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3"/>
  </p:sldMasterIdLst>
  <p:notesMasterIdLst>
    <p:notesMasterId r:id="rId15"/>
  </p:notesMasterIdLst>
  <p:sldIdLst>
    <p:sldId id="358" r:id="rId4"/>
    <p:sldId id="359" r:id="rId5"/>
    <p:sldId id="361" r:id="rId6"/>
    <p:sldId id="363" r:id="rId7"/>
    <p:sldId id="365" r:id="rId8"/>
    <p:sldId id="366" r:id="rId9"/>
    <p:sldId id="367" r:id="rId10"/>
    <p:sldId id="368" r:id="rId11"/>
    <p:sldId id="369" r:id="rId12"/>
    <p:sldId id="360" r:id="rId13"/>
    <p:sldId id="299" r:id="rId14"/>
    <p:sldId id="260" r:id="rId16"/>
    <p:sldId id="324" r:id="rId17"/>
    <p:sldId id="336" r:id="rId18"/>
    <p:sldId id="335" r:id="rId19"/>
    <p:sldId id="337" r:id="rId20"/>
    <p:sldId id="333" r:id="rId21"/>
    <p:sldId id="327" r:id="rId22"/>
    <p:sldId id="328" r:id="rId23"/>
    <p:sldId id="338" r:id="rId24"/>
    <p:sldId id="319" r:id="rId25"/>
    <p:sldId id="331" r:id="rId26"/>
    <p:sldId id="332" r:id="rId27"/>
    <p:sldId id="347" r:id="rId28"/>
    <p:sldId id="339" r:id="rId29"/>
    <p:sldId id="340" r:id="rId30"/>
    <p:sldId id="344" r:id="rId31"/>
    <p:sldId id="345" r:id="rId32"/>
    <p:sldId id="292" r:id="rId33"/>
    <p:sldId id="293" r:id="rId34"/>
    <p:sldId id="294" r:id="rId35"/>
    <p:sldId id="295" r:id="rId36"/>
    <p:sldId id="305" r:id="rId37"/>
  </p:sldIdLst>
  <p:sldSz cx="12192000" cy="6858000"/>
  <p:notesSz cx="6858000" cy="9144000"/>
  <p:custDataLst>
    <p:tags r:id="rId4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showPr>
  <p:clrMru>
    <a:srgbClr val="97D0CC"/>
    <a:srgbClr val="EC94A1"/>
    <a:srgbClr val="E67282"/>
    <a:srgbClr val="BFDCF7"/>
    <a:srgbClr val="595959"/>
    <a:srgbClr val="0D3D69"/>
    <a:srgbClr val="FF94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38" autoAdjust="0"/>
    <p:restoredTop sz="94660"/>
  </p:normalViewPr>
  <p:slideViewPr>
    <p:cSldViewPr snapToGrid="0">
      <p:cViewPr varScale="1">
        <p:scale>
          <a:sx n="93" d="100"/>
          <a:sy n="93" d="100"/>
        </p:scale>
        <p:origin x="76" y="4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1" Type="http://schemas.openxmlformats.org/officeDocument/2006/relationships/tags" Target="tags/tag24.xml"/><Relationship Id="rId40" Type="http://schemas.openxmlformats.org/officeDocument/2006/relationships/tableStyles" Target="tableStyles.xml"/><Relationship Id="rId4" Type="http://schemas.openxmlformats.org/officeDocument/2006/relationships/slide" Target="slides/slide1.xml"/><Relationship Id="rId39" Type="http://schemas.openxmlformats.org/officeDocument/2006/relationships/viewProps" Target="viewProps.xml"/><Relationship Id="rId38" Type="http://schemas.openxmlformats.org/officeDocument/2006/relationships/presProps" Target="presProps.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notesMaster" Target="notesMasters/notesMaster1.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93F25A-B3C3-4872-8DF4-A9C05B8A73BE}"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FBEAEA-C2A4-4B20-B21A-70E46EADB7A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8FBEAEA-C2A4-4B20-B21A-70E46EADB7A4}"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A750C2-EBEC-428A-BE4C-A9596E952954}"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A750C2-EBEC-428A-BE4C-A9596E952954}"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A750C2-EBEC-428A-BE4C-A9596E952954}"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A750C2-EBEC-428A-BE4C-A9596E952954}"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A750C2-EBEC-428A-BE4C-A9596E952954}"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A750C2-EBEC-428A-BE4C-A9596E952954}"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A750C2-EBEC-428A-BE4C-A9596E952954}"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A750C2-EBEC-428A-BE4C-A9596E952954}"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A750C2-EBEC-428A-BE4C-A9596E952954}"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A750C2-EBEC-428A-BE4C-A9596E952954}"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A750C2-EBEC-428A-BE4C-A9596E952954}"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A750C2-EBEC-428A-BE4C-A9596E952954}"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A750C2-EBEC-428A-BE4C-A9596E952954}"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8FBEAEA-C2A4-4B20-B21A-70E46EADB7A4}"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A750C2-EBEC-428A-BE4C-A9596E952954}"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A750C2-EBEC-428A-BE4C-A9596E952954}"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A750C2-EBEC-428A-BE4C-A9596E952954}"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A750C2-EBEC-428A-BE4C-A9596E952954}"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A750C2-EBEC-428A-BE4C-A9596E952954}"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A750C2-EBEC-428A-BE4C-A9596E952954}"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7A750C2-EBEC-428A-BE4C-A9596E952954}"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bg1"/>
                </a:solidFill>
                <a:latin typeface="Microsoft JhengHei" panose="020B0604030504040204" charset="-120"/>
                <a:cs typeface="Microsoft JhengHei" panose="020B0604030504040204" charset="-120"/>
              </a:defRPr>
            </a:lvl1pPr>
          </a:lstStyle>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showMasterSp="0" userDrawn="1">
  <p:cSld name="标题幻灯片">
    <p:bg>
      <p:bgPr>
        <a:solidFill>
          <a:schemeClr val="bg1"/>
        </a:solidFill>
        <a:effectLst/>
      </p:bgPr>
    </p:bg>
    <p:spTree>
      <p:nvGrpSpPr>
        <p:cNvPr id="1" name=""/>
        <p:cNvGrpSpPr/>
        <p:nvPr/>
      </p:nvGrpSpPr>
      <p:grpSpPr>
        <a:xfrm>
          <a:off x="0" y="0"/>
          <a:ext cx="0" cy="0"/>
          <a:chOff x="0" y="0"/>
          <a:chExt cx="0" cy="0"/>
        </a:xfrm>
      </p:grpSpPr>
      <p:sp>
        <p:nvSpPr>
          <p:cNvPr id="12048" name="AutoShape 957"/>
          <p:cNvSpPr>
            <a:spLocks noChangeAspect="1" noChangeArrowheads="1" noTextEdit="1"/>
          </p:cNvSpPr>
          <p:nvPr userDrawn="1"/>
        </p:nvSpPr>
        <p:spPr bwMode="auto">
          <a:xfrm>
            <a:off x="0" y="3175"/>
            <a:ext cx="1219200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50" name="Freeform 960"/>
          <p:cNvSpPr/>
          <p:nvPr userDrawn="1"/>
        </p:nvSpPr>
        <p:spPr bwMode="auto">
          <a:xfrm>
            <a:off x="9525" y="2330450"/>
            <a:ext cx="1819275" cy="3271838"/>
          </a:xfrm>
          <a:custGeom>
            <a:avLst/>
            <a:gdLst>
              <a:gd name="T0" fmla="*/ 0 w 955"/>
              <a:gd name="T1" fmla="*/ 135 h 1719"/>
              <a:gd name="T2" fmla="*/ 134 w 955"/>
              <a:gd name="T3" fmla="*/ 58 h 1719"/>
              <a:gd name="T4" fmla="*/ 423 w 955"/>
              <a:gd name="T5" fmla="*/ 136 h 1719"/>
              <a:gd name="T6" fmla="*/ 897 w 955"/>
              <a:gd name="T7" fmla="*/ 957 h 1719"/>
              <a:gd name="T8" fmla="*/ 820 w 955"/>
              <a:gd name="T9" fmla="*/ 1246 h 1719"/>
              <a:gd name="T10" fmla="*/ 0 w 955"/>
              <a:gd name="T11" fmla="*/ 1719 h 1719"/>
              <a:gd name="T12" fmla="*/ 0 w 955"/>
              <a:gd name="T13" fmla="*/ 135 h 1719"/>
            </a:gdLst>
            <a:ahLst/>
            <a:cxnLst>
              <a:cxn ang="0">
                <a:pos x="T0" y="T1"/>
              </a:cxn>
              <a:cxn ang="0">
                <a:pos x="T2" y="T3"/>
              </a:cxn>
              <a:cxn ang="0">
                <a:pos x="T4" y="T5"/>
              </a:cxn>
              <a:cxn ang="0">
                <a:pos x="T6" y="T7"/>
              </a:cxn>
              <a:cxn ang="0">
                <a:pos x="T8" y="T9"/>
              </a:cxn>
              <a:cxn ang="0">
                <a:pos x="T10" y="T11"/>
              </a:cxn>
              <a:cxn ang="0">
                <a:pos x="T12" y="T13"/>
              </a:cxn>
            </a:cxnLst>
            <a:rect l="0" t="0" r="r" b="b"/>
            <a:pathLst>
              <a:path w="955" h="1719">
                <a:moveTo>
                  <a:pt x="0" y="135"/>
                </a:moveTo>
                <a:cubicBezTo>
                  <a:pt x="134" y="58"/>
                  <a:pt x="134" y="58"/>
                  <a:pt x="134" y="58"/>
                </a:cubicBezTo>
                <a:cubicBezTo>
                  <a:pt x="235" y="0"/>
                  <a:pt x="365" y="35"/>
                  <a:pt x="423" y="136"/>
                </a:cubicBezTo>
                <a:cubicBezTo>
                  <a:pt x="897" y="957"/>
                  <a:pt x="897" y="957"/>
                  <a:pt x="897" y="957"/>
                </a:cubicBezTo>
                <a:cubicBezTo>
                  <a:pt x="955" y="1058"/>
                  <a:pt x="921" y="1188"/>
                  <a:pt x="820" y="1246"/>
                </a:cubicBezTo>
                <a:cubicBezTo>
                  <a:pt x="0" y="1719"/>
                  <a:pt x="0" y="1719"/>
                  <a:pt x="0" y="1719"/>
                </a:cubicBezTo>
                <a:lnTo>
                  <a:pt x="0" y="135"/>
                </a:lnTo>
                <a:close/>
              </a:path>
            </a:pathLst>
          </a:custGeom>
          <a:solidFill>
            <a:schemeClr val="accent2">
              <a:lumMod val="20000"/>
              <a:lumOff val="80000"/>
              <a:alpha val="91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51" name="Freeform 961"/>
          <p:cNvSpPr>
            <a:spLocks noEditPoints="1"/>
          </p:cNvSpPr>
          <p:nvPr userDrawn="1"/>
        </p:nvSpPr>
        <p:spPr bwMode="auto">
          <a:xfrm>
            <a:off x="9525" y="4489450"/>
            <a:ext cx="1338263" cy="1711325"/>
          </a:xfrm>
          <a:custGeom>
            <a:avLst/>
            <a:gdLst>
              <a:gd name="T0" fmla="*/ 253 w 702"/>
              <a:gd name="T1" fmla="*/ 216 h 899"/>
              <a:gd name="T2" fmla="*/ 486 w 702"/>
              <a:gd name="T3" fmla="*/ 450 h 899"/>
              <a:gd name="T4" fmla="*/ 253 w 702"/>
              <a:gd name="T5" fmla="*/ 683 h 899"/>
              <a:gd name="T6" fmla="*/ 19 w 702"/>
              <a:gd name="T7" fmla="*/ 450 h 899"/>
              <a:gd name="T8" fmla="*/ 253 w 702"/>
              <a:gd name="T9" fmla="*/ 216 h 899"/>
              <a:gd name="T10" fmla="*/ 253 w 702"/>
              <a:gd name="T11" fmla="*/ 0 h 899"/>
              <a:gd name="T12" fmla="*/ 702 w 702"/>
              <a:gd name="T13" fmla="*/ 450 h 899"/>
              <a:gd name="T14" fmla="*/ 253 w 702"/>
              <a:gd name="T15" fmla="*/ 899 h 899"/>
              <a:gd name="T16" fmla="*/ 0 w 702"/>
              <a:gd name="T17" fmla="*/ 821 h 899"/>
              <a:gd name="T18" fmla="*/ 0 w 702"/>
              <a:gd name="T19" fmla="*/ 78 h 899"/>
              <a:gd name="T20" fmla="*/ 253 w 702"/>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2" h="899">
                <a:moveTo>
                  <a:pt x="253" y="216"/>
                </a:moveTo>
                <a:cubicBezTo>
                  <a:pt x="381" y="216"/>
                  <a:pt x="486" y="321"/>
                  <a:pt x="486" y="450"/>
                </a:cubicBezTo>
                <a:cubicBezTo>
                  <a:pt x="486" y="578"/>
                  <a:pt x="381" y="683"/>
                  <a:pt x="253" y="683"/>
                </a:cubicBezTo>
                <a:cubicBezTo>
                  <a:pt x="124" y="683"/>
                  <a:pt x="19" y="578"/>
                  <a:pt x="19" y="450"/>
                </a:cubicBezTo>
                <a:cubicBezTo>
                  <a:pt x="19" y="321"/>
                  <a:pt x="124" y="216"/>
                  <a:pt x="253" y="216"/>
                </a:cubicBezTo>
                <a:close/>
                <a:moveTo>
                  <a:pt x="253" y="0"/>
                </a:moveTo>
                <a:cubicBezTo>
                  <a:pt x="501" y="0"/>
                  <a:pt x="702" y="201"/>
                  <a:pt x="702" y="450"/>
                </a:cubicBezTo>
                <a:cubicBezTo>
                  <a:pt x="702" y="698"/>
                  <a:pt x="501" y="899"/>
                  <a:pt x="253" y="899"/>
                </a:cubicBezTo>
                <a:cubicBezTo>
                  <a:pt x="159" y="899"/>
                  <a:pt x="72" y="870"/>
                  <a:pt x="0" y="821"/>
                </a:cubicBezTo>
                <a:cubicBezTo>
                  <a:pt x="0" y="78"/>
                  <a:pt x="0" y="78"/>
                  <a:pt x="0" y="78"/>
                </a:cubicBezTo>
                <a:cubicBezTo>
                  <a:pt x="72" y="29"/>
                  <a:pt x="159" y="0"/>
                  <a:pt x="253" y="0"/>
                </a:cubicBezTo>
                <a:close/>
              </a:path>
            </a:pathLst>
          </a:custGeom>
          <a:solidFill>
            <a:schemeClr val="accent1">
              <a:lumMod val="60000"/>
              <a:lumOff val="40000"/>
              <a:alpha val="91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52" name="Freeform 962"/>
          <p:cNvSpPr/>
          <p:nvPr userDrawn="1"/>
        </p:nvSpPr>
        <p:spPr bwMode="auto">
          <a:xfrm>
            <a:off x="9947502" y="5313363"/>
            <a:ext cx="2246313" cy="1543050"/>
          </a:xfrm>
          <a:custGeom>
            <a:avLst/>
            <a:gdLst>
              <a:gd name="T0" fmla="*/ 137 w 1179"/>
              <a:gd name="T1" fmla="*/ 501 h 811"/>
              <a:gd name="T2" fmla="*/ 969 w 1179"/>
              <a:gd name="T3" fmla="*/ 37 h 811"/>
              <a:gd name="T4" fmla="*/ 1179 w 1179"/>
              <a:gd name="T5" fmla="*/ 35 h 811"/>
              <a:gd name="T6" fmla="*/ 1179 w 1179"/>
              <a:gd name="T7" fmla="*/ 811 h 811"/>
              <a:gd name="T8" fmla="*/ 75 w 1179"/>
              <a:gd name="T9" fmla="*/ 811 h 811"/>
              <a:gd name="T10" fmla="*/ 59 w 1179"/>
              <a:gd name="T11" fmla="*/ 784 h 811"/>
              <a:gd name="T12" fmla="*/ 137 w 1179"/>
              <a:gd name="T13" fmla="*/ 501 h 811"/>
            </a:gdLst>
            <a:ahLst/>
            <a:cxnLst>
              <a:cxn ang="0">
                <a:pos x="T0" y="T1"/>
              </a:cxn>
              <a:cxn ang="0">
                <a:pos x="T2" y="T3"/>
              </a:cxn>
              <a:cxn ang="0">
                <a:pos x="T4" y="T5"/>
              </a:cxn>
              <a:cxn ang="0">
                <a:pos x="T6" y="T7"/>
              </a:cxn>
              <a:cxn ang="0">
                <a:pos x="T8" y="T9"/>
              </a:cxn>
              <a:cxn ang="0">
                <a:pos x="T10" y="T11"/>
              </a:cxn>
              <a:cxn ang="0">
                <a:pos x="T12" y="T13"/>
              </a:cxn>
            </a:cxnLst>
            <a:rect l="0" t="0" r="r" b="b"/>
            <a:pathLst>
              <a:path w="1179" h="811">
                <a:moveTo>
                  <a:pt x="137" y="501"/>
                </a:moveTo>
                <a:cubicBezTo>
                  <a:pt x="969" y="37"/>
                  <a:pt x="969" y="37"/>
                  <a:pt x="969" y="37"/>
                </a:cubicBezTo>
                <a:cubicBezTo>
                  <a:pt x="1036" y="0"/>
                  <a:pt x="1115" y="1"/>
                  <a:pt x="1179" y="35"/>
                </a:cubicBezTo>
                <a:cubicBezTo>
                  <a:pt x="1179" y="811"/>
                  <a:pt x="1179" y="811"/>
                  <a:pt x="1179" y="811"/>
                </a:cubicBezTo>
                <a:cubicBezTo>
                  <a:pt x="75" y="811"/>
                  <a:pt x="75" y="811"/>
                  <a:pt x="75" y="811"/>
                </a:cubicBezTo>
                <a:cubicBezTo>
                  <a:pt x="59" y="784"/>
                  <a:pt x="59" y="784"/>
                  <a:pt x="59" y="784"/>
                </a:cubicBezTo>
                <a:cubicBezTo>
                  <a:pt x="0" y="685"/>
                  <a:pt x="35" y="558"/>
                  <a:pt x="137" y="501"/>
                </a:cubicBezTo>
                <a:close/>
              </a:path>
            </a:pathLst>
          </a:custGeom>
          <a:solidFill>
            <a:schemeClr val="accent2">
              <a:lumMod val="20000"/>
              <a:lumOff val="80000"/>
              <a:alpha val="91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54" name="Freeform 964"/>
          <p:cNvSpPr>
            <a:spLocks noEditPoints="1"/>
          </p:cNvSpPr>
          <p:nvPr userDrawn="1"/>
        </p:nvSpPr>
        <p:spPr bwMode="auto">
          <a:xfrm>
            <a:off x="9601200" y="4341813"/>
            <a:ext cx="2439988" cy="2438400"/>
          </a:xfrm>
          <a:custGeom>
            <a:avLst/>
            <a:gdLst>
              <a:gd name="T0" fmla="*/ 150 w 1281"/>
              <a:gd name="T1" fmla="*/ 1206 h 1281"/>
              <a:gd name="T2" fmla="*/ 75 w 1281"/>
              <a:gd name="T3" fmla="*/ 1281 h 1281"/>
              <a:gd name="T4" fmla="*/ 0 w 1281"/>
              <a:gd name="T5" fmla="*/ 1206 h 1281"/>
              <a:gd name="T6" fmla="*/ 75 w 1281"/>
              <a:gd name="T7" fmla="*/ 1131 h 1281"/>
              <a:gd name="T8" fmla="*/ 150 w 1281"/>
              <a:gd name="T9" fmla="*/ 1206 h 1281"/>
              <a:gd name="T10" fmla="*/ 186 w 1281"/>
              <a:gd name="T11" fmla="*/ 933 h 1281"/>
              <a:gd name="T12" fmla="*/ 94 w 1281"/>
              <a:gd name="T13" fmla="*/ 986 h 1281"/>
              <a:gd name="T14" fmla="*/ 41 w 1281"/>
              <a:gd name="T15" fmla="*/ 894 h 1281"/>
              <a:gd name="T16" fmla="*/ 133 w 1281"/>
              <a:gd name="T17" fmla="*/ 841 h 1281"/>
              <a:gd name="T18" fmla="*/ 186 w 1281"/>
              <a:gd name="T19" fmla="*/ 933 h 1281"/>
              <a:gd name="T20" fmla="*/ 292 w 1281"/>
              <a:gd name="T21" fmla="*/ 678 h 1281"/>
              <a:gd name="T22" fmla="*/ 189 w 1281"/>
              <a:gd name="T23" fmla="*/ 706 h 1281"/>
              <a:gd name="T24" fmla="*/ 162 w 1281"/>
              <a:gd name="T25" fmla="*/ 603 h 1281"/>
              <a:gd name="T26" fmla="*/ 264 w 1281"/>
              <a:gd name="T27" fmla="*/ 576 h 1281"/>
              <a:gd name="T28" fmla="*/ 292 w 1281"/>
              <a:gd name="T29" fmla="*/ 678 h 1281"/>
              <a:gd name="T30" fmla="*/ 460 w 1281"/>
              <a:gd name="T31" fmla="*/ 460 h 1281"/>
              <a:gd name="T32" fmla="*/ 353 w 1281"/>
              <a:gd name="T33" fmla="*/ 460 h 1281"/>
              <a:gd name="T34" fmla="*/ 353 w 1281"/>
              <a:gd name="T35" fmla="*/ 353 h 1281"/>
              <a:gd name="T36" fmla="*/ 460 w 1281"/>
              <a:gd name="T37" fmla="*/ 353 h 1281"/>
              <a:gd name="T38" fmla="*/ 460 w 1281"/>
              <a:gd name="T39" fmla="*/ 460 h 1281"/>
              <a:gd name="T40" fmla="*/ 678 w 1281"/>
              <a:gd name="T41" fmla="*/ 292 h 1281"/>
              <a:gd name="T42" fmla="*/ 576 w 1281"/>
              <a:gd name="T43" fmla="*/ 264 h 1281"/>
              <a:gd name="T44" fmla="*/ 603 w 1281"/>
              <a:gd name="T45" fmla="*/ 162 h 1281"/>
              <a:gd name="T46" fmla="*/ 706 w 1281"/>
              <a:gd name="T47" fmla="*/ 189 h 1281"/>
              <a:gd name="T48" fmla="*/ 678 w 1281"/>
              <a:gd name="T49" fmla="*/ 292 h 1281"/>
              <a:gd name="T50" fmla="*/ 933 w 1281"/>
              <a:gd name="T51" fmla="*/ 186 h 1281"/>
              <a:gd name="T52" fmla="*/ 841 w 1281"/>
              <a:gd name="T53" fmla="*/ 133 h 1281"/>
              <a:gd name="T54" fmla="*/ 894 w 1281"/>
              <a:gd name="T55" fmla="*/ 41 h 1281"/>
              <a:gd name="T56" fmla="*/ 986 w 1281"/>
              <a:gd name="T57" fmla="*/ 94 h 1281"/>
              <a:gd name="T58" fmla="*/ 933 w 1281"/>
              <a:gd name="T59" fmla="*/ 186 h 1281"/>
              <a:gd name="T60" fmla="*/ 1206 w 1281"/>
              <a:gd name="T61" fmla="*/ 0 h 1281"/>
              <a:gd name="T62" fmla="*/ 1281 w 1281"/>
              <a:gd name="T63" fmla="*/ 75 h 1281"/>
              <a:gd name="T64" fmla="*/ 1206 w 1281"/>
              <a:gd name="T65" fmla="*/ 150 h 1281"/>
              <a:gd name="T66" fmla="*/ 1131 w 1281"/>
              <a:gd name="T67" fmla="*/ 75 h 1281"/>
              <a:gd name="T68" fmla="*/ 1206 w 1281"/>
              <a:gd name="T69" fmla="*/ 0 h 1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81" h="1281">
                <a:moveTo>
                  <a:pt x="150" y="1206"/>
                </a:moveTo>
                <a:cubicBezTo>
                  <a:pt x="150" y="1248"/>
                  <a:pt x="117" y="1281"/>
                  <a:pt x="75" y="1281"/>
                </a:cubicBezTo>
                <a:cubicBezTo>
                  <a:pt x="34" y="1281"/>
                  <a:pt x="0" y="1248"/>
                  <a:pt x="0" y="1206"/>
                </a:cubicBezTo>
                <a:cubicBezTo>
                  <a:pt x="0" y="1165"/>
                  <a:pt x="34" y="1131"/>
                  <a:pt x="75" y="1131"/>
                </a:cubicBezTo>
                <a:cubicBezTo>
                  <a:pt x="117" y="1131"/>
                  <a:pt x="150" y="1165"/>
                  <a:pt x="150" y="1206"/>
                </a:cubicBezTo>
                <a:close/>
                <a:moveTo>
                  <a:pt x="186" y="933"/>
                </a:moveTo>
                <a:cubicBezTo>
                  <a:pt x="176" y="973"/>
                  <a:pt x="134" y="997"/>
                  <a:pt x="94" y="986"/>
                </a:cubicBezTo>
                <a:cubicBezTo>
                  <a:pt x="54" y="975"/>
                  <a:pt x="31" y="934"/>
                  <a:pt x="41" y="894"/>
                </a:cubicBezTo>
                <a:cubicBezTo>
                  <a:pt x="52" y="854"/>
                  <a:pt x="93" y="830"/>
                  <a:pt x="133" y="841"/>
                </a:cubicBezTo>
                <a:cubicBezTo>
                  <a:pt x="173" y="852"/>
                  <a:pt x="197" y="893"/>
                  <a:pt x="186" y="933"/>
                </a:cubicBezTo>
                <a:close/>
                <a:moveTo>
                  <a:pt x="292" y="678"/>
                </a:moveTo>
                <a:cubicBezTo>
                  <a:pt x="271" y="714"/>
                  <a:pt x="225" y="726"/>
                  <a:pt x="189" y="706"/>
                </a:cubicBezTo>
                <a:cubicBezTo>
                  <a:pt x="153" y="685"/>
                  <a:pt x="141" y="639"/>
                  <a:pt x="162" y="603"/>
                </a:cubicBezTo>
                <a:cubicBezTo>
                  <a:pt x="182" y="567"/>
                  <a:pt x="228" y="555"/>
                  <a:pt x="264" y="576"/>
                </a:cubicBezTo>
                <a:cubicBezTo>
                  <a:pt x="300" y="596"/>
                  <a:pt x="312" y="642"/>
                  <a:pt x="292" y="678"/>
                </a:cubicBezTo>
                <a:close/>
                <a:moveTo>
                  <a:pt x="460" y="460"/>
                </a:moveTo>
                <a:cubicBezTo>
                  <a:pt x="430" y="489"/>
                  <a:pt x="383" y="489"/>
                  <a:pt x="353" y="460"/>
                </a:cubicBezTo>
                <a:cubicBezTo>
                  <a:pt x="324" y="430"/>
                  <a:pt x="324" y="383"/>
                  <a:pt x="353" y="353"/>
                </a:cubicBezTo>
                <a:cubicBezTo>
                  <a:pt x="383" y="324"/>
                  <a:pt x="430" y="324"/>
                  <a:pt x="460" y="353"/>
                </a:cubicBezTo>
                <a:cubicBezTo>
                  <a:pt x="489" y="383"/>
                  <a:pt x="489" y="430"/>
                  <a:pt x="460" y="460"/>
                </a:cubicBezTo>
                <a:close/>
                <a:moveTo>
                  <a:pt x="678" y="292"/>
                </a:moveTo>
                <a:cubicBezTo>
                  <a:pt x="642" y="313"/>
                  <a:pt x="596" y="300"/>
                  <a:pt x="576" y="264"/>
                </a:cubicBezTo>
                <a:cubicBezTo>
                  <a:pt x="555" y="228"/>
                  <a:pt x="567" y="182"/>
                  <a:pt x="603" y="162"/>
                </a:cubicBezTo>
                <a:cubicBezTo>
                  <a:pt x="639" y="141"/>
                  <a:pt x="685" y="153"/>
                  <a:pt x="706" y="189"/>
                </a:cubicBezTo>
                <a:cubicBezTo>
                  <a:pt x="726" y="225"/>
                  <a:pt x="714" y="271"/>
                  <a:pt x="678" y="292"/>
                </a:cubicBezTo>
                <a:close/>
                <a:moveTo>
                  <a:pt x="933" y="186"/>
                </a:moveTo>
                <a:cubicBezTo>
                  <a:pt x="893" y="197"/>
                  <a:pt x="852" y="173"/>
                  <a:pt x="841" y="133"/>
                </a:cubicBezTo>
                <a:cubicBezTo>
                  <a:pt x="830" y="93"/>
                  <a:pt x="854" y="52"/>
                  <a:pt x="894" y="41"/>
                </a:cubicBezTo>
                <a:cubicBezTo>
                  <a:pt x="934" y="31"/>
                  <a:pt x="975" y="54"/>
                  <a:pt x="986" y="94"/>
                </a:cubicBezTo>
                <a:cubicBezTo>
                  <a:pt x="997" y="134"/>
                  <a:pt x="973" y="176"/>
                  <a:pt x="933" y="186"/>
                </a:cubicBezTo>
                <a:close/>
                <a:moveTo>
                  <a:pt x="1206" y="0"/>
                </a:moveTo>
                <a:cubicBezTo>
                  <a:pt x="1247" y="0"/>
                  <a:pt x="1281" y="34"/>
                  <a:pt x="1281" y="75"/>
                </a:cubicBezTo>
                <a:cubicBezTo>
                  <a:pt x="1281" y="117"/>
                  <a:pt x="1247" y="150"/>
                  <a:pt x="1206" y="150"/>
                </a:cubicBezTo>
                <a:cubicBezTo>
                  <a:pt x="1165" y="150"/>
                  <a:pt x="1131" y="117"/>
                  <a:pt x="1131" y="75"/>
                </a:cubicBezTo>
                <a:cubicBezTo>
                  <a:pt x="1131" y="34"/>
                  <a:pt x="1165" y="0"/>
                  <a:pt x="1206" y="0"/>
                </a:cubicBezTo>
                <a:close/>
              </a:path>
            </a:pathLst>
          </a:custGeom>
          <a:solidFill>
            <a:schemeClr val="accent2">
              <a:lumMod val="40000"/>
              <a:lumOff val="6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55" name="Freeform 965"/>
          <p:cNvSpPr>
            <a:spLocks noEditPoints="1"/>
          </p:cNvSpPr>
          <p:nvPr userDrawn="1"/>
        </p:nvSpPr>
        <p:spPr bwMode="auto">
          <a:xfrm>
            <a:off x="982663" y="147638"/>
            <a:ext cx="4394200" cy="2393950"/>
          </a:xfrm>
          <a:custGeom>
            <a:avLst/>
            <a:gdLst>
              <a:gd name="T0" fmla="*/ 822 w 2306"/>
              <a:gd name="T1" fmla="*/ 1069 h 1258"/>
              <a:gd name="T2" fmla="*/ 917 w 2306"/>
              <a:gd name="T3" fmla="*/ 1163 h 1258"/>
              <a:gd name="T4" fmla="*/ 822 w 2306"/>
              <a:gd name="T5" fmla="*/ 1258 h 1258"/>
              <a:gd name="T6" fmla="*/ 727 w 2306"/>
              <a:gd name="T7" fmla="*/ 1163 h 1258"/>
              <a:gd name="T8" fmla="*/ 822 w 2306"/>
              <a:gd name="T9" fmla="*/ 1069 h 1258"/>
              <a:gd name="T10" fmla="*/ 477 w 2306"/>
              <a:gd name="T11" fmla="*/ 1023 h 1258"/>
              <a:gd name="T12" fmla="*/ 544 w 2306"/>
              <a:gd name="T13" fmla="*/ 1139 h 1258"/>
              <a:gd name="T14" fmla="*/ 428 w 2306"/>
              <a:gd name="T15" fmla="*/ 1206 h 1258"/>
              <a:gd name="T16" fmla="*/ 361 w 2306"/>
              <a:gd name="T17" fmla="*/ 1090 h 1258"/>
              <a:gd name="T18" fmla="*/ 477 w 2306"/>
              <a:gd name="T19" fmla="*/ 1023 h 1258"/>
              <a:gd name="T20" fmla="*/ 2292 w 2306"/>
              <a:gd name="T21" fmla="*/ 130 h 1258"/>
              <a:gd name="T22" fmla="*/ 2176 w 2306"/>
              <a:gd name="T23" fmla="*/ 197 h 1258"/>
              <a:gd name="T24" fmla="*/ 2109 w 2306"/>
              <a:gd name="T25" fmla="*/ 81 h 1258"/>
              <a:gd name="T26" fmla="*/ 2225 w 2306"/>
              <a:gd name="T27" fmla="*/ 14 h 1258"/>
              <a:gd name="T28" fmla="*/ 2292 w 2306"/>
              <a:gd name="T29" fmla="*/ 130 h 1258"/>
              <a:gd name="T30" fmla="*/ 156 w 2306"/>
              <a:gd name="T31" fmla="*/ 890 h 1258"/>
              <a:gd name="T32" fmla="*/ 190 w 2306"/>
              <a:gd name="T33" fmla="*/ 1020 h 1258"/>
              <a:gd name="T34" fmla="*/ 61 w 2306"/>
              <a:gd name="T35" fmla="*/ 1054 h 1258"/>
              <a:gd name="T36" fmla="*/ 26 w 2306"/>
              <a:gd name="T37" fmla="*/ 925 h 1258"/>
              <a:gd name="T38" fmla="*/ 156 w 2306"/>
              <a:gd name="T39" fmla="*/ 890 h 1258"/>
              <a:gd name="T40" fmla="*/ 2140 w 2306"/>
              <a:gd name="T41" fmla="*/ 497 h 1258"/>
              <a:gd name="T42" fmla="*/ 2011 w 2306"/>
              <a:gd name="T43" fmla="*/ 532 h 1258"/>
              <a:gd name="T44" fmla="*/ 1976 w 2306"/>
              <a:gd name="T45" fmla="*/ 402 h 1258"/>
              <a:gd name="T46" fmla="*/ 2105 w 2306"/>
              <a:gd name="T47" fmla="*/ 368 h 1258"/>
              <a:gd name="T48" fmla="*/ 2140 w 2306"/>
              <a:gd name="T49" fmla="*/ 497 h 1258"/>
              <a:gd name="T50" fmla="*/ 1898 w 2306"/>
              <a:gd name="T51" fmla="*/ 812 h 1258"/>
              <a:gd name="T52" fmla="*/ 1764 w 2306"/>
              <a:gd name="T53" fmla="*/ 812 h 1258"/>
              <a:gd name="T54" fmla="*/ 1764 w 2306"/>
              <a:gd name="T55" fmla="*/ 678 h 1258"/>
              <a:gd name="T56" fmla="*/ 1898 w 2306"/>
              <a:gd name="T57" fmla="*/ 678 h 1258"/>
              <a:gd name="T58" fmla="*/ 1898 w 2306"/>
              <a:gd name="T59" fmla="*/ 812 h 1258"/>
              <a:gd name="T60" fmla="*/ 1583 w 2306"/>
              <a:gd name="T61" fmla="*/ 1054 h 1258"/>
              <a:gd name="T62" fmla="*/ 1453 w 2306"/>
              <a:gd name="T63" fmla="*/ 1020 h 1258"/>
              <a:gd name="T64" fmla="*/ 1488 w 2306"/>
              <a:gd name="T65" fmla="*/ 890 h 1258"/>
              <a:gd name="T66" fmla="*/ 1618 w 2306"/>
              <a:gd name="T67" fmla="*/ 925 h 1258"/>
              <a:gd name="T68" fmla="*/ 1583 w 2306"/>
              <a:gd name="T69" fmla="*/ 1054 h 1258"/>
              <a:gd name="T70" fmla="*/ 1216 w 2306"/>
              <a:gd name="T71" fmla="*/ 1206 h 1258"/>
              <a:gd name="T72" fmla="*/ 1100 w 2306"/>
              <a:gd name="T73" fmla="*/ 1139 h 1258"/>
              <a:gd name="T74" fmla="*/ 1167 w 2306"/>
              <a:gd name="T75" fmla="*/ 1023 h 1258"/>
              <a:gd name="T76" fmla="*/ 1283 w 2306"/>
              <a:gd name="T77" fmla="*/ 1090 h 1258"/>
              <a:gd name="T78" fmla="*/ 1216 w 2306"/>
              <a:gd name="T79" fmla="*/ 1206 h 1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306" h="1258">
                <a:moveTo>
                  <a:pt x="822" y="1069"/>
                </a:moveTo>
                <a:cubicBezTo>
                  <a:pt x="874" y="1069"/>
                  <a:pt x="917" y="1111"/>
                  <a:pt x="917" y="1163"/>
                </a:cubicBezTo>
                <a:cubicBezTo>
                  <a:pt x="917" y="1216"/>
                  <a:pt x="874" y="1258"/>
                  <a:pt x="822" y="1258"/>
                </a:cubicBezTo>
                <a:cubicBezTo>
                  <a:pt x="770" y="1258"/>
                  <a:pt x="727" y="1216"/>
                  <a:pt x="727" y="1163"/>
                </a:cubicBezTo>
                <a:cubicBezTo>
                  <a:pt x="727" y="1111"/>
                  <a:pt x="770" y="1069"/>
                  <a:pt x="822" y="1069"/>
                </a:cubicBezTo>
                <a:close/>
                <a:moveTo>
                  <a:pt x="477" y="1023"/>
                </a:moveTo>
                <a:cubicBezTo>
                  <a:pt x="528" y="1037"/>
                  <a:pt x="558" y="1089"/>
                  <a:pt x="544" y="1139"/>
                </a:cubicBezTo>
                <a:cubicBezTo>
                  <a:pt x="531" y="1190"/>
                  <a:pt x="479" y="1220"/>
                  <a:pt x="428" y="1206"/>
                </a:cubicBezTo>
                <a:cubicBezTo>
                  <a:pt x="378" y="1193"/>
                  <a:pt x="348" y="1141"/>
                  <a:pt x="361" y="1090"/>
                </a:cubicBezTo>
                <a:cubicBezTo>
                  <a:pt x="375" y="1040"/>
                  <a:pt x="427" y="1010"/>
                  <a:pt x="477" y="1023"/>
                </a:cubicBezTo>
                <a:close/>
                <a:moveTo>
                  <a:pt x="2292" y="130"/>
                </a:moveTo>
                <a:cubicBezTo>
                  <a:pt x="2279" y="181"/>
                  <a:pt x="2227" y="211"/>
                  <a:pt x="2176" y="197"/>
                </a:cubicBezTo>
                <a:cubicBezTo>
                  <a:pt x="2125" y="184"/>
                  <a:pt x="2095" y="132"/>
                  <a:pt x="2109" y="81"/>
                </a:cubicBezTo>
                <a:cubicBezTo>
                  <a:pt x="2123" y="30"/>
                  <a:pt x="2174" y="0"/>
                  <a:pt x="2225" y="14"/>
                </a:cubicBezTo>
                <a:cubicBezTo>
                  <a:pt x="2276" y="28"/>
                  <a:pt x="2306" y="80"/>
                  <a:pt x="2292" y="130"/>
                </a:cubicBezTo>
                <a:close/>
                <a:moveTo>
                  <a:pt x="156" y="890"/>
                </a:moveTo>
                <a:cubicBezTo>
                  <a:pt x="201" y="916"/>
                  <a:pt x="217" y="974"/>
                  <a:pt x="190" y="1020"/>
                </a:cubicBezTo>
                <a:cubicBezTo>
                  <a:pt x="164" y="1065"/>
                  <a:pt x="106" y="1080"/>
                  <a:pt x="61" y="1054"/>
                </a:cubicBezTo>
                <a:cubicBezTo>
                  <a:pt x="16" y="1028"/>
                  <a:pt x="0" y="970"/>
                  <a:pt x="26" y="925"/>
                </a:cubicBezTo>
                <a:cubicBezTo>
                  <a:pt x="52" y="879"/>
                  <a:pt x="110" y="864"/>
                  <a:pt x="156" y="890"/>
                </a:cubicBezTo>
                <a:close/>
                <a:moveTo>
                  <a:pt x="2140" y="497"/>
                </a:moveTo>
                <a:cubicBezTo>
                  <a:pt x="2114" y="542"/>
                  <a:pt x="2056" y="558"/>
                  <a:pt x="2011" y="532"/>
                </a:cubicBezTo>
                <a:cubicBezTo>
                  <a:pt x="1965" y="506"/>
                  <a:pt x="1950" y="448"/>
                  <a:pt x="1976" y="402"/>
                </a:cubicBezTo>
                <a:cubicBezTo>
                  <a:pt x="2002" y="357"/>
                  <a:pt x="2060" y="342"/>
                  <a:pt x="2105" y="368"/>
                </a:cubicBezTo>
                <a:cubicBezTo>
                  <a:pt x="2151" y="394"/>
                  <a:pt x="2166" y="452"/>
                  <a:pt x="2140" y="497"/>
                </a:cubicBezTo>
                <a:close/>
                <a:moveTo>
                  <a:pt x="1898" y="812"/>
                </a:moveTo>
                <a:cubicBezTo>
                  <a:pt x="1861" y="849"/>
                  <a:pt x="1801" y="849"/>
                  <a:pt x="1764" y="812"/>
                </a:cubicBezTo>
                <a:cubicBezTo>
                  <a:pt x="1727" y="775"/>
                  <a:pt x="1727" y="715"/>
                  <a:pt x="1764" y="678"/>
                </a:cubicBezTo>
                <a:cubicBezTo>
                  <a:pt x="1801" y="641"/>
                  <a:pt x="1861" y="641"/>
                  <a:pt x="1898" y="678"/>
                </a:cubicBezTo>
                <a:cubicBezTo>
                  <a:pt x="1935" y="715"/>
                  <a:pt x="1935" y="775"/>
                  <a:pt x="1898" y="812"/>
                </a:cubicBezTo>
                <a:close/>
                <a:moveTo>
                  <a:pt x="1583" y="1054"/>
                </a:moveTo>
                <a:cubicBezTo>
                  <a:pt x="1538" y="1080"/>
                  <a:pt x="1480" y="1065"/>
                  <a:pt x="1453" y="1020"/>
                </a:cubicBezTo>
                <a:cubicBezTo>
                  <a:pt x="1427" y="974"/>
                  <a:pt x="1443" y="916"/>
                  <a:pt x="1488" y="890"/>
                </a:cubicBezTo>
                <a:cubicBezTo>
                  <a:pt x="1533" y="864"/>
                  <a:pt x="1591" y="879"/>
                  <a:pt x="1618" y="925"/>
                </a:cubicBezTo>
                <a:cubicBezTo>
                  <a:pt x="1644" y="970"/>
                  <a:pt x="1628" y="1028"/>
                  <a:pt x="1583" y="1054"/>
                </a:cubicBezTo>
                <a:close/>
                <a:moveTo>
                  <a:pt x="1216" y="1206"/>
                </a:moveTo>
                <a:cubicBezTo>
                  <a:pt x="1165" y="1220"/>
                  <a:pt x="1113" y="1190"/>
                  <a:pt x="1100" y="1139"/>
                </a:cubicBezTo>
                <a:cubicBezTo>
                  <a:pt x="1086" y="1089"/>
                  <a:pt x="1116" y="1037"/>
                  <a:pt x="1167" y="1023"/>
                </a:cubicBezTo>
                <a:cubicBezTo>
                  <a:pt x="1217" y="1010"/>
                  <a:pt x="1269" y="1040"/>
                  <a:pt x="1283" y="1090"/>
                </a:cubicBezTo>
                <a:cubicBezTo>
                  <a:pt x="1296" y="1141"/>
                  <a:pt x="1266" y="1193"/>
                  <a:pt x="1216" y="1206"/>
                </a:cubicBezTo>
                <a:close/>
              </a:path>
            </a:pathLst>
          </a:custGeom>
          <a:solidFill>
            <a:schemeClr val="accent2">
              <a:lumMod val="40000"/>
              <a:lumOff val="6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56" name="Freeform 966"/>
          <p:cNvSpPr>
            <a:spLocks noEditPoints="1"/>
          </p:cNvSpPr>
          <p:nvPr userDrawn="1"/>
        </p:nvSpPr>
        <p:spPr bwMode="auto">
          <a:xfrm>
            <a:off x="9525" y="4568825"/>
            <a:ext cx="1417638" cy="1711325"/>
          </a:xfrm>
          <a:custGeom>
            <a:avLst/>
            <a:gdLst>
              <a:gd name="T0" fmla="*/ 294 w 744"/>
              <a:gd name="T1" fmla="*/ 216 h 899"/>
              <a:gd name="T2" fmla="*/ 528 w 744"/>
              <a:gd name="T3" fmla="*/ 449 h 899"/>
              <a:gd name="T4" fmla="*/ 294 w 744"/>
              <a:gd name="T5" fmla="*/ 683 h 899"/>
              <a:gd name="T6" fmla="*/ 61 w 744"/>
              <a:gd name="T7" fmla="*/ 449 h 899"/>
              <a:gd name="T8" fmla="*/ 294 w 744"/>
              <a:gd name="T9" fmla="*/ 216 h 899"/>
              <a:gd name="T10" fmla="*/ 294 w 744"/>
              <a:gd name="T11" fmla="*/ 0 h 899"/>
              <a:gd name="T12" fmla="*/ 744 w 744"/>
              <a:gd name="T13" fmla="*/ 449 h 899"/>
              <a:gd name="T14" fmla="*/ 294 w 744"/>
              <a:gd name="T15" fmla="*/ 899 h 899"/>
              <a:gd name="T16" fmla="*/ 0 w 744"/>
              <a:gd name="T17" fmla="*/ 789 h 899"/>
              <a:gd name="T18" fmla="*/ 0 w 744"/>
              <a:gd name="T19" fmla="*/ 110 h 899"/>
              <a:gd name="T20" fmla="*/ 294 w 744"/>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4" h="899">
                <a:moveTo>
                  <a:pt x="294" y="216"/>
                </a:moveTo>
                <a:cubicBezTo>
                  <a:pt x="423" y="216"/>
                  <a:pt x="528" y="320"/>
                  <a:pt x="528" y="449"/>
                </a:cubicBezTo>
                <a:cubicBezTo>
                  <a:pt x="528" y="578"/>
                  <a:pt x="423" y="683"/>
                  <a:pt x="294" y="683"/>
                </a:cubicBezTo>
                <a:cubicBezTo>
                  <a:pt x="165" y="683"/>
                  <a:pt x="61" y="578"/>
                  <a:pt x="61" y="449"/>
                </a:cubicBezTo>
                <a:cubicBezTo>
                  <a:pt x="61" y="320"/>
                  <a:pt x="165" y="216"/>
                  <a:pt x="294" y="216"/>
                </a:cubicBezTo>
                <a:close/>
                <a:moveTo>
                  <a:pt x="294" y="0"/>
                </a:moveTo>
                <a:cubicBezTo>
                  <a:pt x="542" y="0"/>
                  <a:pt x="744" y="201"/>
                  <a:pt x="744" y="449"/>
                </a:cubicBezTo>
                <a:cubicBezTo>
                  <a:pt x="744" y="697"/>
                  <a:pt x="542" y="899"/>
                  <a:pt x="294" y="899"/>
                </a:cubicBezTo>
                <a:cubicBezTo>
                  <a:pt x="182" y="899"/>
                  <a:pt x="79" y="857"/>
                  <a:pt x="0" y="789"/>
                </a:cubicBezTo>
                <a:cubicBezTo>
                  <a:pt x="0" y="110"/>
                  <a:pt x="0" y="110"/>
                  <a:pt x="0" y="110"/>
                </a:cubicBezTo>
                <a:cubicBezTo>
                  <a:pt x="79" y="41"/>
                  <a:pt x="182" y="0"/>
                  <a:pt x="294" y="0"/>
                </a:cubicBezTo>
                <a:close/>
              </a:path>
            </a:pathLst>
          </a:custGeom>
          <a:solidFill>
            <a:srgbClr val="EC94A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58" name="Freeform 968"/>
          <p:cNvSpPr/>
          <p:nvPr userDrawn="1"/>
        </p:nvSpPr>
        <p:spPr bwMode="auto">
          <a:xfrm>
            <a:off x="1454150" y="4763"/>
            <a:ext cx="2160588" cy="1162050"/>
          </a:xfrm>
          <a:custGeom>
            <a:avLst/>
            <a:gdLst>
              <a:gd name="T0" fmla="*/ 1132 w 1134"/>
              <a:gd name="T1" fmla="*/ 0 h 610"/>
              <a:gd name="T2" fmla="*/ 1134 w 1134"/>
              <a:gd name="T3" fmla="*/ 44 h 610"/>
              <a:gd name="T4" fmla="*/ 567 w 1134"/>
              <a:gd name="T5" fmla="*/ 610 h 610"/>
              <a:gd name="T6" fmla="*/ 0 w 1134"/>
              <a:gd name="T7" fmla="*/ 44 h 610"/>
              <a:gd name="T8" fmla="*/ 2 w 1134"/>
              <a:gd name="T9" fmla="*/ 0 h 610"/>
              <a:gd name="T10" fmla="*/ 276 w 1134"/>
              <a:gd name="T11" fmla="*/ 0 h 610"/>
              <a:gd name="T12" fmla="*/ 272 w 1134"/>
              <a:gd name="T13" fmla="*/ 44 h 610"/>
              <a:gd name="T14" fmla="*/ 567 w 1134"/>
              <a:gd name="T15" fmla="*/ 338 h 610"/>
              <a:gd name="T16" fmla="*/ 861 w 1134"/>
              <a:gd name="T17" fmla="*/ 44 h 610"/>
              <a:gd name="T18" fmla="*/ 858 w 1134"/>
              <a:gd name="T19" fmla="*/ 0 h 610"/>
              <a:gd name="T20" fmla="*/ 1132 w 1134"/>
              <a:gd name="T21" fmla="*/ 0 h 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34" h="610">
                <a:moveTo>
                  <a:pt x="1132" y="0"/>
                </a:moveTo>
                <a:cubicBezTo>
                  <a:pt x="1133" y="14"/>
                  <a:pt x="1134" y="29"/>
                  <a:pt x="1134" y="44"/>
                </a:cubicBezTo>
                <a:cubicBezTo>
                  <a:pt x="1134" y="357"/>
                  <a:pt x="880" y="610"/>
                  <a:pt x="567" y="610"/>
                </a:cubicBezTo>
                <a:cubicBezTo>
                  <a:pt x="254" y="610"/>
                  <a:pt x="0" y="357"/>
                  <a:pt x="0" y="44"/>
                </a:cubicBezTo>
                <a:cubicBezTo>
                  <a:pt x="0" y="29"/>
                  <a:pt x="1" y="14"/>
                  <a:pt x="2" y="0"/>
                </a:cubicBezTo>
                <a:cubicBezTo>
                  <a:pt x="276" y="0"/>
                  <a:pt x="276" y="0"/>
                  <a:pt x="276" y="0"/>
                </a:cubicBezTo>
                <a:cubicBezTo>
                  <a:pt x="274" y="14"/>
                  <a:pt x="272" y="29"/>
                  <a:pt x="272" y="44"/>
                </a:cubicBezTo>
                <a:cubicBezTo>
                  <a:pt x="272" y="206"/>
                  <a:pt x="404" y="338"/>
                  <a:pt x="567" y="338"/>
                </a:cubicBezTo>
                <a:cubicBezTo>
                  <a:pt x="730" y="338"/>
                  <a:pt x="861" y="206"/>
                  <a:pt x="861" y="44"/>
                </a:cubicBezTo>
                <a:cubicBezTo>
                  <a:pt x="861" y="29"/>
                  <a:pt x="860" y="14"/>
                  <a:pt x="858" y="0"/>
                </a:cubicBezTo>
                <a:lnTo>
                  <a:pt x="1132" y="0"/>
                </a:lnTo>
                <a:close/>
              </a:path>
            </a:pathLst>
          </a:custGeom>
          <a:solidFill>
            <a:srgbClr val="EC94A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59" name="Freeform 969"/>
          <p:cNvSpPr>
            <a:spLocks noEditPoints="1"/>
          </p:cNvSpPr>
          <p:nvPr userDrawn="1"/>
        </p:nvSpPr>
        <p:spPr bwMode="auto">
          <a:xfrm>
            <a:off x="2244725" y="641350"/>
            <a:ext cx="1258888" cy="1257300"/>
          </a:xfrm>
          <a:custGeom>
            <a:avLst/>
            <a:gdLst>
              <a:gd name="T0" fmla="*/ 236 w 661"/>
              <a:gd name="T1" fmla="*/ 647 h 661"/>
              <a:gd name="T2" fmla="*/ 97 w 661"/>
              <a:gd name="T3" fmla="*/ 564 h 661"/>
              <a:gd name="T4" fmla="*/ 14 w 661"/>
              <a:gd name="T5" fmla="*/ 425 h 661"/>
              <a:gd name="T6" fmla="*/ 236 w 661"/>
              <a:gd name="T7" fmla="*/ 647 h 661"/>
              <a:gd name="T8" fmla="*/ 393 w 661"/>
              <a:gd name="T9" fmla="*/ 655 h 661"/>
              <a:gd name="T10" fmla="*/ 324 w 661"/>
              <a:gd name="T11" fmla="*/ 661 h 661"/>
              <a:gd name="T12" fmla="*/ 0 w 661"/>
              <a:gd name="T13" fmla="*/ 337 h 661"/>
              <a:gd name="T14" fmla="*/ 6 w 661"/>
              <a:gd name="T15" fmla="*/ 268 h 661"/>
              <a:gd name="T16" fmla="*/ 393 w 661"/>
              <a:gd name="T17" fmla="*/ 655 h 661"/>
              <a:gd name="T18" fmla="*/ 501 w 661"/>
              <a:gd name="T19" fmla="*/ 613 h 661"/>
              <a:gd name="T20" fmla="*/ 451 w 661"/>
              <a:gd name="T21" fmla="*/ 638 h 661"/>
              <a:gd name="T22" fmla="*/ 23 w 661"/>
              <a:gd name="T23" fmla="*/ 210 h 661"/>
              <a:gd name="T24" fmla="*/ 48 w 661"/>
              <a:gd name="T25" fmla="*/ 160 h 661"/>
              <a:gd name="T26" fmla="*/ 501 w 661"/>
              <a:gd name="T27" fmla="*/ 613 h 661"/>
              <a:gd name="T28" fmla="*/ 582 w 661"/>
              <a:gd name="T29" fmla="*/ 545 h 661"/>
              <a:gd name="T30" fmla="*/ 564 w 661"/>
              <a:gd name="T31" fmla="*/ 564 h 661"/>
              <a:gd name="T32" fmla="*/ 544 w 661"/>
              <a:gd name="T33" fmla="*/ 582 h 661"/>
              <a:gd name="T34" fmla="*/ 79 w 661"/>
              <a:gd name="T35" fmla="*/ 117 h 661"/>
              <a:gd name="T36" fmla="*/ 97 w 661"/>
              <a:gd name="T37" fmla="*/ 97 h 661"/>
              <a:gd name="T38" fmla="*/ 116 w 661"/>
              <a:gd name="T39" fmla="*/ 79 h 661"/>
              <a:gd name="T40" fmla="*/ 582 w 661"/>
              <a:gd name="T41" fmla="*/ 545 h 661"/>
              <a:gd name="T42" fmla="*/ 638 w 661"/>
              <a:gd name="T43" fmla="*/ 451 h 661"/>
              <a:gd name="T44" fmla="*/ 613 w 661"/>
              <a:gd name="T45" fmla="*/ 501 h 661"/>
              <a:gd name="T46" fmla="*/ 160 w 661"/>
              <a:gd name="T47" fmla="*/ 48 h 661"/>
              <a:gd name="T48" fmla="*/ 210 w 661"/>
              <a:gd name="T49" fmla="*/ 23 h 661"/>
              <a:gd name="T50" fmla="*/ 638 w 661"/>
              <a:gd name="T51" fmla="*/ 451 h 661"/>
              <a:gd name="T52" fmla="*/ 660 w 661"/>
              <a:gd name="T53" fmla="*/ 325 h 661"/>
              <a:gd name="T54" fmla="*/ 655 w 661"/>
              <a:gd name="T55" fmla="*/ 393 h 661"/>
              <a:gd name="T56" fmla="*/ 268 w 661"/>
              <a:gd name="T57" fmla="*/ 7 h 661"/>
              <a:gd name="T58" fmla="*/ 336 w 661"/>
              <a:gd name="T59" fmla="*/ 1 h 661"/>
              <a:gd name="T60" fmla="*/ 660 w 661"/>
              <a:gd name="T61" fmla="*/ 325 h 661"/>
              <a:gd name="T62" fmla="*/ 564 w 661"/>
              <a:gd name="T63" fmla="*/ 97 h 661"/>
              <a:gd name="T64" fmla="*/ 647 w 661"/>
              <a:gd name="T65" fmla="*/ 236 h 661"/>
              <a:gd name="T66" fmla="*/ 425 w 661"/>
              <a:gd name="T67" fmla="*/ 14 h 661"/>
              <a:gd name="T68" fmla="*/ 564 w 661"/>
              <a:gd name="T69" fmla="*/ 97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61" h="661">
                <a:moveTo>
                  <a:pt x="236" y="647"/>
                </a:moveTo>
                <a:cubicBezTo>
                  <a:pt x="185" y="632"/>
                  <a:pt x="137" y="604"/>
                  <a:pt x="97" y="564"/>
                </a:cubicBezTo>
                <a:cubicBezTo>
                  <a:pt x="57" y="524"/>
                  <a:pt x="29" y="476"/>
                  <a:pt x="14" y="425"/>
                </a:cubicBezTo>
                <a:lnTo>
                  <a:pt x="236" y="647"/>
                </a:lnTo>
                <a:close/>
                <a:moveTo>
                  <a:pt x="393" y="655"/>
                </a:moveTo>
                <a:cubicBezTo>
                  <a:pt x="370" y="659"/>
                  <a:pt x="347" y="661"/>
                  <a:pt x="324" y="661"/>
                </a:cubicBezTo>
                <a:cubicBezTo>
                  <a:pt x="0" y="337"/>
                  <a:pt x="0" y="337"/>
                  <a:pt x="0" y="337"/>
                </a:cubicBezTo>
                <a:cubicBezTo>
                  <a:pt x="0" y="314"/>
                  <a:pt x="2" y="291"/>
                  <a:pt x="6" y="268"/>
                </a:cubicBezTo>
                <a:lnTo>
                  <a:pt x="393" y="655"/>
                </a:lnTo>
                <a:close/>
                <a:moveTo>
                  <a:pt x="501" y="613"/>
                </a:moveTo>
                <a:cubicBezTo>
                  <a:pt x="485" y="623"/>
                  <a:pt x="468" y="631"/>
                  <a:pt x="451" y="638"/>
                </a:cubicBezTo>
                <a:cubicBezTo>
                  <a:pt x="23" y="210"/>
                  <a:pt x="23" y="210"/>
                  <a:pt x="23" y="210"/>
                </a:cubicBezTo>
                <a:cubicBezTo>
                  <a:pt x="30" y="193"/>
                  <a:pt x="38" y="176"/>
                  <a:pt x="48" y="160"/>
                </a:cubicBezTo>
                <a:lnTo>
                  <a:pt x="501" y="613"/>
                </a:lnTo>
                <a:close/>
                <a:moveTo>
                  <a:pt x="582" y="545"/>
                </a:moveTo>
                <a:cubicBezTo>
                  <a:pt x="576" y="551"/>
                  <a:pt x="570" y="558"/>
                  <a:pt x="564" y="564"/>
                </a:cubicBezTo>
                <a:cubicBezTo>
                  <a:pt x="558" y="570"/>
                  <a:pt x="551" y="576"/>
                  <a:pt x="544" y="582"/>
                </a:cubicBezTo>
                <a:cubicBezTo>
                  <a:pt x="79" y="117"/>
                  <a:pt x="79" y="117"/>
                  <a:pt x="79" y="117"/>
                </a:cubicBezTo>
                <a:cubicBezTo>
                  <a:pt x="85" y="110"/>
                  <a:pt x="91" y="104"/>
                  <a:pt x="97" y="97"/>
                </a:cubicBezTo>
                <a:cubicBezTo>
                  <a:pt x="103" y="91"/>
                  <a:pt x="110" y="85"/>
                  <a:pt x="116" y="79"/>
                </a:cubicBezTo>
                <a:lnTo>
                  <a:pt x="582" y="545"/>
                </a:lnTo>
                <a:close/>
                <a:moveTo>
                  <a:pt x="638" y="451"/>
                </a:moveTo>
                <a:cubicBezTo>
                  <a:pt x="631" y="469"/>
                  <a:pt x="623" y="485"/>
                  <a:pt x="613" y="501"/>
                </a:cubicBezTo>
                <a:cubicBezTo>
                  <a:pt x="160" y="48"/>
                  <a:pt x="160" y="48"/>
                  <a:pt x="160" y="48"/>
                </a:cubicBezTo>
                <a:cubicBezTo>
                  <a:pt x="176" y="38"/>
                  <a:pt x="193" y="30"/>
                  <a:pt x="210" y="23"/>
                </a:cubicBezTo>
                <a:lnTo>
                  <a:pt x="638" y="451"/>
                </a:lnTo>
                <a:close/>
                <a:moveTo>
                  <a:pt x="660" y="325"/>
                </a:moveTo>
                <a:cubicBezTo>
                  <a:pt x="661" y="348"/>
                  <a:pt x="659" y="371"/>
                  <a:pt x="655" y="393"/>
                </a:cubicBezTo>
                <a:cubicBezTo>
                  <a:pt x="268" y="7"/>
                  <a:pt x="268" y="7"/>
                  <a:pt x="268" y="7"/>
                </a:cubicBezTo>
                <a:cubicBezTo>
                  <a:pt x="290" y="2"/>
                  <a:pt x="313" y="0"/>
                  <a:pt x="336" y="1"/>
                </a:cubicBezTo>
                <a:lnTo>
                  <a:pt x="660" y="325"/>
                </a:lnTo>
                <a:close/>
                <a:moveTo>
                  <a:pt x="564" y="97"/>
                </a:moveTo>
                <a:cubicBezTo>
                  <a:pt x="604" y="137"/>
                  <a:pt x="632" y="185"/>
                  <a:pt x="647" y="236"/>
                </a:cubicBezTo>
                <a:cubicBezTo>
                  <a:pt x="425" y="14"/>
                  <a:pt x="425" y="14"/>
                  <a:pt x="425" y="14"/>
                </a:cubicBezTo>
                <a:cubicBezTo>
                  <a:pt x="476" y="29"/>
                  <a:pt x="524" y="57"/>
                  <a:pt x="564" y="97"/>
                </a:cubicBezTo>
                <a:close/>
              </a:path>
            </a:pathLst>
          </a:custGeom>
          <a:solidFill>
            <a:schemeClr val="accent1">
              <a:lumMod val="40000"/>
              <a:lumOff val="6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61" name="Freeform 971"/>
          <p:cNvSpPr>
            <a:spLocks noEditPoints="1"/>
          </p:cNvSpPr>
          <p:nvPr userDrawn="1"/>
        </p:nvSpPr>
        <p:spPr bwMode="auto">
          <a:xfrm>
            <a:off x="765175" y="5710238"/>
            <a:ext cx="996950" cy="998538"/>
          </a:xfrm>
          <a:custGeom>
            <a:avLst/>
            <a:gdLst>
              <a:gd name="T0" fmla="*/ 187 w 523"/>
              <a:gd name="T1" fmla="*/ 513 h 524"/>
              <a:gd name="T2" fmla="*/ 77 w 523"/>
              <a:gd name="T3" fmla="*/ 447 h 524"/>
              <a:gd name="T4" fmla="*/ 11 w 523"/>
              <a:gd name="T5" fmla="*/ 337 h 524"/>
              <a:gd name="T6" fmla="*/ 187 w 523"/>
              <a:gd name="T7" fmla="*/ 513 h 524"/>
              <a:gd name="T8" fmla="*/ 311 w 523"/>
              <a:gd name="T9" fmla="*/ 519 h 524"/>
              <a:gd name="T10" fmla="*/ 257 w 523"/>
              <a:gd name="T11" fmla="*/ 524 h 524"/>
              <a:gd name="T12" fmla="*/ 0 w 523"/>
              <a:gd name="T13" fmla="*/ 267 h 524"/>
              <a:gd name="T14" fmla="*/ 5 w 523"/>
              <a:gd name="T15" fmla="*/ 213 h 524"/>
              <a:gd name="T16" fmla="*/ 311 w 523"/>
              <a:gd name="T17" fmla="*/ 519 h 524"/>
              <a:gd name="T18" fmla="*/ 397 w 523"/>
              <a:gd name="T19" fmla="*/ 486 h 524"/>
              <a:gd name="T20" fmla="*/ 357 w 523"/>
              <a:gd name="T21" fmla="*/ 506 h 524"/>
              <a:gd name="T22" fmla="*/ 18 w 523"/>
              <a:gd name="T23" fmla="*/ 167 h 524"/>
              <a:gd name="T24" fmla="*/ 38 w 523"/>
              <a:gd name="T25" fmla="*/ 127 h 524"/>
              <a:gd name="T26" fmla="*/ 397 w 523"/>
              <a:gd name="T27" fmla="*/ 486 h 524"/>
              <a:gd name="T28" fmla="*/ 461 w 523"/>
              <a:gd name="T29" fmla="*/ 432 h 524"/>
              <a:gd name="T30" fmla="*/ 447 w 523"/>
              <a:gd name="T31" fmla="*/ 447 h 524"/>
              <a:gd name="T32" fmla="*/ 431 w 523"/>
              <a:gd name="T33" fmla="*/ 461 h 524"/>
              <a:gd name="T34" fmla="*/ 62 w 523"/>
              <a:gd name="T35" fmla="*/ 93 h 524"/>
              <a:gd name="T36" fmla="*/ 77 w 523"/>
              <a:gd name="T37" fmla="*/ 77 h 524"/>
              <a:gd name="T38" fmla="*/ 92 w 523"/>
              <a:gd name="T39" fmla="*/ 63 h 524"/>
              <a:gd name="T40" fmla="*/ 461 w 523"/>
              <a:gd name="T41" fmla="*/ 432 h 524"/>
              <a:gd name="T42" fmla="*/ 505 w 523"/>
              <a:gd name="T43" fmla="*/ 358 h 524"/>
              <a:gd name="T44" fmla="*/ 486 w 523"/>
              <a:gd name="T45" fmla="*/ 397 h 524"/>
              <a:gd name="T46" fmla="*/ 126 w 523"/>
              <a:gd name="T47" fmla="*/ 38 h 524"/>
              <a:gd name="T48" fmla="*/ 166 w 523"/>
              <a:gd name="T49" fmla="*/ 19 h 524"/>
              <a:gd name="T50" fmla="*/ 505 w 523"/>
              <a:gd name="T51" fmla="*/ 358 h 524"/>
              <a:gd name="T52" fmla="*/ 523 w 523"/>
              <a:gd name="T53" fmla="*/ 257 h 524"/>
              <a:gd name="T54" fmla="*/ 518 w 523"/>
              <a:gd name="T55" fmla="*/ 312 h 524"/>
              <a:gd name="T56" fmla="*/ 212 w 523"/>
              <a:gd name="T57" fmla="*/ 5 h 524"/>
              <a:gd name="T58" fmla="*/ 266 w 523"/>
              <a:gd name="T59" fmla="*/ 1 h 524"/>
              <a:gd name="T60" fmla="*/ 523 w 523"/>
              <a:gd name="T61" fmla="*/ 257 h 524"/>
              <a:gd name="T62" fmla="*/ 447 w 523"/>
              <a:gd name="T63" fmla="*/ 77 h 524"/>
              <a:gd name="T64" fmla="*/ 512 w 523"/>
              <a:gd name="T65" fmla="*/ 187 h 524"/>
              <a:gd name="T66" fmla="*/ 336 w 523"/>
              <a:gd name="T67" fmla="*/ 12 h 524"/>
              <a:gd name="T68" fmla="*/ 447 w 523"/>
              <a:gd name="T69" fmla="*/ 77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23" h="524">
                <a:moveTo>
                  <a:pt x="187" y="513"/>
                </a:moveTo>
                <a:cubicBezTo>
                  <a:pt x="146" y="501"/>
                  <a:pt x="108" y="479"/>
                  <a:pt x="77" y="447"/>
                </a:cubicBezTo>
                <a:cubicBezTo>
                  <a:pt x="45" y="415"/>
                  <a:pt x="23" y="377"/>
                  <a:pt x="11" y="337"/>
                </a:cubicBezTo>
                <a:lnTo>
                  <a:pt x="187" y="513"/>
                </a:lnTo>
                <a:close/>
                <a:moveTo>
                  <a:pt x="311" y="519"/>
                </a:moveTo>
                <a:cubicBezTo>
                  <a:pt x="293" y="523"/>
                  <a:pt x="275" y="524"/>
                  <a:pt x="257" y="524"/>
                </a:cubicBezTo>
                <a:cubicBezTo>
                  <a:pt x="0" y="267"/>
                  <a:pt x="0" y="267"/>
                  <a:pt x="0" y="267"/>
                </a:cubicBezTo>
                <a:cubicBezTo>
                  <a:pt x="0" y="249"/>
                  <a:pt x="1" y="231"/>
                  <a:pt x="5" y="213"/>
                </a:cubicBezTo>
                <a:lnTo>
                  <a:pt x="311" y="519"/>
                </a:lnTo>
                <a:close/>
                <a:moveTo>
                  <a:pt x="397" y="486"/>
                </a:moveTo>
                <a:cubicBezTo>
                  <a:pt x="384" y="494"/>
                  <a:pt x="371" y="500"/>
                  <a:pt x="357" y="506"/>
                </a:cubicBezTo>
                <a:cubicBezTo>
                  <a:pt x="18" y="167"/>
                  <a:pt x="18" y="167"/>
                  <a:pt x="18" y="167"/>
                </a:cubicBezTo>
                <a:cubicBezTo>
                  <a:pt x="23" y="153"/>
                  <a:pt x="30" y="140"/>
                  <a:pt x="38" y="127"/>
                </a:cubicBezTo>
                <a:lnTo>
                  <a:pt x="397" y="486"/>
                </a:lnTo>
                <a:close/>
                <a:moveTo>
                  <a:pt x="461" y="432"/>
                </a:moveTo>
                <a:cubicBezTo>
                  <a:pt x="456" y="437"/>
                  <a:pt x="452" y="442"/>
                  <a:pt x="447" y="447"/>
                </a:cubicBezTo>
                <a:cubicBezTo>
                  <a:pt x="442" y="452"/>
                  <a:pt x="436" y="457"/>
                  <a:pt x="431" y="461"/>
                </a:cubicBezTo>
                <a:cubicBezTo>
                  <a:pt x="62" y="93"/>
                  <a:pt x="62" y="93"/>
                  <a:pt x="62" y="93"/>
                </a:cubicBezTo>
                <a:cubicBezTo>
                  <a:pt x="67" y="87"/>
                  <a:pt x="72" y="82"/>
                  <a:pt x="77" y="77"/>
                </a:cubicBezTo>
                <a:cubicBezTo>
                  <a:pt x="82" y="72"/>
                  <a:pt x="87" y="68"/>
                  <a:pt x="92" y="63"/>
                </a:cubicBezTo>
                <a:lnTo>
                  <a:pt x="461" y="432"/>
                </a:lnTo>
                <a:close/>
                <a:moveTo>
                  <a:pt x="505" y="358"/>
                </a:moveTo>
                <a:cubicBezTo>
                  <a:pt x="500" y="371"/>
                  <a:pt x="493" y="385"/>
                  <a:pt x="486" y="397"/>
                </a:cubicBezTo>
                <a:cubicBezTo>
                  <a:pt x="126" y="38"/>
                  <a:pt x="126" y="38"/>
                  <a:pt x="126" y="38"/>
                </a:cubicBezTo>
                <a:cubicBezTo>
                  <a:pt x="139" y="31"/>
                  <a:pt x="152" y="24"/>
                  <a:pt x="166" y="19"/>
                </a:cubicBezTo>
                <a:lnTo>
                  <a:pt x="505" y="358"/>
                </a:lnTo>
                <a:close/>
                <a:moveTo>
                  <a:pt x="523" y="257"/>
                </a:moveTo>
                <a:cubicBezTo>
                  <a:pt x="523" y="276"/>
                  <a:pt x="522" y="294"/>
                  <a:pt x="518" y="312"/>
                </a:cubicBezTo>
                <a:cubicBezTo>
                  <a:pt x="212" y="5"/>
                  <a:pt x="212" y="5"/>
                  <a:pt x="212" y="5"/>
                </a:cubicBezTo>
                <a:cubicBezTo>
                  <a:pt x="230" y="2"/>
                  <a:pt x="248" y="0"/>
                  <a:pt x="266" y="1"/>
                </a:cubicBezTo>
                <a:lnTo>
                  <a:pt x="523" y="257"/>
                </a:lnTo>
                <a:close/>
                <a:moveTo>
                  <a:pt x="447" y="77"/>
                </a:moveTo>
                <a:cubicBezTo>
                  <a:pt x="478" y="109"/>
                  <a:pt x="500" y="147"/>
                  <a:pt x="512" y="187"/>
                </a:cubicBezTo>
                <a:cubicBezTo>
                  <a:pt x="336" y="12"/>
                  <a:pt x="336" y="12"/>
                  <a:pt x="336" y="12"/>
                </a:cubicBezTo>
                <a:cubicBezTo>
                  <a:pt x="377" y="24"/>
                  <a:pt x="415" y="45"/>
                  <a:pt x="447" y="77"/>
                </a:cubicBezTo>
                <a:close/>
              </a:path>
            </a:pathLst>
          </a:custGeom>
          <a:solidFill>
            <a:schemeClr val="accent1">
              <a:lumMod val="40000"/>
              <a:lumOff val="6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62" name="Freeform 972"/>
          <p:cNvSpPr>
            <a:spLocks noEditPoints="1"/>
          </p:cNvSpPr>
          <p:nvPr userDrawn="1"/>
        </p:nvSpPr>
        <p:spPr bwMode="auto">
          <a:xfrm>
            <a:off x="11376025" y="5513388"/>
            <a:ext cx="815975" cy="996950"/>
          </a:xfrm>
          <a:custGeom>
            <a:avLst/>
            <a:gdLst>
              <a:gd name="T0" fmla="*/ 196 w 428"/>
              <a:gd name="T1" fmla="*/ 513 h 524"/>
              <a:gd name="T2" fmla="*/ 81 w 428"/>
              <a:gd name="T3" fmla="*/ 447 h 524"/>
              <a:gd name="T4" fmla="*/ 11 w 428"/>
              <a:gd name="T5" fmla="*/ 337 h 524"/>
              <a:gd name="T6" fmla="*/ 196 w 428"/>
              <a:gd name="T7" fmla="*/ 513 h 524"/>
              <a:gd name="T8" fmla="*/ 327 w 428"/>
              <a:gd name="T9" fmla="*/ 519 h 524"/>
              <a:gd name="T10" fmla="*/ 270 w 428"/>
              <a:gd name="T11" fmla="*/ 523 h 524"/>
              <a:gd name="T12" fmla="*/ 0 w 428"/>
              <a:gd name="T13" fmla="*/ 267 h 524"/>
              <a:gd name="T14" fmla="*/ 5 w 428"/>
              <a:gd name="T15" fmla="*/ 212 h 524"/>
              <a:gd name="T16" fmla="*/ 327 w 428"/>
              <a:gd name="T17" fmla="*/ 519 h 524"/>
              <a:gd name="T18" fmla="*/ 417 w 428"/>
              <a:gd name="T19" fmla="*/ 486 h 524"/>
              <a:gd name="T20" fmla="*/ 376 w 428"/>
              <a:gd name="T21" fmla="*/ 505 h 524"/>
              <a:gd name="T22" fmla="*/ 19 w 428"/>
              <a:gd name="T23" fmla="*/ 166 h 524"/>
              <a:gd name="T24" fmla="*/ 39 w 428"/>
              <a:gd name="T25" fmla="*/ 127 h 524"/>
              <a:gd name="T26" fmla="*/ 417 w 428"/>
              <a:gd name="T27" fmla="*/ 486 h 524"/>
              <a:gd name="T28" fmla="*/ 428 w 428"/>
              <a:gd name="T29" fmla="*/ 378 h 524"/>
              <a:gd name="T30" fmla="*/ 428 w 428"/>
              <a:gd name="T31" fmla="*/ 437 h 524"/>
              <a:gd name="T32" fmla="*/ 66 w 428"/>
              <a:gd name="T33" fmla="*/ 92 h 524"/>
              <a:gd name="T34" fmla="*/ 81 w 428"/>
              <a:gd name="T35" fmla="*/ 77 h 524"/>
              <a:gd name="T36" fmla="*/ 97 w 428"/>
              <a:gd name="T37" fmla="*/ 63 h 524"/>
              <a:gd name="T38" fmla="*/ 428 w 428"/>
              <a:gd name="T39" fmla="*/ 378 h 524"/>
              <a:gd name="T40" fmla="*/ 428 w 428"/>
              <a:gd name="T41" fmla="*/ 260 h 524"/>
              <a:gd name="T42" fmla="*/ 428 w 428"/>
              <a:gd name="T43" fmla="*/ 319 h 524"/>
              <a:gd name="T44" fmla="*/ 133 w 428"/>
              <a:gd name="T45" fmla="*/ 38 h 524"/>
              <a:gd name="T46" fmla="*/ 175 w 428"/>
              <a:gd name="T47" fmla="*/ 18 h 524"/>
              <a:gd name="T48" fmla="*/ 428 w 428"/>
              <a:gd name="T49" fmla="*/ 260 h 524"/>
              <a:gd name="T50" fmla="*/ 428 w 428"/>
              <a:gd name="T51" fmla="*/ 141 h 524"/>
              <a:gd name="T52" fmla="*/ 428 w 428"/>
              <a:gd name="T53" fmla="*/ 200 h 524"/>
              <a:gd name="T54" fmla="*/ 223 w 428"/>
              <a:gd name="T55" fmla="*/ 5 h 524"/>
              <a:gd name="T56" fmla="*/ 280 w 428"/>
              <a:gd name="T57" fmla="*/ 0 h 524"/>
              <a:gd name="T58" fmla="*/ 428 w 428"/>
              <a:gd name="T59" fmla="*/ 141 h 524"/>
              <a:gd name="T60" fmla="*/ 428 w 428"/>
              <a:gd name="T61" fmla="*/ 82 h 524"/>
              <a:gd name="T62" fmla="*/ 354 w 428"/>
              <a:gd name="T63" fmla="*/ 11 h 524"/>
              <a:gd name="T64" fmla="*/ 428 w 428"/>
              <a:gd name="T65" fmla="*/ 45 h 524"/>
              <a:gd name="T66" fmla="*/ 428 w 428"/>
              <a:gd name="T67" fmla="*/ 82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28" h="524">
                <a:moveTo>
                  <a:pt x="196" y="513"/>
                </a:moveTo>
                <a:cubicBezTo>
                  <a:pt x="154" y="501"/>
                  <a:pt x="114" y="479"/>
                  <a:pt x="81" y="447"/>
                </a:cubicBezTo>
                <a:cubicBezTo>
                  <a:pt x="47" y="415"/>
                  <a:pt x="24" y="377"/>
                  <a:pt x="11" y="337"/>
                </a:cubicBezTo>
                <a:lnTo>
                  <a:pt x="196" y="513"/>
                </a:lnTo>
                <a:close/>
                <a:moveTo>
                  <a:pt x="327" y="519"/>
                </a:moveTo>
                <a:cubicBezTo>
                  <a:pt x="308" y="522"/>
                  <a:pt x="289" y="524"/>
                  <a:pt x="270" y="523"/>
                </a:cubicBezTo>
                <a:cubicBezTo>
                  <a:pt x="0" y="267"/>
                  <a:pt x="0" y="267"/>
                  <a:pt x="0" y="267"/>
                </a:cubicBezTo>
                <a:cubicBezTo>
                  <a:pt x="0" y="249"/>
                  <a:pt x="1" y="230"/>
                  <a:pt x="5" y="212"/>
                </a:cubicBezTo>
                <a:lnTo>
                  <a:pt x="327" y="519"/>
                </a:lnTo>
                <a:close/>
                <a:moveTo>
                  <a:pt x="417" y="486"/>
                </a:moveTo>
                <a:cubicBezTo>
                  <a:pt x="404" y="494"/>
                  <a:pt x="390" y="500"/>
                  <a:pt x="376" y="505"/>
                </a:cubicBezTo>
                <a:cubicBezTo>
                  <a:pt x="19" y="166"/>
                  <a:pt x="19" y="166"/>
                  <a:pt x="19" y="166"/>
                </a:cubicBezTo>
                <a:cubicBezTo>
                  <a:pt x="25" y="153"/>
                  <a:pt x="31" y="139"/>
                  <a:pt x="39" y="127"/>
                </a:cubicBezTo>
                <a:lnTo>
                  <a:pt x="417" y="486"/>
                </a:lnTo>
                <a:close/>
                <a:moveTo>
                  <a:pt x="428" y="378"/>
                </a:moveTo>
                <a:cubicBezTo>
                  <a:pt x="428" y="437"/>
                  <a:pt x="428" y="437"/>
                  <a:pt x="428" y="437"/>
                </a:cubicBezTo>
                <a:cubicBezTo>
                  <a:pt x="66" y="92"/>
                  <a:pt x="66" y="92"/>
                  <a:pt x="66" y="92"/>
                </a:cubicBezTo>
                <a:cubicBezTo>
                  <a:pt x="70" y="87"/>
                  <a:pt x="75" y="82"/>
                  <a:pt x="81" y="77"/>
                </a:cubicBezTo>
                <a:cubicBezTo>
                  <a:pt x="86" y="72"/>
                  <a:pt x="91" y="67"/>
                  <a:pt x="97" y="63"/>
                </a:cubicBezTo>
                <a:lnTo>
                  <a:pt x="428" y="378"/>
                </a:lnTo>
                <a:close/>
                <a:moveTo>
                  <a:pt x="428" y="260"/>
                </a:moveTo>
                <a:cubicBezTo>
                  <a:pt x="428" y="319"/>
                  <a:pt x="428" y="319"/>
                  <a:pt x="428" y="319"/>
                </a:cubicBezTo>
                <a:cubicBezTo>
                  <a:pt x="133" y="38"/>
                  <a:pt x="133" y="38"/>
                  <a:pt x="133" y="38"/>
                </a:cubicBezTo>
                <a:cubicBezTo>
                  <a:pt x="146" y="30"/>
                  <a:pt x="160" y="24"/>
                  <a:pt x="175" y="18"/>
                </a:cubicBezTo>
                <a:lnTo>
                  <a:pt x="428" y="260"/>
                </a:lnTo>
                <a:close/>
                <a:moveTo>
                  <a:pt x="428" y="141"/>
                </a:moveTo>
                <a:cubicBezTo>
                  <a:pt x="428" y="200"/>
                  <a:pt x="428" y="200"/>
                  <a:pt x="428" y="200"/>
                </a:cubicBezTo>
                <a:cubicBezTo>
                  <a:pt x="223" y="5"/>
                  <a:pt x="223" y="5"/>
                  <a:pt x="223" y="5"/>
                </a:cubicBezTo>
                <a:cubicBezTo>
                  <a:pt x="242" y="2"/>
                  <a:pt x="261" y="0"/>
                  <a:pt x="280" y="0"/>
                </a:cubicBezTo>
                <a:lnTo>
                  <a:pt x="428" y="141"/>
                </a:lnTo>
                <a:close/>
                <a:moveTo>
                  <a:pt x="428" y="82"/>
                </a:moveTo>
                <a:cubicBezTo>
                  <a:pt x="354" y="11"/>
                  <a:pt x="354" y="11"/>
                  <a:pt x="354" y="11"/>
                </a:cubicBezTo>
                <a:cubicBezTo>
                  <a:pt x="380" y="19"/>
                  <a:pt x="405" y="30"/>
                  <a:pt x="428" y="45"/>
                </a:cubicBezTo>
                <a:lnTo>
                  <a:pt x="428" y="82"/>
                </a:lnTo>
                <a:close/>
              </a:path>
            </a:pathLst>
          </a:custGeom>
          <a:solidFill>
            <a:schemeClr val="accent1">
              <a:lumMod val="40000"/>
              <a:lumOff val="6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64" name="Oval 974"/>
          <p:cNvSpPr>
            <a:spLocks noChangeArrowheads="1"/>
          </p:cNvSpPr>
          <p:nvPr userDrawn="1"/>
        </p:nvSpPr>
        <p:spPr bwMode="auto">
          <a:xfrm>
            <a:off x="9488488" y="5435600"/>
            <a:ext cx="160338" cy="158750"/>
          </a:xfrm>
          <a:prstGeom prst="ellipse">
            <a:avLst/>
          </a:prstGeom>
          <a:solidFill>
            <a:schemeClr val="accent1">
              <a:lumMod val="60000"/>
              <a:lumOff val="40000"/>
              <a:alpha val="8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65" name="Oval 975"/>
          <p:cNvSpPr>
            <a:spLocks noChangeArrowheads="1"/>
          </p:cNvSpPr>
          <p:nvPr userDrawn="1"/>
        </p:nvSpPr>
        <p:spPr bwMode="auto">
          <a:xfrm>
            <a:off x="2906713" y="6375400"/>
            <a:ext cx="158750" cy="157163"/>
          </a:xfrm>
          <a:prstGeom prst="ellipse">
            <a:avLst/>
          </a:prstGeom>
          <a:solidFill>
            <a:schemeClr val="accent1">
              <a:lumMod val="60000"/>
              <a:lumOff val="40000"/>
              <a:alpha val="8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66" name="Oval 976"/>
          <p:cNvSpPr>
            <a:spLocks noChangeArrowheads="1"/>
          </p:cNvSpPr>
          <p:nvPr userDrawn="1"/>
        </p:nvSpPr>
        <p:spPr bwMode="auto">
          <a:xfrm>
            <a:off x="1341438" y="5245100"/>
            <a:ext cx="158750" cy="157163"/>
          </a:xfrm>
          <a:prstGeom prst="ellipse">
            <a:avLst/>
          </a:prstGeom>
          <a:solidFill>
            <a:schemeClr val="accent1">
              <a:lumMod val="60000"/>
              <a:lumOff val="40000"/>
              <a:alpha val="8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67" name="Oval 977"/>
          <p:cNvSpPr>
            <a:spLocks noChangeArrowheads="1"/>
          </p:cNvSpPr>
          <p:nvPr userDrawn="1"/>
        </p:nvSpPr>
        <p:spPr bwMode="auto">
          <a:xfrm>
            <a:off x="5341938" y="1066800"/>
            <a:ext cx="200025" cy="200025"/>
          </a:xfrm>
          <a:prstGeom prst="ellipse">
            <a:avLst/>
          </a:prstGeom>
          <a:solidFill>
            <a:schemeClr val="accent1">
              <a:lumMod val="60000"/>
              <a:lumOff val="40000"/>
              <a:alpha val="8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69" name="Oval 979"/>
          <p:cNvSpPr>
            <a:spLocks noChangeArrowheads="1"/>
          </p:cNvSpPr>
          <p:nvPr userDrawn="1"/>
        </p:nvSpPr>
        <p:spPr bwMode="auto">
          <a:xfrm>
            <a:off x="1208088" y="844550"/>
            <a:ext cx="200025" cy="201613"/>
          </a:xfrm>
          <a:prstGeom prst="ellipse">
            <a:avLst/>
          </a:prstGeom>
          <a:solidFill>
            <a:schemeClr val="accent1">
              <a:lumMod val="60000"/>
              <a:lumOff val="40000"/>
              <a:alpha val="8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70" name="Oval 980"/>
          <p:cNvSpPr>
            <a:spLocks noChangeArrowheads="1"/>
          </p:cNvSpPr>
          <p:nvPr userDrawn="1"/>
        </p:nvSpPr>
        <p:spPr bwMode="auto">
          <a:xfrm>
            <a:off x="3492500" y="6592888"/>
            <a:ext cx="158750" cy="157163"/>
          </a:xfrm>
          <a:prstGeom prst="ellipse">
            <a:avLst/>
          </a:prstGeom>
          <a:solidFill>
            <a:schemeClr val="accent1">
              <a:lumMod val="60000"/>
              <a:lumOff val="40000"/>
              <a:alpha val="8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71" name="Freeform 981"/>
          <p:cNvSpPr/>
          <p:nvPr userDrawn="1"/>
        </p:nvSpPr>
        <p:spPr bwMode="auto">
          <a:xfrm>
            <a:off x="12109450" y="4879975"/>
            <a:ext cx="80963" cy="158750"/>
          </a:xfrm>
          <a:custGeom>
            <a:avLst/>
            <a:gdLst>
              <a:gd name="T0" fmla="*/ 42 w 42"/>
              <a:gd name="T1" fmla="*/ 84 h 84"/>
              <a:gd name="T2" fmla="*/ 0 w 42"/>
              <a:gd name="T3" fmla="*/ 42 h 84"/>
              <a:gd name="T4" fmla="*/ 42 w 42"/>
              <a:gd name="T5" fmla="*/ 0 h 84"/>
              <a:gd name="T6" fmla="*/ 42 w 42"/>
              <a:gd name="T7" fmla="*/ 84 h 84"/>
            </a:gdLst>
            <a:ahLst/>
            <a:cxnLst>
              <a:cxn ang="0">
                <a:pos x="T0" y="T1"/>
              </a:cxn>
              <a:cxn ang="0">
                <a:pos x="T2" y="T3"/>
              </a:cxn>
              <a:cxn ang="0">
                <a:pos x="T4" y="T5"/>
              </a:cxn>
              <a:cxn ang="0">
                <a:pos x="T6" y="T7"/>
              </a:cxn>
            </a:cxnLst>
            <a:rect l="0" t="0" r="r" b="b"/>
            <a:pathLst>
              <a:path w="42" h="84">
                <a:moveTo>
                  <a:pt x="42" y="84"/>
                </a:moveTo>
                <a:cubicBezTo>
                  <a:pt x="19" y="84"/>
                  <a:pt x="0" y="65"/>
                  <a:pt x="0" y="42"/>
                </a:cubicBezTo>
                <a:cubicBezTo>
                  <a:pt x="0" y="19"/>
                  <a:pt x="19" y="0"/>
                  <a:pt x="42" y="0"/>
                </a:cubicBezTo>
                <a:lnTo>
                  <a:pt x="42" y="84"/>
                </a:lnTo>
                <a:close/>
              </a:path>
            </a:pathLst>
          </a:custGeom>
          <a:solidFill>
            <a:schemeClr val="accent1">
              <a:lumMod val="60000"/>
              <a:lumOff val="40000"/>
              <a:alpha val="8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72" name="Freeform 982"/>
          <p:cNvSpPr/>
          <p:nvPr userDrawn="1"/>
        </p:nvSpPr>
        <p:spPr bwMode="auto">
          <a:xfrm>
            <a:off x="9525" y="2913063"/>
            <a:ext cx="1176338" cy="1344613"/>
          </a:xfrm>
          <a:custGeom>
            <a:avLst/>
            <a:gdLst>
              <a:gd name="T0" fmla="*/ 427 w 617"/>
              <a:gd name="T1" fmla="*/ 644 h 706"/>
              <a:gd name="T2" fmla="*/ 607 w 617"/>
              <a:gd name="T3" fmla="*/ 612 h 706"/>
              <a:gd name="T4" fmla="*/ 300 w 617"/>
              <a:gd name="T5" fmla="*/ 136 h 706"/>
              <a:gd name="T6" fmla="*/ 0 w 617"/>
              <a:gd name="T7" fmla="*/ 0 h 706"/>
              <a:gd name="T8" fmla="*/ 0 w 617"/>
              <a:gd name="T9" fmla="*/ 189 h 706"/>
              <a:gd name="T10" fmla="*/ 195 w 617"/>
              <a:gd name="T11" fmla="*/ 285 h 706"/>
              <a:gd name="T12" fmla="*/ 427 w 617"/>
              <a:gd name="T13" fmla="*/ 644 h 706"/>
            </a:gdLst>
            <a:ahLst/>
            <a:cxnLst>
              <a:cxn ang="0">
                <a:pos x="T0" y="T1"/>
              </a:cxn>
              <a:cxn ang="0">
                <a:pos x="T2" y="T3"/>
              </a:cxn>
              <a:cxn ang="0">
                <a:pos x="T4" y="T5"/>
              </a:cxn>
              <a:cxn ang="0">
                <a:pos x="T6" y="T7"/>
              </a:cxn>
              <a:cxn ang="0">
                <a:pos x="T8" y="T9"/>
              </a:cxn>
              <a:cxn ang="0">
                <a:pos x="T10" y="T11"/>
              </a:cxn>
              <a:cxn ang="0">
                <a:pos x="T12" y="T13"/>
              </a:cxn>
            </a:cxnLst>
            <a:rect l="0" t="0" r="r" b="b"/>
            <a:pathLst>
              <a:path w="617" h="706">
                <a:moveTo>
                  <a:pt x="427" y="644"/>
                </a:moveTo>
                <a:cubicBezTo>
                  <a:pt x="438" y="706"/>
                  <a:pt x="617" y="669"/>
                  <a:pt x="607" y="612"/>
                </a:cubicBezTo>
                <a:cubicBezTo>
                  <a:pt x="569" y="403"/>
                  <a:pt x="454" y="244"/>
                  <a:pt x="300" y="136"/>
                </a:cubicBezTo>
                <a:cubicBezTo>
                  <a:pt x="211" y="72"/>
                  <a:pt x="108" y="27"/>
                  <a:pt x="0" y="0"/>
                </a:cubicBezTo>
                <a:cubicBezTo>
                  <a:pt x="0" y="189"/>
                  <a:pt x="0" y="189"/>
                  <a:pt x="0" y="189"/>
                </a:cubicBezTo>
                <a:cubicBezTo>
                  <a:pt x="70" y="212"/>
                  <a:pt x="136" y="244"/>
                  <a:pt x="195" y="285"/>
                </a:cubicBezTo>
                <a:cubicBezTo>
                  <a:pt x="311" y="367"/>
                  <a:pt x="398" y="488"/>
                  <a:pt x="427" y="644"/>
                </a:cubicBez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73" name="Freeform 983"/>
          <p:cNvSpPr/>
          <p:nvPr userDrawn="1"/>
        </p:nvSpPr>
        <p:spPr bwMode="auto">
          <a:xfrm>
            <a:off x="-4989" y="2816225"/>
            <a:ext cx="1255713" cy="1362075"/>
          </a:xfrm>
          <a:custGeom>
            <a:avLst/>
            <a:gdLst>
              <a:gd name="T0" fmla="*/ 469 w 659"/>
              <a:gd name="T1" fmla="*/ 653 h 716"/>
              <a:gd name="T2" fmla="*/ 648 w 659"/>
              <a:gd name="T3" fmla="*/ 621 h 716"/>
              <a:gd name="T4" fmla="*/ 342 w 659"/>
              <a:gd name="T5" fmla="*/ 145 h 716"/>
              <a:gd name="T6" fmla="*/ 0 w 659"/>
              <a:gd name="T7" fmla="*/ 0 h 716"/>
              <a:gd name="T8" fmla="*/ 0 w 659"/>
              <a:gd name="T9" fmla="*/ 187 h 716"/>
              <a:gd name="T10" fmla="*/ 237 w 659"/>
              <a:gd name="T11" fmla="*/ 294 h 716"/>
              <a:gd name="T12" fmla="*/ 469 w 659"/>
              <a:gd name="T13" fmla="*/ 653 h 716"/>
            </a:gdLst>
            <a:ahLst/>
            <a:cxnLst>
              <a:cxn ang="0">
                <a:pos x="T0" y="T1"/>
              </a:cxn>
              <a:cxn ang="0">
                <a:pos x="T2" y="T3"/>
              </a:cxn>
              <a:cxn ang="0">
                <a:pos x="T4" y="T5"/>
              </a:cxn>
              <a:cxn ang="0">
                <a:pos x="T6" y="T7"/>
              </a:cxn>
              <a:cxn ang="0">
                <a:pos x="T8" y="T9"/>
              </a:cxn>
              <a:cxn ang="0">
                <a:pos x="T10" y="T11"/>
              </a:cxn>
              <a:cxn ang="0">
                <a:pos x="T12" y="T13"/>
              </a:cxn>
            </a:cxnLst>
            <a:rect l="0" t="0" r="r" b="b"/>
            <a:pathLst>
              <a:path w="659" h="716">
                <a:moveTo>
                  <a:pt x="469" y="653"/>
                </a:moveTo>
                <a:cubicBezTo>
                  <a:pt x="480" y="716"/>
                  <a:pt x="659" y="678"/>
                  <a:pt x="648" y="621"/>
                </a:cubicBezTo>
                <a:cubicBezTo>
                  <a:pt x="611" y="413"/>
                  <a:pt x="496" y="253"/>
                  <a:pt x="342" y="145"/>
                </a:cubicBezTo>
                <a:cubicBezTo>
                  <a:pt x="241" y="74"/>
                  <a:pt x="123" y="25"/>
                  <a:pt x="0" y="0"/>
                </a:cubicBezTo>
                <a:cubicBezTo>
                  <a:pt x="0" y="187"/>
                  <a:pt x="0" y="187"/>
                  <a:pt x="0" y="187"/>
                </a:cubicBezTo>
                <a:cubicBezTo>
                  <a:pt x="86" y="209"/>
                  <a:pt x="166" y="245"/>
                  <a:pt x="237" y="294"/>
                </a:cubicBezTo>
                <a:cubicBezTo>
                  <a:pt x="353" y="376"/>
                  <a:pt x="440" y="497"/>
                  <a:pt x="469" y="653"/>
                </a:cubicBezTo>
                <a:close/>
              </a:path>
            </a:pathLst>
          </a:custGeom>
          <a:solidFill>
            <a:schemeClr val="accent3"/>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74" name="Freeform 984"/>
          <p:cNvSpPr/>
          <p:nvPr userDrawn="1"/>
        </p:nvSpPr>
        <p:spPr bwMode="auto">
          <a:xfrm>
            <a:off x="962025" y="3965575"/>
            <a:ext cx="228600" cy="152400"/>
          </a:xfrm>
          <a:custGeom>
            <a:avLst/>
            <a:gdLst>
              <a:gd name="T0" fmla="*/ 113 w 120"/>
              <a:gd name="T1" fmla="*/ 28 h 80"/>
              <a:gd name="T2" fmla="*/ 7 w 120"/>
              <a:gd name="T3" fmla="*/ 49 h 80"/>
              <a:gd name="T4" fmla="*/ 113 w 120"/>
              <a:gd name="T5" fmla="*/ 28 h 80"/>
            </a:gdLst>
            <a:ahLst/>
            <a:cxnLst>
              <a:cxn ang="0">
                <a:pos x="T0" y="T1"/>
              </a:cxn>
              <a:cxn ang="0">
                <a:pos x="T2" y="T3"/>
              </a:cxn>
              <a:cxn ang="0">
                <a:pos x="T4" y="T5"/>
              </a:cxn>
            </a:cxnLst>
            <a:rect l="0" t="0" r="r" b="b"/>
            <a:pathLst>
              <a:path w="120" h="80">
                <a:moveTo>
                  <a:pt x="113" y="28"/>
                </a:moveTo>
                <a:cubicBezTo>
                  <a:pt x="105" y="0"/>
                  <a:pt x="0" y="22"/>
                  <a:pt x="7" y="49"/>
                </a:cubicBezTo>
                <a:cubicBezTo>
                  <a:pt x="16" y="80"/>
                  <a:pt x="120" y="54"/>
                  <a:pt x="113" y="28"/>
                </a:cubicBezTo>
                <a:close/>
              </a:path>
            </a:pathLst>
          </a:custGeom>
          <a:solidFill>
            <a:srgbClr val="F086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75" name="Freeform 985"/>
          <p:cNvSpPr/>
          <p:nvPr userDrawn="1"/>
        </p:nvSpPr>
        <p:spPr bwMode="auto">
          <a:xfrm>
            <a:off x="530225" y="3057525"/>
            <a:ext cx="639763" cy="766763"/>
          </a:xfrm>
          <a:custGeom>
            <a:avLst/>
            <a:gdLst>
              <a:gd name="T0" fmla="*/ 307 w 336"/>
              <a:gd name="T1" fmla="*/ 392 h 403"/>
              <a:gd name="T2" fmla="*/ 325 w 336"/>
              <a:gd name="T3" fmla="*/ 400 h 403"/>
              <a:gd name="T4" fmla="*/ 333 w 336"/>
              <a:gd name="T5" fmla="*/ 383 h 403"/>
              <a:gd name="T6" fmla="*/ 212 w 336"/>
              <a:gd name="T7" fmla="*/ 171 h 403"/>
              <a:gd name="T8" fmla="*/ 23 w 336"/>
              <a:gd name="T9" fmla="*/ 5 h 403"/>
              <a:gd name="T10" fmla="*/ 4 w 336"/>
              <a:gd name="T11" fmla="*/ 9 h 403"/>
              <a:gd name="T12" fmla="*/ 8 w 336"/>
              <a:gd name="T13" fmla="*/ 28 h 403"/>
              <a:gd name="T14" fmla="*/ 190 w 336"/>
              <a:gd name="T15" fmla="*/ 189 h 403"/>
              <a:gd name="T16" fmla="*/ 307 w 336"/>
              <a:gd name="T17" fmla="*/ 392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403">
                <a:moveTo>
                  <a:pt x="307" y="392"/>
                </a:moveTo>
                <a:cubicBezTo>
                  <a:pt x="310" y="399"/>
                  <a:pt x="318" y="403"/>
                  <a:pt x="325" y="400"/>
                </a:cubicBezTo>
                <a:cubicBezTo>
                  <a:pt x="332" y="398"/>
                  <a:pt x="336" y="390"/>
                  <a:pt x="333" y="383"/>
                </a:cubicBezTo>
                <a:cubicBezTo>
                  <a:pt x="304" y="304"/>
                  <a:pt x="263" y="234"/>
                  <a:pt x="212" y="171"/>
                </a:cubicBezTo>
                <a:cubicBezTo>
                  <a:pt x="160" y="108"/>
                  <a:pt x="97" y="53"/>
                  <a:pt x="23" y="5"/>
                </a:cubicBezTo>
                <a:cubicBezTo>
                  <a:pt x="17" y="0"/>
                  <a:pt x="9" y="2"/>
                  <a:pt x="4" y="9"/>
                </a:cubicBezTo>
                <a:cubicBezTo>
                  <a:pt x="0" y="15"/>
                  <a:pt x="2" y="23"/>
                  <a:pt x="8" y="28"/>
                </a:cubicBezTo>
                <a:cubicBezTo>
                  <a:pt x="80" y="74"/>
                  <a:pt x="140" y="128"/>
                  <a:pt x="190" y="189"/>
                </a:cubicBezTo>
                <a:cubicBezTo>
                  <a:pt x="240" y="249"/>
                  <a:pt x="279" y="317"/>
                  <a:pt x="307" y="39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76" name="Freeform 986"/>
          <p:cNvSpPr/>
          <p:nvPr userDrawn="1"/>
        </p:nvSpPr>
        <p:spPr bwMode="auto">
          <a:xfrm>
            <a:off x="1135063" y="3836988"/>
            <a:ext cx="57150" cy="57150"/>
          </a:xfrm>
          <a:custGeom>
            <a:avLst/>
            <a:gdLst>
              <a:gd name="T0" fmla="*/ 19 w 30"/>
              <a:gd name="T1" fmla="*/ 2 h 30"/>
              <a:gd name="T2" fmla="*/ 2 w 30"/>
              <a:gd name="T3" fmla="*/ 11 h 30"/>
              <a:gd name="T4" fmla="*/ 12 w 30"/>
              <a:gd name="T5" fmla="*/ 28 h 30"/>
              <a:gd name="T6" fmla="*/ 28 w 30"/>
              <a:gd name="T7" fmla="*/ 19 h 30"/>
              <a:gd name="T8" fmla="*/ 19 w 30"/>
              <a:gd name="T9" fmla="*/ 2 h 30"/>
            </a:gdLst>
            <a:ahLst/>
            <a:cxnLst>
              <a:cxn ang="0">
                <a:pos x="T0" y="T1"/>
              </a:cxn>
              <a:cxn ang="0">
                <a:pos x="T2" y="T3"/>
              </a:cxn>
              <a:cxn ang="0">
                <a:pos x="T4" y="T5"/>
              </a:cxn>
              <a:cxn ang="0">
                <a:pos x="T6" y="T7"/>
              </a:cxn>
              <a:cxn ang="0">
                <a:pos x="T8" y="T9"/>
              </a:cxn>
            </a:cxnLst>
            <a:rect l="0" t="0" r="r" b="b"/>
            <a:pathLst>
              <a:path w="30" h="30">
                <a:moveTo>
                  <a:pt x="19" y="2"/>
                </a:moveTo>
                <a:cubicBezTo>
                  <a:pt x="11" y="0"/>
                  <a:pt x="4" y="4"/>
                  <a:pt x="2" y="11"/>
                </a:cubicBezTo>
                <a:cubicBezTo>
                  <a:pt x="0" y="19"/>
                  <a:pt x="4" y="26"/>
                  <a:pt x="12" y="28"/>
                </a:cubicBezTo>
                <a:cubicBezTo>
                  <a:pt x="19" y="30"/>
                  <a:pt x="26" y="26"/>
                  <a:pt x="28" y="19"/>
                </a:cubicBezTo>
                <a:cubicBezTo>
                  <a:pt x="30" y="11"/>
                  <a:pt x="26" y="4"/>
                  <a:pt x="19"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77" name="Freeform 987"/>
          <p:cNvSpPr/>
          <p:nvPr userDrawn="1"/>
        </p:nvSpPr>
        <p:spPr bwMode="auto">
          <a:xfrm>
            <a:off x="10436452" y="5307013"/>
            <a:ext cx="1100138" cy="1549400"/>
          </a:xfrm>
          <a:custGeom>
            <a:avLst/>
            <a:gdLst>
              <a:gd name="T0" fmla="*/ 520 w 577"/>
              <a:gd name="T1" fmla="*/ 186 h 814"/>
              <a:gd name="T2" fmla="*/ 442 w 577"/>
              <a:gd name="T3" fmla="*/ 24 h 814"/>
              <a:gd name="T4" fmla="*/ 61 w 577"/>
              <a:gd name="T5" fmla="*/ 434 h 814"/>
              <a:gd name="T6" fmla="*/ 11 w 577"/>
              <a:gd name="T7" fmla="*/ 814 h 814"/>
              <a:gd name="T8" fmla="*/ 194 w 577"/>
              <a:gd name="T9" fmla="*/ 814 h 814"/>
              <a:gd name="T10" fmla="*/ 233 w 577"/>
              <a:gd name="T11" fmla="*/ 496 h 814"/>
              <a:gd name="T12" fmla="*/ 520 w 577"/>
              <a:gd name="T13" fmla="*/ 186 h 814"/>
            </a:gdLst>
            <a:ahLst/>
            <a:cxnLst>
              <a:cxn ang="0">
                <a:pos x="T0" y="T1"/>
              </a:cxn>
              <a:cxn ang="0">
                <a:pos x="T2" y="T3"/>
              </a:cxn>
              <a:cxn ang="0">
                <a:pos x="T4" y="T5"/>
              </a:cxn>
              <a:cxn ang="0">
                <a:pos x="T6" y="T7"/>
              </a:cxn>
              <a:cxn ang="0">
                <a:pos x="T8" y="T9"/>
              </a:cxn>
              <a:cxn ang="0">
                <a:pos x="T10" y="T11"/>
              </a:cxn>
              <a:cxn ang="0">
                <a:pos x="T12" y="T13"/>
              </a:cxn>
            </a:cxnLst>
            <a:rect l="0" t="0" r="r" b="b"/>
            <a:pathLst>
              <a:path w="577" h="814">
                <a:moveTo>
                  <a:pt x="520" y="186"/>
                </a:moveTo>
                <a:cubicBezTo>
                  <a:pt x="577" y="159"/>
                  <a:pt x="495" y="0"/>
                  <a:pt x="442" y="24"/>
                </a:cubicBezTo>
                <a:cubicBezTo>
                  <a:pt x="251" y="113"/>
                  <a:pt x="126" y="262"/>
                  <a:pt x="61" y="434"/>
                </a:cubicBezTo>
                <a:cubicBezTo>
                  <a:pt x="16" y="554"/>
                  <a:pt x="0" y="684"/>
                  <a:pt x="11" y="814"/>
                </a:cubicBezTo>
                <a:cubicBezTo>
                  <a:pt x="194" y="814"/>
                  <a:pt x="194" y="814"/>
                  <a:pt x="194" y="814"/>
                </a:cubicBezTo>
                <a:cubicBezTo>
                  <a:pt x="183" y="705"/>
                  <a:pt x="195" y="596"/>
                  <a:pt x="233" y="496"/>
                </a:cubicBezTo>
                <a:cubicBezTo>
                  <a:pt x="282" y="365"/>
                  <a:pt x="376" y="252"/>
                  <a:pt x="520" y="186"/>
                </a:cubicBezTo>
                <a:close/>
              </a:path>
            </a:pathLst>
          </a:custGeom>
          <a:solidFill>
            <a:schemeClr val="accent1">
              <a:lumMod val="60000"/>
              <a:lumOff val="40000"/>
              <a:alpha val="91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78" name="Freeform 988"/>
          <p:cNvSpPr/>
          <p:nvPr userDrawn="1"/>
        </p:nvSpPr>
        <p:spPr bwMode="auto">
          <a:xfrm>
            <a:off x="10336213" y="5229225"/>
            <a:ext cx="1104900" cy="1627188"/>
          </a:xfrm>
          <a:custGeom>
            <a:avLst/>
            <a:gdLst>
              <a:gd name="T0" fmla="*/ 523 w 580"/>
              <a:gd name="T1" fmla="*/ 186 h 855"/>
              <a:gd name="T2" fmla="*/ 445 w 580"/>
              <a:gd name="T3" fmla="*/ 24 h 855"/>
              <a:gd name="T4" fmla="*/ 64 w 580"/>
              <a:gd name="T5" fmla="*/ 435 h 855"/>
              <a:gd name="T6" fmla="*/ 18 w 580"/>
              <a:gd name="T7" fmla="*/ 855 h 855"/>
              <a:gd name="T8" fmla="*/ 202 w 580"/>
              <a:gd name="T9" fmla="*/ 855 h 855"/>
              <a:gd name="T10" fmla="*/ 236 w 580"/>
              <a:gd name="T11" fmla="*/ 496 h 855"/>
              <a:gd name="T12" fmla="*/ 523 w 580"/>
              <a:gd name="T13" fmla="*/ 186 h 855"/>
            </a:gdLst>
            <a:ahLst/>
            <a:cxnLst>
              <a:cxn ang="0">
                <a:pos x="T0" y="T1"/>
              </a:cxn>
              <a:cxn ang="0">
                <a:pos x="T2" y="T3"/>
              </a:cxn>
              <a:cxn ang="0">
                <a:pos x="T4" y="T5"/>
              </a:cxn>
              <a:cxn ang="0">
                <a:pos x="T6" y="T7"/>
              </a:cxn>
              <a:cxn ang="0">
                <a:pos x="T8" y="T9"/>
              </a:cxn>
              <a:cxn ang="0">
                <a:pos x="T10" y="T11"/>
              </a:cxn>
              <a:cxn ang="0">
                <a:pos x="T12" y="T13"/>
              </a:cxn>
            </a:cxnLst>
            <a:rect l="0" t="0" r="r" b="b"/>
            <a:pathLst>
              <a:path w="580" h="855">
                <a:moveTo>
                  <a:pt x="523" y="186"/>
                </a:moveTo>
                <a:cubicBezTo>
                  <a:pt x="580" y="160"/>
                  <a:pt x="498" y="0"/>
                  <a:pt x="445" y="24"/>
                </a:cubicBezTo>
                <a:cubicBezTo>
                  <a:pt x="254" y="113"/>
                  <a:pt x="129" y="262"/>
                  <a:pt x="64" y="435"/>
                </a:cubicBezTo>
                <a:cubicBezTo>
                  <a:pt x="15" y="566"/>
                  <a:pt x="0" y="712"/>
                  <a:pt x="18" y="855"/>
                </a:cubicBezTo>
                <a:cubicBezTo>
                  <a:pt x="202" y="855"/>
                  <a:pt x="202" y="855"/>
                  <a:pt x="202" y="855"/>
                </a:cubicBezTo>
                <a:cubicBezTo>
                  <a:pt x="184" y="733"/>
                  <a:pt x="194" y="608"/>
                  <a:pt x="236" y="496"/>
                </a:cubicBezTo>
                <a:cubicBezTo>
                  <a:pt x="285" y="365"/>
                  <a:pt x="379" y="253"/>
                  <a:pt x="523" y="186"/>
                </a:cubicBezTo>
                <a:close/>
              </a:path>
            </a:pathLst>
          </a:custGeom>
          <a:solidFill>
            <a:schemeClr val="accent3"/>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79" name="Freeform 989"/>
          <p:cNvSpPr/>
          <p:nvPr userDrawn="1"/>
        </p:nvSpPr>
        <p:spPr bwMode="auto">
          <a:xfrm>
            <a:off x="11174413" y="5310188"/>
            <a:ext cx="192088" cy="234950"/>
          </a:xfrm>
          <a:custGeom>
            <a:avLst/>
            <a:gdLst>
              <a:gd name="T0" fmla="*/ 25 w 101"/>
              <a:gd name="T1" fmla="*/ 14 h 124"/>
              <a:gd name="T2" fmla="*/ 73 w 101"/>
              <a:gd name="T3" fmla="*/ 110 h 124"/>
              <a:gd name="T4" fmla="*/ 25 w 101"/>
              <a:gd name="T5" fmla="*/ 14 h 124"/>
            </a:gdLst>
            <a:ahLst/>
            <a:cxnLst>
              <a:cxn ang="0">
                <a:pos x="T0" y="T1"/>
              </a:cxn>
              <a:cxn ang="0">
                <a:pos x="T2" y="T3"/>
              </a:cxn>
              <a:cxn ang="0">
                <a:pos x="T4" y="T5"/>
              </a:cxn>
            </a:cxnLst>
            <a:rect l="0" t="0" r="r" b="b"/>
            <a:pathLst>
              <a:path w="101" h="124">
                <a:moveTo>
                  <a:pt x="25" y="14"/>
                </a:moveTo>
                <a:cubicBezTo>
                  <a:pt x="0" y="28"/>
                  <a:pt x="48" y="124"/>
                  <a:pt x="73" y="110"/>
                </a:cubicBezTo>
                <a:cubicBezTo>
                  <a:pt x="101" y="94"/>
                  <a:pt x="49" y="0"/>
                  <a:pt x="25" y="14"/>
                </a:cubicBezTo>
                <a:close/>
              </a:path>
            </a:pathLst>
          </a:custGeom>
          <a:solidFill>
            <a:srgbClr val="F086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80" name="Freeform 990"/>
          <p:cNvSpPr/>
          <p:nvPr userDrawn="1"/>
        </p:nvSpPr>
        <p:spPr bwMode="auto">
          <a:xfrm>
            <a:off x="10452100" y="5400675"/>
            <a:ext cx="592138" cy="801688"/>
          </a:xfrm>
          <a:custGeom>
            <a:avLst/>
            <a:gdLst>
              <a:gd name="T0" fmla="*/ 303 w 311"/>
              <a:gd name="T1" fmla="*/ 26 h 421"/>
              <a:gd name="T2" fmla="*/ 307 w 311"/>
              <a:gd name="T3" fmla="*/ 7 h 421"/>
              <a:gd name="T4" fmla="*/ 288 w 311"/>
              <a:gd name="T5" fmla="*/ 4 h 421"/>
              <a:gd name="T6" fmla="*/ 115 w 311"/>
              <a:gd name="T7" fmla="*/ 176 h 421"/>
              <a:gd name="T8" fmla="*/ 3 w 311"/>
              <a:gd name="T9" fmla="*/ 401 h 421"/>
              <a:gd name="T10" fmla="*/ 11 w 311"/>
              <a:gd name="T11" fmla="*/ 418 h 421"/>
              <a:gd name="T12" fmla="*/ 29 w 311"/>
              <a:gd name="T13" fmla="*/ 409 h 421"/>
              <a:gd name="T14" fmla="*/ 137 w 311"/>
              <a:gd name="T15" fmla="*/ 192 h 421"/>
              <a:gd name="T16" fmla="*/ 303 w 311"/>
              <a:gd name="T17" fmla="*/ 26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1" h="421">
                <a:moveTo>
                  <a:pt x="303" y="26"/>
                </a:moveTo>
                <a:cubicBezTo>
                  <a:pt x="310" y="22"/>
                  <a:pt x="311" y="13"/>
                  <a:pt x="307" y="7"/>
                </a:cubicBezTo>
                <a:cubicBezTo>
                  <a:pt x="302" y="1"/>
                  <a:pt x="294" y="0"/>
                  <a:pt x="288" y="4"/>
                </a:cubicBezTo>
                <a:cubicBezTo>
                  <a:pt x="220" y="52"/>
                  <a:pt x="162" y="110"/>
                  <a:pt x="115" y="176"/>
                </a:cubicBezTo>
                <a:cubicBezTo>
                  <a:pt x="67" y="242"/>
                  <a:pt x="30" y="318"/>
                  <a:pt x="3" y="401"/>
                </a:cubicBezTo>
                <a:cubicBezTo>
                  <a:pt x="0" y="408"/>
                  <a:pt x="4" y="416"/>
                  <a:pt x="11" y="418"/>
                </a:cubicBezTo>
                <a:cubicBezTo>
                  <a:pt x="18" y="421"/>
                  <a:pt x="26" y="417"/>
                  <a:pt x="29" y="409"/>
                </a:cubicBezTo>
                <a:cubicBezTo>
                  <a:pt x="55" y="329"/>
                  <a:pt x="91" y="256"/>
                  <a:pt x="137" y="192"/>
                </a:cubicBezTo>
                <a:cubicBezTo>
                  <a:pt x="183" y="128"/>
                  <a:pt x="238" y="73"/>
                  <a:pt x="303" y="2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81" name="Oval 991"/>
          <p:cNvSpPr>
            <a:spLocks noChangeArrowheads="1"/>
          </p:cNvSpPr>
          <p:nvPr userDrawn="1"/>
        </p:nvSpPr>
        <p:spPr bwMode="auto">
          <a:xfrm>
            <a:off x="11050588" y="5362575"/>
            <a:ext cx="52388" cy="50800"/>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grpSp>
        <p:nvGrpSpPr>
          <p:cNvPr id="2" name="组合 1"/>
          <p:cNvGrpSpPr/>
          <p:nvPr userDrawn="1"/>
        </p:nvGrpSpPr>
        <p:grpSpPr>
          <a:xfrm>
            <a:off x="9399588" y="4763"/>
            <a:ext cx="2796041" cy="3584575"/>
            <a:chOff x="9399588" y="4763"/>
            <a:chExt cx="2796041" cy="3584575"/>
          </a:xfrm>
        </p:grpSpPr>
        <p:sp>
          <p:nvSpPr>
            <p:cNvPr id="12053" name="Freeform 963"/>
            <p:cNvSpPr/>
            <p:nvPr userDrawn="1"/>
          </p:nvSpPr>
          <p:spPr bwMode="auto">
            <a:xfrm>
              <a:off x="9399588" y="4763"/>
              <a:ext cx="2767013" cy="2278063"/>
            </a:xfrm>
            <a:custGeom>
              <a:avLst/>
              <a:gdLst>
                <a:gd name="T0" fmla="*/ 1453 w 1453"/>
                <a:gd name="T1" fmla="*/ 767 h 1197"/>
                <a:gd name="T2" fmla="*/ 809 w 1453"/>
                <a:gd name="T3" fmla="*/ 1139 h 1197"/>
                <a:gd name="T4" fmla="*/ 520 w 1453"/>
                <a:gd name="T5" fmla="*/ 1061 h 1197"/>
                <a:gd name="T6" fmla="*/ 45 w 1453"/>
                <a:gd name="T7" fmla="*/ 240 h 1197"/>
                <a:gd name="T8" fmla="*/ 65 w 1453"/>
                <a:gd name="T9" fmla="*/ 0 h 1197"/>
                <a:gd name="T10" fmla="*/ 1453 w 1453"/>
                <a:gd name="T11" fmla="*/ 0 h 1197"/>
                <a:gd name="T12" fmla="*/ 1453 w 1453"/>
                <a:gd name="T13" fmla="*/ 767 h 1197"/>
              </a:gdLst>
              <a:ahLst/>
              <a:cxnLst>
                <a:cxn ang="0">
                  <a:pos x="T0" y="T1"/>
                </a:cxn>
                <a:cxn ang="0">
                  <a:pos x="T2" y="T3"/>
                </a:cxn>
                <a:cxn ang="0">
                  <a:pos x="T4" y="T5"/>
                </a:cxn>
                <a:cxn ang="0">
                  <a:pos x="T6" y="T7"/>
                </a:cxn>
                <a:cxn ang="0">
                  <a:pos x="T8" y="T9"/>
                </a:cxn>
                <a:cxn ang="0">
                  <a:pos x="T10" y="T11"/>
                </a:cxn>
                <a:cxn ang="0">
                  <a:pos x="T12" y="T13"/>
                </a:cxn>
              </a:cxnLst>
              <a:rect l="0" t="0" r="r" b="b"/>
              <a:pathLst>
                <a:path w="1453" h="1197">
                  <a:moveTo>
                    <a:pt x="1453" y="767"/>
                  </a:moveTo>
                  <a:cubicBezTo>
                    <a:pt x="809" y="1139"/>
                    <a:pt x="809" y="1139"/>
                    <a:pt x="809" y="1139"/>
                  </a:cubicBezTo>
                  <a:cubicBezTo>
                    <a:pt x="708" y="1197"/>
                    <a:pt x="578" y="1162"/>
                    <a:pt x="520" y="1061"/>
                  </a:cubicBezTo>
                  <a:cubicBezTo>
                    <a:pt x="45" y="240"/>
                    <a:pt x="45" y="240"/>
                    <a:pt x="45" y="240"/>
                  </a:cubicBezTo>
                  <a:cubicBezTo>
                    <a:pt x="0" y="161"/>
                    <a:pt x="11" y="66"/>
                    <a:pt x="65" y="0"/>
                  </a:cubicBezTo>
                  <a:cubicBezTo>
                    <a:pt x="1453" y="0"/>
                    <a:pt x="1453" y="0"/>
                    <a:pt x="1453" y="0"/>
                  </a:cubicBezTo>
                  <a:lnTo>
                    <a:pt x="1453" y="767"/>
                  </a:lnTo>
                  <a:close/>
                </a:path>
              </a:pathLst>
            </a:custGeom>
            <a:solidFill>
              <a:schemeClr val="accent2">
                <a:lumMod val="20000"/>
                <a:lumOff val="80000"/>
                <a:alpha val="91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57" name="Freeform 967"/>
            <p:cNvSpPr/>
            <p:nvPr userDrawn="1"/>
          </p:nvSpPr>
          <p:spPr bwMode="auto">
            <a:xfrm>
              <a:off x="11557453" y="1935163"/>
              <a:ext cx="638175" cy="1654175"/>
            </a:xfrm>
            <a:custGeom>
              <a:avLst/>
              <a:gdLst>
                <a:gd name="T0" fmla="*/ 335 w 335"/>
                <a:gd name="T1" fmla="*/ 869 h 869"/>
                <a:gd name="T2" fmla="*/ 0 w 335"/>
                <a:gd name="T3" fmla="*/ 434 h 869"/>
                <a:gd name="T4" fmla="*/ 335 w 335"/>
                <a:gd name="T5" fmla="*/ 0 h 869"/>
                <a:gd name="T6" fmla="*/ 335 w 335"/>
                <a:gd name="T7" fmla="*/ 231 h 869"/>
                <a:gd name="T8" fmla="*/ 216 w 335"/>
                <a:gd name="T9" fmla="*/ 434 h 869"/>
                <a:gd name="T10" fmla="*/ 335 w 335"/>
                <a:gd name="T11" fmla="*/ 637 h 869"/>
                <a:gd name="T12" fmla="*/ 335 w 335"/>
                <a:gd name="T13" fmla="*/ 869 h 869"/>
              </a:gdLst>
              <a:ahLst/>
              <a:cxnLst>
                <a:cxn ang="0">
                  <a:pos x="T0" y="T1"/>
                </a:cxn>
                <a:cxn ang="0">
                  <a:pos x="T2" y="T3"/>
                </a:cxn>
                <a:cxn ang="0">
                  <a:pos x="T4" y="T5"/>
                </a:cxn>
                <a:cxn ang="0">
                  <a:pos x="T6" y="T7"/>
                </a:cxn>
                <a:cxn ang="0">
                  <a:pos x="T8" y="T9"/>
                </a:cxn>
                <a:cxn ang="0">
                  <a:pos x="T10" y="T11"/>
                </a:cxn>
                <a:cxn ang="0">
                  <a:pos x="T12" y="T13"/>
                </a:cxn>
              </a:cxnLst>
              <a:rect l="0" t="0" r="r" b="b"/>
              <a:pathLst>
                <a:path w="335" h="869">
                  <a:moveTo>
                    <a:pt x="335" y="869"/>
                  </a:moveTo>
                  <a:cubicBezTo>
                    <a:pt x="142" y="818"/>
                    <a:pt x="0" y="643"/>
                    <a:pt x="0" y="434"/>
                  </a:cubicBezTo>
                  <a:cubicBezTo>
                    <a:pt x="0" y="226"/>
                    <a:pt x="142" y="51"/>
                    <a:pt x="335" y="0"/>
                  </a:cubicBezTo>
                  <a:cubicBezTo>
                    <a:pt x="335" y="231"/>
                    <a:pt x="335" y="231"/>
                    <a:pt x="335" y="231"/>
                  </a:cubicBezTo>
                  <a:cubicBezTo>
                    <a:pt x="264" y="271"/>
                    <a:pt x="216" y="347"/>
                    <a:pt x="216" y="434"/>
                  </a:cubicBezTo>
                  <a:cubicBezTo>
                    <a:pt x="216" y="521"/>
                    <a:pt x="264" y="597"/>
                    <a:pt x="335" y="637"/>
                  </a:cubicBezTo>
                  <a:lnTo>
                    <a:pt x="335" y="869"/>
                  </a:lnTo>
                  <a:close/>
                </a:path>
              </a:pathLst>
            </a:custGeom>
            <a:solidFill>
              <a:srgbClr val="EC94A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60" name="Freeform 970"/>
            <p:cNvSpPr>
              <a:spLocks noEditPoints="1"/>
            </p:cNvSpPr>
            <p:nvPr userDrawn="1"/>
          </p:nvSpPr>
          <p:spPr bwMode="auto">
            <a:xfrm>
              <a:off x="11380788" y="1346200"/>
              <a:ext cx="785813" cy="995363"/>
            </a:xfrm>
            <a:custGeom>
              <a:avLst/>
              <a:gdLst>
                <a:gd name="T0" fmla="*/ 187 w 413"/>
                <a:gd name="T1" fmla="*/ 512 h 523"/>
                <a:gd name="T2" fmla="*/ 77 w 413"/>
                <a:gd name="T3" fmla="*/ 446 h 523"/>
                <a:gd name="T4" fmla="*/ 11 w 413"/>
                <a:gd name="T5" fmla="*/ 336 h 523"/>
                <a:gd name="T6" fmla="*/ 187 w 413"/>
                <a:gd name="T7" fmla="*/ 512 h 523"/>
                <a:gd name="T8" fmla="*/ 312 w 413"/>
                <a:gd name="T9" fmla="*/ 518 h 523"/>
                <a:gd name="T10" fmla="*/ 257 w 413"/>
                <a:gd name="T11" fmla="*/ 523 h 523"/>
                <a:gd name="T12" fmla="*/ 0 w 413"/>
                <a:gd name="T13" fmla="*/ 266 h 523"/>
                <a:gd name="T14" fmla="*/ 5 w 413"/>
                <a:gd name="T15" fmla="*/ 212 h 523"/>
                <a:gd name="T16" fmla="*/ 312 w 413"/>
                <a:gd name="T17" fmla="*/ 518 h 523"/>
                <a:gd name="T18" fmla="*/ 397 w 413"/>
                <a:gd name="T19" fmla="*/ 485 h 523"/>
                <a:gd name="T20" fmla="*/ 358 w 413"/>
                <a:gd name="T21" fmla="*/ 505 h 523"/>
                <a:gd name="T22" fmla="*/ 18 w 413"/>
                <a:gd name="T23" fmla="*/ 166 h 523"/>
                <a:gd name="T24" fmla="*/ 38 w 413"/>
                <a:gd name="T25" fmla="*/ 126 h 523"/>
                <a:gd name="T26" fmla="*/ 397 w 413"/>
                <a:gd name="T27" fmla="*/ 485 h 523"/>
                <a:gd name="T28" fmla="*/ 413 w 413"/>
                <a:gd name="T29" fmla="*/ 382 h 523"/>
                <a:gd name="T30" fmla="*/ 413 w 413"/>
                <a:gd name="T31" fmla="*/ 442 h 523"/>
                <a:gd name="T32" fmla="*/ 63 w 413"/>
                <a:gd name="T33" fmla="*/ 92 h 523"/>
                <a:gd name="T34" fmla="*/ 77 w 413"/>
                <a:gd name="T35" fmla="*/ 76 h 523"/>
                <a:gd name="T36" fmla="*/ 92 w 413"/>
                <a:gd name="T37" fmla="*/ 62 h 523"/>
                <a:gd name="T38" fmla="*/ 413 w 413"/>
                <a:gd name="T39" fmla="*/ 382 h 523"/>
                <a:gd name="T40" fmla="*/ 413 w 413"/>
                <a:gd name="T41" fmla="*/ 264 h 523"/>
                <a:gd name="T42" fmla="*/ 413 w 413"/>
                <a:gd name="T43" fmla="*/ 323 h 523"/>
                <a:gd name="T44" fmla="*/ 127 w 413"/>
                <a:gd name="T45" fmla="*/ 37 h 523"/>
                <a:gd name="T46" fmla="*/ 166 w 413"/>
                <a:gd name="T47" fmla="*/ 18 h 523"/>
                <a:gd name="T48" fmla="*/ 413 w 413"/>
                <a:gd name="T49" fmla="*/ 264 h 523"/>
                <a:gd name="T50" fmla="*/ 413 w 413"/>
                <a:gd name="T51" fmla="*/ 146 h 523"/>
                <a:gd name="T52" fmla="*/ 413 w 413"/>
                <a:gd name="T53" fmla="*/ 205 h 523"/>
                <a:gd name="T54" fmla="*/ 212 w 413"/>
                <a:gd name="T55" fmla="*/ 5 h 523"/>
                <a:gd name="T56" fmla="*/ 267 w 413"/>
                <a:gd name="T57" fmla="*/ 0 h 523"/>
                <a:gd name="T58" fmla="*/ 413 w 413"/>
                <a:gd name="T59" fmla="*/ 146 h 523"/>
                <a:gd name="T60" fmla="*/ 413 w 413"/>
                <a:gd name="T61" fmla="*/ 87 h 523"/>
                <a:gd name="T62" fmla="*/ 337 w 413"/>
                <a:gd name="T63" fmla="*/ 11 h 523"/>
                <a:gd name="T64" fmla="*/ 413 w 413"/>
                <a:gd name="T65" fmla="*/ 48 h 523"/>
                <a:gd name="T66" fmla="*/ 413 w 413"/>
                <a:gd name="T67" fmla="*/ 8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3" h="523">
                  <a:moveTo>
                    <a:pt x="187" y="512"/>
                  </a:moveTo>
                  <a:cubicBezTo>
                    <a:pt x="147" y="500"/>
                    <a:pt x="109" y="478"/>
                    <a:pt x="77" y="446"/>
                  </a:cubicBezTo>
                  <a:cubicBezTo>
                    <a:pt x="45" y="415"/>
                    <a:pt x="23" y="377"/>
                    <a:pt x="11" y="336"/>
                  </a:cubicBezTo>
                  <a:lnTo>
                    <a:pt x="187" y="512"/>
                  </a:lnTo>
                  <a:close/>
                  <a:moveTo>
                    <a:pt x="312" y="518"/>
                  </a:moveTo>
                  <a:cubicBezTo>
                    <a:pt x="294" y="522"/>
                    <a:pt x="275" y="523"/>
                    <a:pt x="257" y="523"/>
                  </a:cubicBezTo>
                  <a:cubicBezTo>
                    <a:pt x="0" y="266"/>
                    <a:pt x="0" y="266"/>
                    <a:pt x="0" y="266"/>
                  </a:cubicBezTo>
                  <a:cubicBezTo>
                    <a:pt x="0" y="248"/>
                    <a:pt x="2" y="230"/>
                    <a:pt x="5" y="212"/>
                  </a:cubicBezTo>
                  <a:lnTo>
                    <a:pt x="312" y="518"/>
                  </a:lnTo>
                  <a:close/>
                  <a:moveTo>
                    <a:pt x="397" y="485"/>
                  </a:moveTo>
                  <a:cubicBezTo>
                    <a:pt x="384" y="493"/>
                    <a:pt x="371" y="500"/>
                    <a:pt x="358" y="505"/>
                  </a:cubicBezTo>
                  <a:cubicBezTo>
                    <a:pt x="18" y="166"/>
                    <a:pt x="18" y="166"/>
                    <a:pt x="18" y="166"/>
                  </a:cubicBezTo>
                  <a:cubicBezTo>
                    <a:pt x="24" y="152"/>
                    <a:pt x="30" y="139"/>
                    <a:pt x="38" y="126"/>
                  </a:cubicBezTo>
                  <a:lnTo>
                    <a:pt x="397" y="485"/>
                  </a:lnTo>
                  <a:close/>
                  <a:moveTo>
                    <a:pt x="413" y="382"/>
                  </a:moveTo>
                  <a:cubicBezTo>
                    <a:pt x="413" y="442"/>
                    <a:pt x="413" y="442"/>
                    <a:pt x="413" y="442"/>
                  </a:cubicBezTo>
                  <a:cubicBezTo>
                    <a:pt x="63" y="92"/>
                    <a:pt x="63" y="92"/>
                    <a:pt x="63" y="92"/>
                  </a:cubicBezTo>
                  <a:cubicBezTo>
                    <a:pt x="67" y="87"/>
                    <a:pt x="72" y="81"/>
                    <a:pt x="77" y="76"/>
                  </a:cubicBezTo>
                  <a:cubicBezTo>
                    <a:pt x="82" y="71"/>
                    <a:pt x="87" y="67"/>
                    <a:pt x="92" y="62"/>
                  </a:cubicBezTo>
                  <a:lnTo>
                    <a:pt x="413" y="382"/>
                  </a:lnTo>
                  <a:close/>
                  <a:moveTo>
                    <a:pt x="413" y="264"/>
                  </a:moveTo>
                  <a:cubicBezTo>
                    <a:pt x="413" y="323"/>
                    <a:pt x="413" y="323"/>
                    <a:pt x="413" y="323"/>
                  </a:cubicBezTo>
                  <a:cubicBezTo>
                    <a:pt x="127" y="37"/>
                    <a:pt x="127" y="37"/>
                    <a:pt x="127" y="37"/>
                  </a:cubicBezTo>
                  <a:cubicBezTo>
                    <a:pt x="139" y="30"/>
                    <a:pt x="153" y="23"/>
                    <a:pt x="166" y="18"/>
                  </a:cubicBezTo>
                  <a:lnTo>
                    <a:pt x="413" y="264"/>
                  </a:lnTo>
                  <a:close/>
                  <a:moveTo>
                    <a:pt x="413" y="146"/>
                  </a:moveTo>
                  <a:cubicBezTo>
                    <a:pt x="413" y="205"/>
                    <a:pt x="413" y="205"/>
                    <a:pt x="413" y="205"/>
                  </a:cubicBezTo>
                  <a:cubicBezTo>
                    <a:pt x="212" y="5"/>
                    <a:pt x="212" y="5"/>
                    <a:pt x="212" y="5"/>
                  </a:cubicBezTo>
                  <a:cubicBezTo>
                    <a:pt x="230" y="1"/>
                    <a:pt x="249" y="0"/>
                    <a:pt x="267" y="0"/>
                  </a:cubicBezTo>
                  <a:lnTo>
                    <a:pt x="413" y="146"/>
                  </a:lnTo>
                  <a:close/>
                  <a:moveTo>
                    <a:pt x="413" y="87"/>
                  </a:moveTo>
                  <a:cubicBezTo>
                    <a:pt x="337" y="11"/>
                    <a:pt x="337" y="11"/>
                    <a:pt x="337" y="11"/>
                  </a:cubicBezTo>
                  <a:cubicBezTo>
                    <a:pt x="363" y="19"/>
                    <a:pt x="389" y="31"/>
                    <a:pt x="413" y="48"/>
                  </a:cubicBezTo>
                  <a:lnTo>
                    <a:pt x="413" y="87"/>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63" name="Oval 973"/>
            <p:cNvSpPr>
              <a:spLocks noChangeArrowheads="1"/>
            </p:cNvSpPr>
            <p:nvPr userDrawn="1"/>
          </p:nvSpPr>
          <p:spPr bwMode="auto">
            <a:xfrm>
              <a:off x="11699875" y="3286125"/>
              <a:ext cx="158750" cy="160338"/>
            </a:xfrm>
            <a:prstGeom prst="ellipse">
              <a:avLst/>
            </a:prstGeom>
            <a:solidFill>
              <a:schemeClr val="accent1">
                <a:lumMod val="60000"/>
                <a:lumOff val="40000"/>
                <a:alpha val="8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68" name="Oval 978"/>
            <p:cNvSpPr>
              <a:spLocks noChangeArrowheads="1"/>
            </p:cNvSpPr>
            <p:nvPr userDrawn="1"/>
          </p:nvSpPr>
          <p:spPr bwMode="auto">
            <a:xfrm>
              <a:off x="10104438" y="1590675"/>
              <a:ext cx="157163" cy="157163"/>
            </a:xfrm>
            <a:prstGeom prst="ellipse">
              <a:avLst/>
            </a:prstGeom>
            <a:solidFill>
              <a:schemeClr val="accent1">
                <a:lumMod val="60000"/>
                <a:lumOff val="40000"/>
                <a:alpha val="8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82" name="Freeform 992"/>
            <p:cNvSpPr/>
            <p:nvPr userDrawn="1"/>
          </p:nvSpPr>
          <p:spPr bwMode="auto">
            <a:xfrm>
              <a:off x="10485438" y="4763"/>
              <a:ext cx="1681163" cy="1360488"/>
            </a:xfrm>
            <a:custGeom>
              <a:avLst/>
              <a:gdLst>
                <a:gd name="T0" fmla="*/ 191 w 883"/>
                <a:gd name="T1" fmla="*/ 652 h 715"/>
                <a:gd name="T2" fmla="*/ 11 w 883"/>
                <a:gd name="T3" fmla="*/ 620 h 715"/>
                <a:gd name="T4" fmla="*/ 317 w 883"/>
                <a:gd name="T5" fmla="*/ 144 h 715"/>
                <a:gd name="T6" fmla="*/ 653 w 883"/>
                <a:gd name="T7" fmla="*/ 0 h 715"/>
                <a:gd name="T8" fmla="*/ 883 w 883"/>
                <a:gd name="T9" fmla="*/ 0 h 715"/>
                <a:gd name="T10" fmla="*/ 883 w 883"/>
                <a:gd name="T11" fmla="*/ 161 h 715"/>
                <a:gd name="T12" fmla="*/ 422 w 883"/>
                <a:gd name="T13" fmla="*/ 293 h 715"/>
                <a:gd name="T14" fmla="*/ 191 w 883"/>
                <a:gd name="T15" fmla="*/ 652 h 7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715">
                  <a:moveTo>
                    <a:pt x="191" y="652"/>
                  </a:moveTo>
                  <a:cubicBezTo>
                    <a:pt x="179" y="715"/>
                    <a:pt x="0" y="677"/>
                    <a:pt x="11" y="620"/>
                  </a:cubicBezTo>
                  <a:cubicBezTo>
                    <a:pt x="49" y="412"/>
                    <a:pt x="164" y="252"/>
                    <a:pt x="317" y="144"/>
                  </a:cubicBezTo>
                  <a:cubicBezTo>
                    <a:pt x="416" y="74"/>
                    <a:pt x="532" y="25"/>
                    <a:pt x="653" y="0"/>
                  </a:cubicBezTo>
                  <a:cubicBezTo>
                    <a:pt x="883" y="0"/>
                    <a:pt x="883" y="0"/>
                    <a:pt x="883" y="0"/>
                  </a:cubicBezTo>
                  <a:cubicBezTo>
                    <a:pt x="883" y="161"/>
                    <a:pt x="883" y="161"/>
                    <a:pt x="883" y="161"/>
                  </a:cubicBezTo>
                  <a:cubicBezTo>
                    <a:pt x="719" y="156"/>
                    <a:pt x="553" y="201"/>
                    <a:pt x="422" y="293"/>
                  </a:cubicBezTo>
                  <a:cubicBezTo>
                    <a:pt x="306" y="375"/>
                    <a:pt x="219" y="496"/>
                    <a:pt x="191" y="652"/>
                  </a:cubicBez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83" name="Freeform 993"/>
            <p:cNvSpPr/>
            <p:nvPr userDrawn="1"/>
          </p:nvSpPr>
          <p:spPr bwMode="auto">
            <a:xfrm>
              <a:off x="10435091" y="4763"/>
              <a:ext cx="1760538" cy="1281113"/>
            </a:xfrm>
            <a:custGeom>
              <a:avLst/>
              <a:gdLst>
                <a:gd name="T0" fmla="*/ 190 w 924"/>
                <a:gd name="T1" fmla="*/ 610 h 673"/>
                <a:gd name="T2" fmla="*/ 10 w 924"/>
                <a:gd name="T3" fmla="*/ 578 h 673"/>
                <a:gd name="T4" fmla="*/ 316 w 924"/>
                <a:gd name="T5" fmla="*/ 102 h 673"/>
                <a:gd name="T6" fmla="*/ 510 w 924"/>
                <a:gd name="T7" fmla="*/ 0 h 673"/>
                <a:gd name="T8" fmla="*/ 924 w 924"/>
                <a:gd name="T9" fmla="*/ 0 h 673"/>
                <a:gd name="T10" fmla="*/ 924 w 924"/>
                <a:gd name="T11" fmla="*/ 117 h 673"/>
                <a:gd name="T12" fmla="*/ 897 w 924"/>
                <a:gd name="T13" fmla="*/ 119 h 673"/>
                <a:gd name="T14" fmla="*/ 422 w 924"/>
                <a:gd name="T15" fmla="*/ 251 h 673"/>
                <a:gd name="T16" fmla="*/ 190 w 924"/>
                <a:gd name="T17" fmla="*/ 610 h 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4" h="673">
                  <a:moveTo>
                    <a:pt x="190" y="610"/>
                  </a:moveTo>
                  <a:cubicBezTo>
                    <a:pt x="179" y="673"/>
                    <a:pt x="0" y="635"/>
                    <a:pt x="10" y="578"/>
                  </a:cubicBezTo>
                  <a:cubicBezTo>
                    <a:pt x="48" y="370"/>
                    <a:pt x="163" y="210"/>
                    <a:pt x="316" y="102"/>
                  </a:cubicBezTo>
                  <a:cubicBezTo>
                    <a:pt x="376" y="60"/>
                    <a:pt x="441" y="26"/>
                    <a:pt x="510" y="0"/>
                  </a:cubicBezTo>
                  <a:cubicBezTo>
                    <a:pt x="924" y="0"/>
                    <a:pt x="924" y="0"/>
                    <a:pt x="924" y="0"/>
                  </a:cubicBezTo>
                  <a:cubicBezTo>
                    <a:pt x="924" y="117"/>
                    <a:pt x="924" y="117"/>
                    <a:pt x="924" y="117"/>
                  </a:cubicBezTo>
                  <a:cubicBezTo>
                    <a:pt x="915" y="119"/>
                    <a:pt x="906" y="120"/>
                    <a:pt x="897" y="119"/>
                  </a:cubicBezTo>
                  <a:cubicBezTo>
                    <a:pt x="729" y="112"/>
                    <a:pt x="556" y="157"/>
                    <a:pt x="422" y="251"/>
                  </a:cubicBezTo>
                  <a:cubicBezTo>
                    <a:pt x="305" y="334"/>
                    <a:pt x="218" y="454"/>
                    <a:pt x="190" y="610"/>
                  </a:cubicBezTo>
                  <a:close/>
                </a:path>
              </a:pathLst>
            </a:custGeom>
            <a:solidFill>
              <a:schemeClr val="accent3"/>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84" name="Freeform 994"/>
            <p:cNvSpPr/>
            <p:nvPr userDrawn="1"/>
          </p:nvSpPr>
          <p:spPr bwMode="auto">
            <a:xfrm>
              <a:off x="10480675" y="1073150"/>
              <a:ext cx="227013" cy="153988"/>
            </a:xfrm>
            <a:custGeom>
              <a:avLst/>
              <a:gdLst>
                <a:gd name="T0" fmla="*/ 7 w 119"/>
                <a:gd name="T1" fmla="*/ 28 h 81"/>
                <a:gd name="T2" fmla="*/ 112 w 119"/>
                <a:gd name="T3" fmla="*/ 49 h 81"/>
                <a:gd name="T4" fmla="*/ 7 w 119"/>
                <a:gd name="T5" fmla="*/ 28 h 81"/>
              </a:gdLst>
              <a:ahLst/>
              <a:cxnLst>
                <a:cxn ang="0">
                  <a:pos x="T0" y="T1"/>
                </a:cxn>
                <a:cxn ang="0">
                  <a:pos x="T2" y="T3"/>
                </a:cxn>
                <a:cxn ang="0">
                  <a:pos x="T4" y="T5"/>
                </a:cxn>
              </a:cxnLst>
              <a:rect l="0" t="0" r="r" b="b"/>
              <a:pathLst>
                <a:path w="119" h="81">
                  <a:moveTo>
                    <a:pt x="7" y="28"/>
                  </a:moveTo>
                  <a:cubicBezTo>
                    <a:pt x="14" y="0"/>
                    <a:pt x="119" y="22"/>
                    <a:pt x="112" y="49"/>
                  </a:cubicBezTo>
                  <a:cubicBezTo>
                    <a:pt x="104" y="81"/>
                    <a:pt x="0" y="55"/>
                    <a:pt x="7" y="28"/>
                  </a:cubicBezTo>
                  <a:close/>
                </a:path>
              </a:pathLst>
            </a:custGeom>
            <a:solidFill>
              <a:srgbClr val="F086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85" name="Freeform 995"/>
            <p:cNvSpPr/>
            <p:nvPr userDrawn="1"/>
          </p:nvSpPr>
          <p:spPr bwMode="auto">
            <a:xfrm>
              <a:off x="10533063" y="166688"/>
              <a:ext cx="639763" cy="765175"/>
            </a:xfrm>
            <a:custGeom>
              <a:avLst/>
              <a:gdLst>
                <a:gd name="T0" fmla="*/ 28 w 335"/>
                <a:gd name="T1" fmla="*/ 391 h 402"/>
                <a:gd name="T2" fmla="*/ 10 w 335"/>
                <a:gd name="T3" fmla="*/ 399 h 402"/>
                <a:gd name="T4" fmla="*/ 2 w 335"/>
                <a:gd name="T5" fmla="*/ 382 h 402"/>
                <a:gd name="T6" fmla="*/ 124 w 335"/>
                <a:gd name="T7" fmla="*/ 170 h 402"/>
                <a:gd name="T8" fmla="*/ 312 w 335"/>
                <a:gd name="T9" fmla="*/ 4 h 402"/>
                <a:gd name="T10" fmla="*/ 331 w 335"/>
                <a:gd name="T11" fmla="*/ 8 h 402"/>
                <a:gd name="T12" fmla="*/ 327 w 335"/>
                <a:gd name="T13" fmla="*/ 27 h 402"/>
                <a:gd name="T14" fmla="*/ 145 w 335"/>
                <a:gd name="T15" fmla="*/ 188 h 402"/>
                <a:gd name="T16" fmla="*/ 28 w 335"/>
                <a:gd name="T17" fmla="*/ 391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5" h="402">
                  <a:moveTo>
                    <a:pt x="28" y="391"/>
                  </a:moveTo>
                  <a:cubicBezTo>
                    <a:pt x="25" y="398"/>
                    <a:pt x="17" y="402"/>
                    <a:pt x="10" y="399"/>
                  </a:cubicBezTo>
                  <a:cubicBezTo>
                    <a:pt x="3" y="397"/>
                    <a:pt x="0" y="389"/>
                    <a:pt x="2" y="382"/>
                  </a:cubicBezTo>
                  <a:cubicBezTo>
                    <a:pt x="31" y="304"/>
                    <a:pt x="72" y="233"/>
                    <a:pt x="124" y="170"/>
                  </a:cubicBezTo>
                  <a:cubicBezTo>
                    <a:pt x="176" y="107"/>
                    <a:pt x="238" y="52"/>
                    <a:pt x="312" y="4"/>
                  </a:cubicBezTo>
                  <a:cubicBezTo>
                    <a:pt x="318" y="0"/>
                    <a:pt x="327" y="1"/>
                    <a:pt x="331" y="8"/>
                  </a:cubicBezTo>
                  <a:cubicBezTo>
                    <a:pt x="335" y="14"/>
                    <a:pt x="333" y="23"/>
                    <a:pt x="327" y="27"/>
                  </a:cubicBezTo>
                  <a:cubicBezTo>
                    <a:pt x="256" y="73"/>
                    <a:pt x="195" y="127"/>
                    <a:pt x="145" y="188"/>
                  </a:cubicBezTo>
                  <a:cubicBezTo>
                    <a:pt x="95" y="248"/>
                    <a:pt x="56" y="316"/>
                    <a:pt x="28" y="39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086" name="Freeform 996"/>
            <p:cNvSpPr/>
            <p:nvPr userDrawn="1"/>
          </p:nvSpPr>
          <p:spPr bwMode="auto">
            <a:xfrm>
              <a:off x="10509250" y="942975"/>
              <a:ext cx="58738" cy="57150"/>
            </a:xfrm>
            <a:custGeom>
              <a:avLst/>
              <a:gdLst>
                <a:gd name="T0" fmla="*/ 12 w 31"/>
                <a:gd name="T1" fmla="*/ 2 h 30"/>
                <a:gd name="T2" fmla="*/ 29 w 31"/>
                <a:gd name="T3" fmla="*/ 12 h 30"/>
                <a:gd name="T4" fmla="*/ 19 w 31"/>
                <a:gd name="T5" fmla="*/ 28 h 30"/>
                <a:gd name="T6" fmla="*/ 2 w 31"/>
                <a:gd name="T7" fmla="*/ 19 h 30"/>
                <a:gd name="T8" fmla="*/ 12 w 31"/>
                <a:gd name="T9" fmla="*/ 2 h 30"/>
              </a:gdLst>
              <a:ahLst/>
              <a:cxnLst>
                <a:cxn ang="0">
                  <a:pos x="T0" y="T1"/>
                </a:cxn>
                <a:cxn ang="0">
                  <a:pos x="T2" y="T3"/>
                </a:cxn>
                <a:cxn ang="0">
                  <a:pos x="T4" y="T5"/>
                </a:cxn>
                <a:cxn ang="0">
                  <a:pos x="T6" y="T7"/>
                </a:cxn>
                <a:cxn ang="0">
                  <a:pos x="T8" y="T9"/>
                </a:cxn>
              </a:cxnLst>
              <a:rect l="0" t="0" r="r" b="b"/>
              <a:pathLst>
                <a:path w="31" h="30">
                  <a:moveTo>
                    <a:pt x="12" y="2"/>
                  </a:moveTo>
                  <a:cubicBezTo>
                    <a:pt x="19" y="0"/>
                    <a:pt x="27" y="4"/>
                    <a:pt x="29" y="12"/>
                  </a:cubicBezTo>
                  <a:cubicBezTo>
                    <a:pt x="31" y="19"/>
                    <a:pt x="26" y="27"/>
                    <a:pt x="19" y="28"/>
                  </a:cubicBezTo>
                  <a:cubicBezTo>
                    <a:pt x="12" y="30"/>
                    <a:pt x="4" y="26"/>
                    <a:pt x="2" y="19"/>
                  </a:cubicBezTo>
                  <a:cubicBezTo>
                    <a:pt x="0" y="11"/>
                    <a:pt x="4" y="4"/>
                    <a:pt x="12"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grpSp>
      <p:sp>
        <p:nvSpPr>
          <p:cNvPr id="9801" name="副标题 2"/>
          <p:cNvSpPr>
            <a:spLocks noGrp="1"/>
          </p:cNvSpPr>
          <p:nvPr userDrawn="1">
            <p:ph type="subTitle" idx="1"/>
          </p:nvPr>
        </p:nvSpPr>
        <p:spPr>
          <a:xfrm>
            <a:off x="2247339" y="3074477"/>
            <a:ext cx="7855511" cy="558799"/>
          </a:xfrm>
        </p:spPr>
        <p:txBody>
          <a:bodyPr anchor="ctr">
            <a:normAutofit/>
          </a:bodyPr>
          <a:lstStyle>
            <a:lvl1pPr marL="0" indent="0" algn="ctr">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US" dirty="0"/>
          </a:p>
        </p:txBody>
      </p:sp>
      <p:sp>
        <p:nvSpPr>
          <p:cNvPr id="9802" name="标题 1"/>
          <p:cNvSpPr>
            <a:spLocks noGrp="1"/>
          </p:cNvSpPr>
          <p:nvPr userDrawn="1">
            <p:ph type="ctrTitle"/>
          </p:nvPr>
        </p:nvSpPr>
        <p:spPr>
          <a:xfrm>
            <a:off x="2247339" y="2375886"/>
            <a:ext cx="7855511" cy="698591"/>
          </a:xfrm>
        </p:spPr>
        <p:txBody>
          <a:bodyPr anchor="ctr">
            <a:normAutofit/>
          </a:bodyPr>
          <a:lstStyle>
            <a:lvl1pPr algn="ctr">
              <a:defRPr sz="4000">
                <a:solidFill>
                  <a:schemeClr val="bg1"/>
                </a:solidFill>
              </a:defRPr>
            </a:lvl1pPr>
          </a:lstStyle>
          <a:p>
            <a:r>
              <a:rPr lang="en-US" dirty="0"/>
              <a:t>Click to edit Master title style</a:t>
            </a:r>
            <a:endParaRPr lang="zh-CN" altLang="en-US" dirty="0"/>
          </a:p>
        </p:txBody>
      </p:sp>
      <p:sp>
        <p:nvSpPr>
          <p:cNvPr id="12" name="文本占位符 13"/>
          <p:cNvSpPr>
            <a:spLocks noGrp="1"/>
          </p:cNvSpPr>
          <p:nvPr userDrawn="1">
            <p:ph type="body" sz="quarter" idx="10" hasCustomPrompt="1"/>
          </p:nvPr>
        </p:nvSpPr>
        <p:spPr>
          <a:xfrm>
            <a:off x="2247339" y="4698547"/>
            <a:ext cx="7855511" cy="296271"/>
          </a:xfrm>
        </p:spPr>
        <p:txBody>
          <a:bodyPr vert="horz" anchor="ctr">
            <a:noAutofit/>
          </a:bodyPr>
          <a:lstStyle>
            <a:lvl1pPr marL="0" indent="0" algn="ctr">
              <a:buNone/>
              <a:defRPr sz="15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Signature</a:t>
            </a:r>
            <a:endParaRPr lang="en-US" altLang="zh-CN" dirty="0"/>
          </a:p>
        </p:txBody>
      </p:sp>
      <p:sp>
        <p:nvSpPr>
          <p:cNvPr id="13" name="文本占位符 13"/>
          <p:cNvSpPr>
            <a:spLocks noGrp="1"/>
          </p:cNvSpPr>
          <p:nvPr userDrawn="1">
            <p:ph type="body" sz="quarter" idx="11" hasCustomPrompt="1"/>
          </p:nvPr>
        </p:nvSpPr>
        <p:spPr>
          <a:xfrm>
            <a:off x="2247339" y="5009332"/>
            <a:ext cx="7855511" cy="296271"/>
          </a:xfrm>
        </p:spPr>
        <p:txBody>
          <a:bodyPr vert="horz" anchor="ctr">
            <a:noAutofit/>
          </a:bodyPr>
          <a:lstStyle>
            <a:lvl1pPr marL="0" indent="0" algn="ctr">
              <a:buNone/>
              <a:defRPr sz="15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Date</a:t>
            </a:r>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showMasterSp="0" userDrawn="1">
  <p:cSld name="节标题">
    <p:spTree>
      <p:nvGrpSpPr>
        <p:cNvPr id="1" name=""/>
        <p:cNvGrpSpPr/>
        <p:nvPr/>
      </p:nvGrpSpPr>
      <p:grpSpPr>
        <a:xfrm>
          <a:off x="0" y="0"/>
          <a:ext cx="0" cy="0"/>
          <a:chOff x="0" y="0"/>
          <a:chExt cx="0" cy="0"/>
        </a:xfrm>
      </p:grpSpPr>
      <p:sp>
        <p:nvSpPr>
          <p:cNvPr id="1032" name="Rectangle 959"/>
          <p:cNvSpPr>
            <a:spLocks noChangeArrowheads="1"/>
          </p:cNvSpPr>
          <p:nvPr userDrawn="1"/>
        </p:nvSpPr>
        <p:spPr bwMode="auto">
          <a:xfrm>
            <a:off x="-1588" y="4763"/>
            <a:ext cx="12193588" cy="6851650"/>
          </a:xfrm>
          <a:prstGeom prst="rect">
            <a:avLst/>
          </a:prstGeom>
          <a:solidFill>
            <a:schemeClr val="accent2"/>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1" name="矩形 10"/>
          <p:cNvSpPr/>
          <p:nvPr userDrawn="1"/>
        </p:nvSpPr>
        <p:spPr>
          <a:xfrm>
            <a:off x="669925" y="1028700"/>
            <a:ext cx="10850563" cy="52117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20" name="标题 1"/>
          <p:cNvSpPr>
            <a:spLocks noGrp="1"/>
          </p:cNvSpPr>
          <p:nvPr>
            <p:ph type="title"/>
          </p:nvPr>
        </p:nvSpPr>
        <p:spPr>
          <a:xfrm>
            <a:off x="3701003" y="2913063"/>
            <a:ext cx="5419185" cy="860393"/>
          </a:xfrm>
        </p:spPr>
        <p:txBody>
          <a:bodyPr anchor="b">
            <a:normAutofit/>
          </a:bodyPr>
          <a:lstStyle>
            <a:lvl1pPr algn="l">
              <a:defRPr sz="2400" b="1">
                <a:solidFill>
                  <a:schemeClr val="tx1"/>
                </a:solidFill>
              </a:defRPr>
            </a:lvl1pPr>
          </a:lstStyle>
          <a:p>
            <a:r>
              <a:rPr lang="en-US" dirty="0"/>
              <a:t>Click to edit Master title style</a:t>
            </a:r>
            <a:endParaRPr lang="zh-CN" altLang="en-US" dirty="0"/>
          </a:p>
        </p:txBody>
      </p:sp>
      <p:sp>
        <p:nvSpPr>
          <p:cNvPr id="21" name="文本占位符 2"/>
          <p:cNvSpPr>
            <a:spLocks noGrp="1"/>
          </p:cNvSpPr>
          <p:nvPr userDrawn="1">
            <p:ph type="body" idx="1"/>
          </p:nvPr>
        </p:nvSpPr>
        <p:spPr>
          <a:xfrm>
            <a:off x="3702119" y="3813109"/>
            <a:ext cx="5419185" cy="975971"/>
          </a:xfrm>
        </p:spPr>
        <p:txBody>
          <a:bodyPr anchor="t">
            <a:normAutofit/>
          </a:bodyPr>
          <a:lstStyle>
            <a:lvl1pPr marL="0" indent="0" algn="l">
              <a:buNone/>
              <a:defRPr sz="11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endParaRPr lang="en-US" dirty="0"/>
          </a:p>
        </p:txBody>
      </p:sp>
      <p:sp>
        <p:nvSpPr>
          <p:cNvPr id="996" name="Freeform 960"/>
          <p:cNvSpPr/>
          <p:nvPr userDrawn="1"/>
        </p:nvSpPr>
        <p:spPr bwMode="auto">
          <a:xfrm>
            <a:off x="680002" y="2791794"/>
            <a:ext cx="1593108" cy="2865093"/>
          </a:xfrm>
          <a:custGeom>
            <a:avLst/>
            <a:gdLst>
              <a:gd name="T0" fmla="*/ 0 w 955"/>
              <a:gd name="T1" fmla="*/ 135 h 1719"/>
              <a:gd name="T2" fmla="*/ 134 w 955"/>
              <a:gd name="T3" fmla="*/ 58 h 1719"/>
              <a:gd name="T4" fmla="*/ 423 w 955"/>
              <a:gd name="T5" fmla="*/ 136 h 1719"/>
              <a:gd name="T6" fmla="*/ 897 w 955"/>
              <a:gd name="T7" fmla="*/ 957 h 1719"/>
              <a:gd name="T8" fmla="*/ 820 w 955"/>
              <a:gd name="T9" fmla="*/ 1246 h 1719"/>
              <a:gd name="T10" fmla="*/ 0 w 955"/>
              <a:gd name="T11" fmla="*/ 1719 h 1719"/>
              <a:gd name="T12" fmla="*/ 0 w 955"/>
              <a:gd name="T13" fmla="*/ 135 h 1719"/>
            </a:gdLst>
            <a:ahLst/>
            <a:cxnLst>
              <a:cxn ang="0">
                <a:pos x="T0" y="T1"/>
              </a:cxn>
              <a:cxn ang="0">
                <a:pos x="T2" y="T3"/>
              </a:cxn>
              <a:cxn ang="0">
                <a:pos x="T4" y="T5"/>
              </a:cxn>
              <a:cxn ang="0">
                <a:pos x="T6" y="T7"/>
              </a:cxn>
              <a:cxn ang="0">
                <a:pos x="T8" y="T9"/>
              </a:cxn>
              <a:cxn ang="0">
                <a:pos x="T10" y="T11"/>
              </a:cxn>
              <a:cxn ang="0">
                <a:pos x="T12" y="T13"/>
              </a:cxn>
            </a:cxnLst>
            <a:rect l="0" t="0" r="r" b="b"/>
            <a:pathLst>
              <a:path w="955" h="1719">
                <a:moveTo>
                  <a:pt x="0" y="135"/>
                </a:moveTo>
                <a:cubicBezTo>
                  <a:pt x="134" y="58"/>
                  <a:pt x="134" y="58"/>
                  <a:pt x="134" y="58"/>
                </a:cubicBezTo>
                <a:cubicBezTo>
                  <a:pt x="235" y="0"/>
                  <a:pt x="365" y="35"/>
                  <a:pt x="423" y="136"/>
                </a:cubicBezTo>
                <a:cubicBezTo>
                  <a:pt x="897" y="957"/>
                  <a:pt x="897" y="957"/>
                  <a:pt x="897" y="957"/>
                </a:cubicBezTo>
                <a:cubicBezTo>
                  <a:pt x="955" y="1058"/>
                  <a:pt x="921" y="1188"/>
                  <a:pt x="820" y="1246"/>
                </a:cubicBezTo>
                <a:cubicBezTo>
                  <a:pt x="0" y="1719"/>
                  <a:pt x="0" y="1719"/>
                  <a:pt x="0" y="1719"/>
                </a:cubicBezTo>
                <a:lnTo>
                  <a:pt x="0" y="135"/>
                </a:lnTo>
                <a:close/>
              </a:path>
            </a:pathLst>
          </a:custGeom>
          <a:solidFill>
            <a:schemeClr val="accent2">
              <a:lumMod val="75000"/>
              <a:alpha val="91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997" name="Freeform 961"/>
          <p:cNvSpPr>
            <a:spLocks noEditPoints="1"/>
          </p:cNvSpPr>
          <p:nvPr userDrawn="1"/>
        </p:nvSpPr>
        <p:spPr bwMode="auto">
          <a:xfrm>
            <a:off x="680002" y="4682394"/>
            <a:ext cx="1171894" cy="1498578"/>
          </a:xfrm>
          <a:custGeom>
            <a:avLst/>
            <a:gdLst>
              <a:gd name="T0" fmla="*/ 253 w 702"/>
              <a:gd name="T1" fmla="*/ 216 h 899"/>
              <a:gd name="T2" fmla="*/ 486 w 702"/>
              <a:gd name="T3" fmla="*/ 450 h 899"/>
              <a:gd name="T4" fmla="*/ 253 w 702"/>
              <a:gd name="T5" fmla="*/ 683 h 899"/>
              <a:gd name="T6" fmla="*/ 19 w 702"/>
              <a:gd name="T7" fmla="*/ 450 h 899"/>
              <a:gd name="T8" fmla="*/ 253 w 702"/>
              <a:gd name="T9" fmla="*/ 216 h 899"/>
              <a:gd name="T10" fmla="*/ 253 w 702"/>
              <a:gd name="T11" fmla="*/ 0 h 899"/>
              <a:gd name="T12" fmla="*/ 702 w 702"/>
              <a:gd name="T13" fmla="*/ 450 h 899"/>
              <a:gd name="T14" fmla="*/ 253 w 702"/>
              <a:gd name="T15" fmla="*/ 899 h 899"/>
              <a:gd name="T16" fmla="*/ 0 w 702"/>
              <a:gd name="T17" fmla="*/ 821 h 899"/>
              <a:gd name="T18" fmla="*/ 0 w 702"/>
              <a:gd name="T19" fmla="*/ 78 h 899"/>
              <a:gd name="T20" fmla="*/ 253 w 702"/>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2" h="899">
                <a:moveTo>
                  <a:pt x="253" y="216"/>
                </a:moveTo>
                <a:cubicBezTo>
                  <a:pt x="381" y="216"/>
                  <a:pt x="486" y="321"/>
                  <a:pt x="486" y="450"/>
                </a:cubicBezTo>
                <a:cubicBezTo>
                  <a:pt x="486" y="578"/>
                  <a:pt x="381" y="683"/>
                  <a:pt x="253" y="683"/>
                </a:cubicBezTo>
                <a:cubicBezTo>
                  <a:pt x="124" y="683"/>
                  <a:pt x="19" y="578"/>
                  <a:pt x="19" y="450"/>
                </a:cubicBezTo>
                <a:cubicBezTo>
                  <a:pt x="19" y="321"/>
                  <a:pt x="124" y="216"/>
                  <a:pt x="253" y="216"/>
                </a:cubicBezTo>
                <a:close/>
                <a:moveTo>
                  <a:pt x="253" y="0"/>
                </a:moveTo>
                <a:cubicBezTo>
                  <a:pt x="501" y="0"/>
                  <a:pt x="702" y="201"/>
                  <a:pt x="702" y="450"/>
                </a:cubicBezTo>
                <a:cubicBezTo>
                  <a:pt x="702" y="698"/>
                  <a:pt x="501" y="899"/>
                  <a:pt x="253" y="899"/>
                </a:cubicBezTo>
                <a:cubicBezTo>
                  <a:pt x="159" y="899"/>
                  <a:pt x="72" y="870"/>
                  <a:pt x="0" y="821"/>
                </a:cubicBezTo>
                <a:cubicBezTo>
                  <a:pt x="0" y="78"/>
                  <a:pt x="0" y="78"/>
                  <a:pt x="0" y="78"/>
                </a:cubicBezTo>
                <a:cubicBezTo>
                  <a:pt x="72" y="29"/>
                  <a:pt x="159" y="0"/>
                  <a:pt x="253" y="0"/>
                </a:cubicBezTo>
                <a:close/>
              </a:path>
            </a:pathLst>
          </a:custGeom>
          <a:solidFill>
            <a:schemeClr val="accent2">
              <a:lumMod val="75000"/>
              <a:alpha val="91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998" name="Freeform 962"/>
          <p:cNvSpPr/>
          <p:nvPr userDrawn="1"/>
        </p:nvSpPr>
        <p:spPr bwMode="auto">
          <a:xfrm>
            <a:off x="9563062" y="4905236"/>
            <a:ext cx="1967058" cy="1351223"/>
          </a:xfrm>
          <a:custGeom>
            <a:avLst/>
            <a:gdLst>
              <a:gd name="T0" fmla="*/ 137 w 1179"/>
              <a:gd name="T1" fmla="*/ 501 h 811"/>
              <a:gd name="T2" fmla="*/ 969 w 1179"/>
              <a:gd name="T3" fmla="*/ 37 h 811"/>
              <a:gd name="T4" fmla="*/ 1179 w 1179"/>
              <a:gd name="T5" fmla="*/ 35 h 811"/>
              <a:gd name="T6" fmla="*/ 1179 w 1179"/>
              <a:gd name="T7" fmla="*/ 811 h 811"/>
              <a:gd name="T8" fmla="*/ 75 w 1179"/>
              <a:gd name="T9" fmla="*/ 811 h 811"/>
              <a:gd name="T10" fmla="*/ 59 w 1179"/>
              <a:gd name="T11" fmla="*/ 784 h 811"/>
              <a:gd name="T12" fmla="*/ 137 w 1179"/>
              <a:gd name="T13" fmla="*/ 501 h 811"/>
            </a:gdLst>
            <a:ahLst/>
            <a:cxnLst>
              <a:cxn ang="0">
                <a:pos x="T0" y="T1"/>
              </a:cxn>
              <a:cxn ang="0">
                <a:pos x="T2" y="T3"/>
              </a:cxn>
              <a:cxn ang="0">
                <a:pos x="T4" y="T5"/>
              </a:cxn>
              <a:cxn ang="0">
                <a:pos x="T6" y="T7"/>
              </a:cxn>
              <a:cxn ang="0">
                <a:pos x="T8" y="T9"/>
              </a:cxn>
              <a:cxn ang="0">
                <a:pos x="T10" y="T11"/>
              </a:cxn>
              <a:cxn ang="0">
                <a:pos x="T12" y="T13"/>
              </a:cxn>
            </a:cxnLst>
            <a:rect l="0" t="0" r="r" b="b"/>
            <a:pathLst>
              <a:path w="1179" h="811">
                <a:moveTo>
                  <a:pt x="137" y="501"/>
                </a:moveTo>
                <a:cubicBezTo>
                  <a:pt x="969" y="37"/>
                  <a:pt x="969" y="37"/>
                  <a:pt x="969" y="37"/>
                </a:cubicBezTo>
                <a:cubicBezTo>
                  <a:pt x="1036" y="0"/>
                  <a:pt x="1115" y="1"/>
                  <a:pt x="1179" y="35"/>
                </a:cubicBezTo>
                <a:cubicBezTo>
                  <a:pt x="1179" y="811"/>
                  <a:pt x="1179" y="811"/>
                  <a:pt x="1179" y="811"/>
                </a:cubicBezTo>
                <a:cubicBezTo>
                  <a:pt x="75" y="811"/>
                  <a:pt x="75" y="811"/>
                  <a:pt x="75" y="811"/>
                </a:cubicBezTo>
                <a:cubicBezTo>
                  <a:pt x="59" y="784"/>
                  <a:pt x="59" y="784"/>
                  <a:pt x="59" y="784"/>
                </a:cubicBezTo>
                <a:cubicBezTo>
                  <a:pt x="0" y="685"/>
                  <a:pt x="35" y="558"/>
                  <a:pt x="137" y="501"/>
                </a:cubicBezTo>
                <a:close/>
              </a:path>
            </a:pathLst>
          </a:custGeom>
          <a:solidFill>
            <a:schemeClr val="accent2">
              <a:lumMod val="75000"/>
              <a:alpha val="91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999" name="Freeform 964"/>
          <p:cNvSpPr>
            <a:spLocks noEditPoints="1"/>
          </p:cNvSpPr>
          <p:nvPr userDrawn="1"/>
        </p:nvSpPr>
        <p:spPr bwMode="auto">
          <a:xfrm>
            <a:off x="9259811" y="4054466"/>
            <a:ext cx="2136656" cy="2135266"/>
          </a:xfrm>
          <a:custGeom>
            <a:avLst/>
            <a:gdLst>
              <a:gd name="T0" fmla="*/ 150 w 1281"/>
              <a:gd name="T1" fmla="*/ 1206 h 1281"/>
              <a:gd name="T2" fmla="*/ 75 w 1281"/>
              <a:gd name="T3" fmla="*/ 1281 h 1281"/>
              <a:gd name="T4" fmla="*/ 0 w 1281"/>
              <a:gd name="T5" fmla="*/ 1206 h 1281"/>
              <a:gd name="T6" fmla="*/ 75 w 1281"/>
              <a:gd name="T7" fmla="*/ 1131 h 1281"/>
              <a:gd name="T8" fmla="*/ 150 w 1281"/>
              <a:gd name="T9" fmla="*/ 1206 h 1281"/>
              <a:gd name="T10" fmla="*/ 186 w 1281"/>
              <a:gd name="T11" fmla="*/ 933 h 1281"/>
              <a:gd name="T12" fmla="*/ 94 w 1281"/>
              <a:gd name="T13" fmla="*/ 986 h 1281"/>
              <a:gd name="T14" fmla="*/ 41 w 1281"/>
              <a:gd name="T15" fmla="*/ 894 h 1281"/>
              <a:gd name="T16" fmla="*/ 133 w 1281"/>
              <a:gd name="T17" fmla="*/ 841 h 1281"/>
              <a:gd name="T18" fmla="*/ 186 w 1281"/>
              <a:gd name="T19" fmla="*/ 933 h 1281"/>
              <a:gd name="T20" fmla="*/ 292 w 1281"/>
              <a:gd name="T21" fmla="*/ 678 h 1281"/>
              <a:gd name="T22" fmla="*/ 189 w 1281"/>
              <a:gd name="T23" fmla="*/ 706 h 1281"/>
              <a:gd name="T24" fmla="*/ 162 w 1281"/>
              <a:gd name="T25" fmla="*/ 603 h 1281"/>
              <a:gd name="T26" fmla="*/ 264 w 1281"/>
              <a:gd name="T27" fmla="*/ 576 h 1281"/>
              <a:gd name="T28" fmla="*/ 292 w 1281"/>
              <a:gd name="T29" fmla="*/ 678 h 1281"/>
              <a:gd name="T30" fmla="*/ 460 w 1281"/>
              <a:gd name="T31" fmla="*/ 460 h 1281"/>
              <a:gd name="T32" fmla="*/ 353 w 1281"/>
              <a:gd name="T33" fmla="*/ 460 h 1281"/>
              <a:gd name="T34" fmla="*/ 353 w 1281"/>
              <a:gd name="T35" fmla="*/ 353 h 1281"/>
              <a:gd name="T36" fmla="*/ 460 w 1281"/>
              <a:gd name="T37" fmla="*/ 353 h 1281"/>
              <a:gd name="T38" fmla="*/ 460 w 1281"/>
              <a:gd name="T39" fmla="*/ 460 h 1281"/>
              <a:gd name="T40" fmla="*/ 678 w 1281"/>
              <a:gd name="T41" fmla="*/ 292 h 1281"/>
              <a:gd name="T42" fmla="*/ 576 w 1281"/>
              <a:gd name="T43" fmla="*/ 264 h 1281"/>
              <a:gd name="T44" fmla="*/ 603 w 1281"/>
              <a:gd name="T45" fmla="*/ 162 h 1281"/>
              <a:gd name="T46" fmla="*/ 706 w 1281"/>
              <a:gd name="T47" fmla="*/ 189 h 1281"/>
              <a:gd name="T48" fmla="*/ 678 w 1281"/>
              <a:gd name="T49" fmla="*/ 292 h 1281"/>
              <a:gd name="T50" fmla="*/ 933 w 1281"/>
              <a:gd name="T51" fmla="*/ 186 h 1281"/>
              <a:gd name="T52" fmla="*/ 841 w 1281"/>
              <a:gd name="T53" fmla="*/ 133 h 1281"/>
              <a:gd name="T54" fmla="*/ 894 w 1281"/>
              <a:gd name="T55" fmla="*/ 41 h 1281"/>
              <a:gd name="T56" fmla="*/ 986 w 1281"/>
              <a:gd name="T57" fmla="*/ 94 h 1281"/>
              <a:gd name="T58" fmla="*/ 933 w 1281"/>
              <a:gd name="T59" fmla="*/ 186 h 1281"/>
              <a:gd name="T60" fmla="*/ 1206 w 1281"/>
              <a:gd name="T61" fmla="*/ 0 h 1281"/>
              <a:gd name="T62" fmla="*/ 1281 w 1281"/>
              <a:gd name="T63" fmla="*/ 75 h 1281"/>
              <a:gd name="T64" fmla="*/ 1206 w 1281"/>
              <a:gd name="T65" fmla="*/ 150 h 1281"/>
              <a:gd name="T66" fmla="*/ 1131 w 1281"/>
              <a:gd name="T67" fmla="*/ 75 h 1281"/>
              <a:gd name="T68" fmla="*/ 1206 w 1281"/>
              <a:gd name="T69" fmla="*/ 0 h 1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81" h="1281">
                <a:moveTo>
                  <a:pt x="150" y="1206"/>
                </a:moveTo>
                <a:cubicBezTo>
                  <a:pt x="150" y="1248"/>
                  <a:pt x="117" y="1281"/>
                  <a:pt x="75" y="1281"/>
                </a:cubicBezTo>
                <a:cubicBezTo>
                  <a:pt x="34" y="1281"/>
                  <a:pt x="0" y="1248"/>
                  <a:pt x="0" y="1206"/>
                </a:cubicBezTo>
                <a:cubicBezTo>
                  <a:pt x="0" y="1165"/>
                  <a:pt x="34" y="1131"/>
                  <a:pt x="75" y="1131"/>
                </a:cubicBezTo>
                <a:cubicBezTo>
                  <a:pt x="117" y="1131"/>
                  <a:pt x="150" y="1165"/>
                  <a:pt x="150" y="1206"/>
                </a:cubicBezTo>
                <a:close/>
                <a:moveTo>
                  <a:pt x="186" y="933"/>
                </a:moveTo>
                <a:cubicBezTo>
                  <a:pt x="176" y="973"/>
                  <a:pt x="134" y="997"/>
                  <a:pt x="94" y="986"/>
                </a:cubicBezTo>
                <a:cubicBezTo>
                  <a:pt x="54" y="975"/>
                  <a:pt x="31" y="934"/>
                  <a:pt x="41" y="894"/>
                </a:cubicBezTo>
                <a:cubicBezTo>
                  <a:pt x="52" y="854"/>
                  <a:pt x="93" y="830"/>
                  <a:pt x="133" y="841"/>
                </a:cubicBezTo>
                <a:cubicBezTo>
                  <a:pt x="173" y="852"/>
                  <a:pt x="197" y="893"/>
                  <a:pt x="186" y="933"/>
                </a:cubicBezTo>
                <a:close/>
                <a:moveTo>
                  <a:pt x="292" y="678"/>
                </a:moveTo>
                <a:cubicBezTo>
                  <a:pt x="271" y="714"/>
                  <a:pt x="225" y="726"/>
                  <a:pt x="189" y="706"/>
                </a:cubicBezTo>
                <a:cubicBezTo>
                  <a:pt x="153" y="685"/>
                  <a:pt x="141" y="639"/>
                  <a:pt x="162" y="603"/>
                </a:cubicBezTo>
                <a:cubicBezTo>
                  <a:pt x="182" y="567"/>
                  <a:pt x="228" y="555"/>
                  <a:pt x="264" y="576"/>
                </a:cubicBezTo>
                <a:cubicBezTo>
                  <a:pt x="300" y="596"/>
                  <a:pt x="312" y="642"/>
                  <a:pt x="292" y="678"/>
                </a:cubicBezTo>
                <a:close/>
                <a:moveTo>
                  <a:pt x="460" y="460"/>
                </a:moveTo>
                <a:cubicBezTo>
                  <a:pt x="430" y="489"/>
                  <a:pt x="383" y="489"/>
                  <a:pt x="353" y="460"/>
                </a:cubicBezTo>
                <a:cubicBezTo>
                  <a:pt x="324" y="430"/>
                  <a:pt x="324" y="383"/>
                  <a:pt x="353" y="353"/>
                </a:cubicBezTo>
                <a:cubicBezTo>
                  <a:pt x="383" y="324"/>
                  <a:pt x="430" y="324"/>
                  <a:pt x="460" y="353"/>
                </a:cubicBezTo>
                <a:cubicBezTo>
                  <a:pt x="489" y="383"/>
                  <a:pt x="489" y="430"/>
                  <a:pt x="460" y="460"/>
                </a:cubicBezTo>
                <a:close/>
                <a:moveTo>
                  <a:pt x="678" y="292"/>
                </a:moveTo>
                <a:cubicBezTo>
                  <a:pt x="642" y="313"/>
                  <a:pt x="596" y="300"/>
                  <a:pt x="576" y="264"/>
                </a:cubicBezTo>
                <a:cubicBezTo>
                  <a:pt x="555" y="228"/>
                  <a:pt x="567" y="182"/>
                  <a:pt x="603" y="162"/>
                </a:cubicBezTo>
                <a:cubicBezTo>
                  <a:pt x="639" y="141"/>
                  <a:pt x="685" y="153"/>
                  <a:pt x="706" y="189"/>
                </a:cubicBezTo>
                <a:cubicBezTo>
                  <a:pt x="726" y="225"/>
                  <a:pt x="714" y="271"/>
                  <a:pt x="678" y="292"/>
                </a:cubicBezTo>
                <a:close/>
                <a:moveTo>
                  <a:pt x="933" y="186"/>
                </a:moveTo>
                <a:cubicBezTo>
                  <a:pt x="893" y="197"/>
                  <a:pt x="852" y="173"/>
                  <a:pt x="841" y="133"/>
                </a:cubicBezTo>
                <a:cubicBezTo>
                  <a:pt x="830" y="93"/>
                  <a:pt x="854" y="52"/>
                  <a:pt x="894" y="41"/>
                </a:cubicBezTo>
                <a:cubicBezTo>
                  <a:pt x="934" y="31"/>
                  <a:pt x="975" y="54"/>
                  <a:pt x="986" y="94"/>
                </a:cubicBezTo>
                <a:cubicBezTo>
                  <a:pt x="997" y="134"/>
                  <a:pt x="973" y="176"/>
                  <a:pt x="933" y="186"/>
                </a:cubicBezTo>
                <a:close/>
                <a:moveTo>
                  <a:pt x="1206" y="0"/>
                </a:moveTo>
                <a:cubicBezTo>
                  <a:pt x="1247" y="0"/>
                  <a:pt x="1281" y="34"/>
                  <a:pt x="1281" y="75"/>
                </a:cubicBezTo>
                <a:cubicBezTo>
                  <a:pt x="1281" y="117"/>
                  <a:pt x="1247" y="150"/>
                  <a:pt x="1206" y="150"/>
                </a:cubicBezTo>
                <a:cubicBezTo>
                  <a:pt x="1165" y="150"/>
                  <a:pt x="1131" y="117"/>
                  <a:pt x="1131" y="75"/>
                </a:cubicBezTo>
                <a:cubicBezTo>
                  <a:pt x="1131" y="34"/>
                  <a:pt x="1165" y="0"/>
                  <a:pt x="1206" y="0"/>
                </a:cubicBezTo>
                <a:close/>
              </a:path>
            </a:pathLst>
          </a:custGeom>
          <a:solidFill>
            <a:schemeClr val="accent2">
              <a:lumMod val="60000"/>
              <a:lumOff val="4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00" name="Freeform 965"/>
          <p:cNvSpPr>
            <a:spLocks noEditPoints="1"/>
          </p:cNvSpPr>
          <p:nvPr userDrawn="1"/>
        </p:nvSpPr>
        <p:spPr bwMode="auto">
          <a:xfrm>
            <a:off x="1596359" y="126209"/>
            <a:ext cx="3847927" cy="2096342"/>
          </a:xfrm>
          <a:custGeom>
            <a:avLst/>
            <a:gdLst>
              <a:gd name="T0" fmla="*/ 822 w 2306"/>
              <a:gd name="T1" fmla="*/ 1069 h 1258"/>
              <a:gd name="T2" fmla="*/ 917 w 2306"/>
              <a:gd name="T3" fmla="*/ 1163 h 1258"/>
              <a:gd name="T4" fmla="*/ 822 w 2306"/>
              <a:gd name="T5" fmla="*/ 1258 h 1258"/>
              <a:gd name="T6" fmla="*/ 727 w 2306"/>
              <a:gd name="T7" fmla="*/ 1163 h 1258"/>
              <a:gd name="T8" fmla="*/ 822 w 2306"/>
              <a:gd name="T9" fmla="*/ 1069 h 1258"/>
              <a:gd name="T10" fmla="*/ 477 w 2306"/>
              <a:gd name="T11" fmla="*/ 1023 h 1258"/>
              <a:gd name="T12" fmla="*/ 544 w 2306"/>
              <a:gd name="T13" fmla="*/ 1139 h 1258"/>
              <a:gd name="T14" fmla="*/ 428 w 2306"/>
              <a:gd name="T15" fmla="*/ 1206 h 1258"/>
              <a:gd name="T16" fmla="*/ 361 w 2306"/>
              <a:gd name="T17" fmla="*/ 1090 h 1258"/>
              <a:gd name="T18" fmla="*/ 477 w 2306"/>
              <a:gd name="T19" fmla="*/ 1023 h 1258"/>
              <a:gd name="T20" fmla="*/ 2292 w 2306"/>
              <a:gd name="T21" fmla="*/ 130 h 1258"/>
              <a:gd name="T22" fmla="*/ 2176 w 2306"/>
              <a:gd name="T23" fmla="*/ 197 h 1258"/>
              <a:gd name="T24" fmla="*/ 2109 w 2306"/>
              <a:gd name="T25" fmla="*/ 81 h 1258"/>
              <a:gd name="T26" fmla="*/ 2225 w 2306"/>
              <a:gd name="T27" fmla="*/ 14 h 1258"/>
              <a:gd name="T28" fmla="*/ 2292 w 2306"/>
              <a:gd name="T29" fmla="*/ 130 h 1258"/>
              <a:gd name="T30" fmla="*/ 156 w 2306"/>
              <a:gd name="T31" fmla="*/ 890 h 1258"/>
              <a:gd name="T32" fmla="*/ 190 w 2306"/>
              <a:gd name="T33" fmla="*/ 1020 h 1258"/>
              <a:gd name="T34" fmla="*/ 61 w 2306"/>
              <a:gd name="T35" fmla="*/ 1054 h 1258"/>
              <a:gd name="T36" fmla="*/ 26 w 2306"/>
              <a:gd name="T37" fmla="*/ 925 h 1258"/>
              <a:gd name="T38" fmla="*/ 156 w 2306"/>
              <a:gd name="T39" fmla="*/ 890 h 1258"/>
              <a:gd name="T40" fmla="*/ 2140 w 2306"/>
              <a:gd name="T41" fmla="*/ 497 h 1258"/>
              <a:gd name="T42" fmla="*/ 2011 w 2306"/>
              <a:gd name="T43" fmla="*/ 532 h 1258"/>
              <a:gd name="T44" fmla="*/ 1976 w 2306"/>
              <a:gd name="T45" fmla="*/ 402 h 1258"/>
              <a:gd name="T46" fmla="*/ 2105 w 2306"/>
              <a:gd name="T47" fmla="*/ 368 h 1258"/>
              <a:gd name="T48" fmla="*/ 2140 w 2306"/>
              <a:gd name="T49" fmla="*/ 497 h 1258"/>
              <a:gd name="T50" fmla="*/ 1898 w 2306"/>
              <a:gd name="T51" fmla="*/ 812 h 1258"/>
              <a:gd name="T52" fmla="*/ 1764 w 2306"/>
              <a:gd name="T53" fmla="*/ 812 h 1258"/>
              <a:gd name="T54" fmla="*/ 1764 w 2306"/>
              <a:gd name="T55" fmla="*/ 678 h 1258"/>
              <a:gd name="T56" fmla="*/ 1898 w 2306"/>
              <a:gd name="T57" fmla="*/ 678 h 1258"/>
              <a:gd name="T58" fmla="*/ 1898 w 2306"/>
              <a:gd name="T59" fmla="*/ 812 h 1258"/>
              <a:gd name="T60" fmla="*/ 1583 w 2306"/>
              <a:gd name="T61" fmla="*/ 1054 h 1258"/>
              <a:gd name="T62" fmla="*/ 1453 w 2306"/>
              <a:gd name="T63" fmla="*/ 1020 h 1258"/>
              <a:gd name="T64" fmla="*/ 1488 w 2306"/>
              <a:gd name="T65" fmla="*/ 890 h 1258"/>
              <a:gd name="T66" fmla="*/ 1618 w 2306"/>
              <a:gd name="T67" fmla="*/ 925 h 1258"/>
              <a:gd name="T68" fmla="*/ 1583 w 2306"/>
              <a:gd name="T69" fmla="*/ 1054 h 1258"/>
              <a:gd name="T70" fmla="*/ 1216 w 2306"/>
              <a:gd name="T71" fmla="*/ 1206 h 1258"/>
              <a:gd name="T72" fmla="*/ 1100 w 2306"/>
              <a:gd name="T73" fmla="*/ 1139 h 1258"/>
              <a:gd name="T74" fmla="*/ 1167 w 2306"/>
              <a:gd name="T75" fmla="*/ 1023 h 1258"/>
              <a:gd name="T76" fmla="*/ 1283 w 2306"/>
              <a:gd name="T77" fmla="*/ 1090 h 1258"/>
              <a:gd name="T78" fmla="*/ 1216 w 2306"/>
              <a:gd name="T79" fmla="*/ 1206 h 1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306" h="1258">
                <a:moveTo>
                  <a:pt x="822" y="1069"/>
                </a:moveTo>
                <a:cubicBezTo>
                  <a:pt x="874" y="1069"/>
                  <a:pt x="917" y="1111"/>
                  <a:pt x="917" y="1163"/>
                </a:cubicBezTo>
                <a:cubicBezTo>
                  <a:pt x="917" y="1216"/>
                  <a:pt x="874" y="1258"/>
                  <a:pt x="822" y="1258"/>
                </a:cubicBezTo>
                <a:cubicBezTo>
                  <a:pt x="770" y="1258"/>
                  <a:pt x="727" y="1216"/>
                  <a:pt x="727" y="1163"/>
                </a:cubicBezTo>
                <a:cubicBezTo>
                  <a:pt x="727" y="1111"/>
                  <a:pt x="770" y="1069"/>
                  <a:pt x="822" y="1069"/>
                </a:cubicBezTo>
                <a:close/>
                <a:moveTo>
                  <a:pt x="477" y="1023"/>
                </a:moveTo>
                <a:cubicBezTo>
                  <a:pt x="528" y="1037"/>
                  <a:pt x="558" y="1089"/>
                  <a:pt x="544" y="1139"/>
                </a:cubicBezTo>
                <a:cubicBezTo>
                  <a:pt x="531" y="1190"/>
                  <a:pt x="479" y="1220"/>
                  <a:pt x="428" y="1206"/>
                </a:cubicBezTo>
                <a:cubicBezTo>
                  <a:pt x="378" y="1193"/>
                  <a:pt x="348" y="1141"/>
                  <a:pt x="361" y="1090"/>
                </a:cubicBezTo>
                <a:cubicBezTo>
                  <a:pt x="375" y="1040"/>
                  <a:pt x="427" y="1010"/>
                  <a:pt x="477" y="1023"/>
                </a:cubicBezTo>
                <a:close/>
                <a:moveTo>
                  <a:pt x="2292" y="130"/>
                </a:moveTo>
                <a:cubicBezTo>
                  <a:pt x="2279" y="181"/>
                  <a:pt x="2227" y="211"/>
                  <a:pt x="2176" y="197"/>
                </a:cubicBezTo>
                <a:cubicBezTo>
                  <a:pt x="2125" y="184"/>
                  <a:pt x="2095" y="132"/>
                  <a:pt x="2109" y="81"/>
                </a:cubicBezTo>
                <a:cubicBezTo>
                  <a:pt x="2123" y="30"/>
                  <a:pt x="2174" y="0"/>
                  <a:pt x="2225" y="14"/>
                </a:cubicBezTo>
                <a:cubicBezTo>
                  <a:pt x="2276" y="28"/>
                  <a:pt x="2306" y="80"/>
                  <a:pt x="2292" y="130"/>
                </a:cubicBezTo>
                <a:close/>
                <a:moveTo>
                  <a:pt x="156" y="890"/>
                </a:moveTo>
                <a:cubicBezTo>
                  <a:pt x="201" y="916"/>
                  <a:pt x="217" y="974"/>
                  <a:pt x="190" y="1020"/>
                </a:cubicBezTo>
                <a:cubicBezTo>
                  <a:pt x="164" y="1065"/>
                  <a:pt x="106" y="1080"/>
                  <a:pt x="61" y="1054"/>
                </a:cubicBezTo>
                <a:cubicBezTo>
                  <a:pt x="16" y="1028"/>
                  <a:pt x="0" y="970"/>
                  <a:pt x="26" y="925"/>
                </a:cubicBezTo>
                <a:cubicBezTo>
                  <a:pt x="52" y="879"/>
                  <a:pt x="110" y="864"/>
                  <a:pt x="156" y="890"/>
                </a:cubicBezTo>
                <a:close/>
                <a:moveTo>
                  <a:pt x="2140" y="497"/>
                </a:moveTo>
                <a:cubicBezTo>
                  <a:pt x="2114" y="542"/>
                  <a:pt x="2056" y="558"/>
                  <a:pt x="2011" y="532"/>
                </a:cubicBezTo>
                <a:cubicBezTo>
                  <a:pt x="1965" y="506"/>
                  <a:pt x="1950" y="448"/>
                  <a:pt x="1976" y="402"/>
                </a:cubicBezTo>
                <a:cubicBezTo>
                  <a:pt x="2002" y="357"/>
                  <a:pt x="2060" y="342"/>
                  <a:pt x="2105" y="368"/>
                </a:cubicBezTo>
                <a:cubicBezTo>
                  <a:pt x="2151" y="394"/>
                  <a:pt x="2166" y="452"/>
                  <a:pt x="2140" y="497"/>
                </a:cubicBezTo>
                <a:close/>
                <a:moveTo>
                  <a:pt x="1898" y="812"/>
                </a:moveTo>
                <a:cubicBezTo>
                  <a:pt x="1861" y="849"/>
                  <a:pt x="1801" y="849"/>
                  <a:pt x="1764" y="812"/>
                </a:cubicBezTo>
                <a:cubicBezTo>
                  <a:pt x="1727" y="775"/>
                  <a:pt x="1727" y="715"/>
                  <a:pt x="1764" y="678"/>
                </a:cubicBezTo>
                <a:cubicBezTo>
                  <a:pt x="1801" y="641"/>
                  <a:pt x="1861" y="641"/>
                  <a:pt x="1898" y="678"/>
                </a:cubicBezTo>
                <a:cubicBezTo>
                  <a:pt x="1935" y="715"/>
                  <a:pt x="1935" y="775"/>
                  <a:pt x="1898" y="812"/>
                </a:cubicBezTo>
                <a:close/>
                <a:moveTo>
                  <a:pt x="1583" y="1054"/>
                </a:moveTo>
                <a:cubicBezTo>
                  <a:pt x="1538" y="1080"/>
                  <a:pt x="1480" y="1065"/>
                  <a:pt x="1453" y="1020"/>
                </a:cubicBezTo>
                <a:cubicBezTo>
                  <a:pt x="1427" y="974"/>
                  <a:pt x="1443" y="916"/>
                  <a:pt x="1488" y="890"/>
                </a:cubicBezTo>
                <a:cubicBezTo>
                  <a:pt x="1533" y="864"/>
                  <a:pt x="1591" y="879"/>
                  <a:pt x="1618" y="925"/>
                </a:cubicBezTo>
                <a:cubicBezTo>
                  <a:pt x="1644" y="970"/>
                  <a:pt x="1628" y="1028"/>
                  <a:pt x="1583" y="1054"/>
                </a:cubicBezTo>
                <a:close/>
                <a:moveTo>
                  <a:pt x="1216" y="1206"/>
                </a:moveTo>
                <a:cubicBezTo>
                  <a:pt x="1165" y="1220"/>
                  <a:pt x="1113" y="1190"/>
                  <a:pt x="1100" y="1139"/>
                </a:cubicBezTo>
                <a:cubicBezTo>
                  <a:pt x="1086" y="1089"/>
                  <a:pt x="1116" y="1037"/>
                  <a:pt x="1167" y="1023"/>
                </a:cubicBezTo>
                <a:cubicBezTo>
                  <a:pt x="1217" y="1010"/>
                  <a:pt x="1269" y="1040"/>
                  <a:pt x="1283" y="1090"/>
                </a:cubicBezTo>
                <a:cubicBezTo>
                  <a:pt x="1296" y="1141"/>
                  <a:pt x="1266" y="1193"/>
                  <a:pt x="1216" y="1206"/>
                </a:cubicBezTo>
                <a:close/>
              </a:path>
            </a:pathLst>
          </a:custGeom>
          <a:solidFill>
            <a:schemeClr val="accent2">
              <a:lumMod val="60000"/>
              <a:lumOff val="4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01" name="Freeform 966"/>
          <p:cNvSpPr>
            <a:spLocks noEditPoints="1"/>
          </p:cNvSpPr>
          <p:nvPr userDrawn="1"/>
        </p:nvSpPr>
        <p:spPr bwMode="auto">
          <a:xfrm>
            <a:off x="680002" y="4751901"/>
            <a:ext cx="1241402" cy="1498578"/>
          </a:xfrm>
          <a:custGeom>
            <a:avLst/>
            <a:gdLst>
              <a:gd name="T0" fmla="*/ 294 w 744"/>
              <a:gd name="T1" fmla="*/ 216 h 899"/>
              <a:gd name="T2" fmla="*/ 528 w 744"/>
              <a:gd name="T3" fmla="*/ 449 h 899"/>
              <a:gd name="T4" fmla="*/ 294 w 744"/>
              <a:gd name="T5" fmla="*/ 683 h 899"/>
              <a:gd name="T6" fmla="*/ 61 w 744"/>
              <a:gd name="T7" fmla="*/ 449 h 899"/>
              <a:gd name="T8" fmla="*/ 294 w 744"/>
              <a:gd name="T9" fmla="*/ 216 h 899"/>
              <a:gd name="T10" fmla="*/ 294 w 744"/>
              <a:gd name="T11" fmla="*/ 0 h 899"/>
              <a:gd name="T12" fmla="*/ 744 w 744"/>
              <a:gd name="T13" fmla="*/ 449 h 899"/>
              <a:gd name="T14" fmla="*/ 294 w 744"/>
              <a:gd name="T15" fmla="*/ 899 h 899"/>
              <a:gd name="T16" fmla="*/ 0 w 744"/>
              <a:gd name="T17" fmla="*/ 789 h 899"/>
              <a:gd name="T18" fmla="*/ 0 w 744"/>
              <a:gd name="T19" fmla="*/ 110 h 899"/>
              <a:gd name="T20" fmla="*/ 294 w 744"/>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4" h="899">
                <a:moveTo>
                  <a:pt x="294" y="216"/>
                </a:moveTo>
                <a:cubicBezTo>
                  <a:pt x="423" y="216"/>
                  <a:pt x="528" y="320"/>
                  <a:pt x="528" y="449"/>
                </a:cubicBezTo>
                <a:cubicBezTo>
                  <a:pt x="528" y="578"/>
                  <a:pt x="423" y="683"/>
                  <a:pt x="294" y="683"/>
                </a:cubicBezTo>
                <a:cubicBezTo>
                  <a:pt x="165" y="683"/>
                  <a:pt x="61" y="578"/>
                  <a:pt x="61" y="449"/>
                </a:cubicBezTo>
                <a:cubicBezTo>
                  <a:pt x="61" y="320"/>
                  <a:pt x="165" y="216"/>
                  <a:pt x="294" y="216"/>
                </a:cubicBezTo>
                <a:close/>
                <a:moveTo>
                  <a:pt x="294" y="0"/>
                </a:moveTo>
                <a:cubicBezTo>
                  <a:pt x="542" y="0"/>
                  <a:pt x="744" y="201"/>
                  <a:pt x="744" y="449"/>
                </a:cubicBezTo>
                <a:cubicBezTo>
                  <a:pt x="744" y="697"/>
                  <a:pt x="542" y="899"/>
                  <a:pt x="294" y="899"/>
                </a:cubicBezTo>
                <a:cubicBezTo>
                  <a:pt x="182" y="899"/>
                  <a:pt x="79" y="857"/>
                  <a:pt x="0" y="789"/>
                </a:cubicBezTo>
                <a:cubicBezTo>
                  <a:pt x="0" y="110"/>
                  <a:pt x="0" y="110"/>
                  <a:pt x="0" y="110"/>
                </a:cubicBezTo>
                <a:cubicBezTo>
                  <a:pt x="79" y="41"/>
                  <a:pt x="182" y="0"/>
                  <a:pt x="294" y="0"/>
                </a:cubicBezTo>
                <a:close/>
              </a:path>
            </a:pathLst>
          </a:custGeom>
          <a:solidFill>
            <a:schemeClr val="accent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02" name="Freeform 967"/>
          <p:cNvSpPr/>
          <p:nvPr userDrawn="1"/>
        </p:nvSpPr>
        <p:spPr bwMode="auto">
          <a:xfrm>
            <a:off x="11653942" y="1659508"/>
            <a:ext cx="558839" cy="1448533"/>
          </a:xfrm>
          <a:custGeom>
            <a:avLst/>
            <a:gdLst>
              <a:gd name="T0" fmla="*/ 335 w 335"/>
              <a:gd name="T1" fmla="*/ 869 h 869"/>
              <a:gd name="T2" fmla="*/ 0 w 335"/>
              <a:gd name="T3" fmla="*/ 434 h 869"/>
              <a:gd name="T4" fmla="*/ 335 w 335"/>
              <a:gd name="T5" fmla="*/ 0 h 869"/>
              <a:gd name="T6" fmla="*/ 335 w 335"/>
              <a:gd name="T7" fmla="*/ 231 h 869"/>
              <a:gd name="T8" fmla="*/ 216 w 335"/>
              <a:gd name="T9" fmla="*/ 434 h 869"/>
              <a:gd name="T10" fmla="*/ 335 w 335"/>
              <a:gd name="T11" fmla="*/ 637 h 869"/>
              <a:gd name="T12" fmla="*/ 335 w 335"/>
              <a:gd name="T13" fmla="*/ 869 h 869"/>
            </a:gdLst>
            <a:ahLst/>
            <a:cxnLst>
              <a:cxn ang="0">
                <a:pos x="T0" y="T1"/>
              </a:cxn>
              <a:cxn ang="0">
                <a:pos x="T2" y="T3"/>
              </a:cxn>
              <a:cxn ang="0">
                <a:pos x="T4" y="T5"/>
              </a:cxn>
              <a:cxn ang="0">
                <a:pos x="T6" y="T7"/>
              </a:cxn>
              <a:cxn ang="0">
                <a:pos x="T8" y="T9"/>
              </a:cxn>
              <a:cxn ang="0">
                <a:pos x="T10" y="T11"/>
              </a:cxn>
              <a:cxn ang="0">
                <a:pos x="T12" y="T13"/>
              </a:cxn>
            </a:cxnLst>
            <a:rect l="0" t="0" r="r" b="b"/>
            <a:pathLst>
              <a:path w="335" h="869">
                <a:moveTo>
                  <a:pt x="335" y="869"/>
                </a:moveTo>
                <a:cubicBezTo>
                  <a:pt x="142" y="818"/>
                  <a:pt x="0" y="643"/>
                  <a:pt x="0" y="434"/>
                </a:cubicBezTo>
                <a:cubicBezTo>
                  <a:pt x="0" y="226"/>
                  <a:pt x="142" y="51"/>
                  <a:pt x="335" y="0"/>
                </a:cubicBezTo>
                <a:cubicBezTo>
                  <a:pt x="335" y="231"/>
                  <a:pt x="335" y="231"/>
                  <a:pt x="335" y="231"/>
                </a:cubicBezTo>
                <a:cubicBezTo>
                  <a:pt x="264" y="271"/>
                  <a:pt x="216" y="347"/>
                  <a:pt x="216" y="434"/>
                </a:cubicBezTo>
                <a:cubicBezTo>
                  <a:pt x="216" y="521"/>
                  <a:pt x="264" y="597"/>
                  <a:pt x="335" y="637"/>
                </a:cubicBezTo>
                <a:lnTo>
                  <a:pt x="335" y="869"/>
                </a:lnTo>
                <a:close/>
              </a:path>
            </a:pathLst>
          </a:custGeom>
          <a:solidFill>
            <a:schemeClr val="accent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03" name="Freeform 968"/>
          <p:cNvSpPr/>
          <p:nvPr userDrawn="1"/>
        </p:nvSpPr>
        <p:spPr bwMode="auto">
          <a:xfrm>
            <a:off x="2009232" y="1096"/>
            <a:ext cx="1891990" cy="1017588"/>
          </a:xfrm>
          <a:custGeom>
            <a:avLst/>
            <a:gdLst>
              <a:gd name="T0" fmla="*/ 1132 w 1134"/>
              <a:gd name="T1" fmla="*/ 0 h 610"/>
              <a:gd name="T2" fmla="*/ 1134 w 1134"/>
              <a:gd name="T3" fmla="*/ 44 h 610"/>
              <a:gd name="T4" fmla="*/ 567 w 1134"/>
              <a:gd name="T5" fmla="*/ 610 h 610"/>
              <a:gd name="T6" fmla="*/ 0 w 1134"/>
              <a:gd name="T7" fmla="*/ 44 h 610"/>
              <a:gd name="T8" fmla="*/ 2 w 1134"/>
              <a:gd name="T9" fmla="*/ 0 h 610"/>
              <a:gd name="T10" fmla="*/ 276 w 1134"/>
              <a:gd name="T11" fmla="*/ 0 h 610"/>
              <a:gd name="T12" fmla="*/ 272 w 1134"/>
              <a:gd name="T13" fmla="*/ 44 h 610"/>
              <a:gd name="T14" fmla="*/ 567 w 1134"/>
              <a:gd name="T15" fmla="*/ 338 h 610"/>
              <a:gd name="T16" fmla="*/ 861 w 1134"/>
              <a:gd name="T17" fmla="*/ 44 h 610"/>
              <a:gd name="T18" fmla="*/ 858 w 1134"/>
              <a:gd name="T19" fmla="*/ 0 h 610"/>
              <a:gd name="T20" fmla="*/ 1132 w 1134"/>
              <a:gd name="T21" fmla="*/ 0 h 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34" h="610">
                <a:moveTo>
                  <a:pt x="1132" y="0"/>
                </a:moveTo>
                <a:cubicBezTo>
                  <a:pt x="1133" y="14"/>
                  <a:pt x="1134" y="29"/>
                  <a:pt x="1134" y="44"/>
                </a:cubicBezTo>
                <a:cubicBezTo>
                  <a:pt x="1134" y="357"/>
                  <a:pt x="880" y="610"/>
                  <a:pt x="567" y="610"/>
                </a:cubicBezTo>
                <a:cubicBezTo>
                  <a:pt x="254" y="610"/>
                  <a:pt x="0" y="357"/>
                  <a:pt x="0" y="44"/>
                </a:cubicBezTo>
                <a:cubicBezTo>
                  <a:pt x="0" y="29"/>
                  <a:pt x="1" y="14"/>
                  <a:pt x="2" y="0"/>
                </a:cubicBezTo>
                <a:cubicBezTo>
                  <a:pt x="276" y="0"/>
                  <a:pt x="276" y="0"/>
                  <a:pt x="276" y="0"/>
                </a:cubicBezTo>
                <a:cubicBezTo>
                  <a:pt x="274" y="14"/>
                  <a:pt x="272" y="29"/>
                  <a:pt x="272" y="44"/>
                </a:cubicBezTo>
                <a:cubicBezTo>
                  <a:pt x="272" y="206"/>
                  <a:pt x="404" y="338"/>
                  <a:pt x="567" y="338"/>
                </a:cubicBezTo>
                <a:cubicBezTo>
                  <a:pt x="730" y="338"/>
                  <a:pt x="861" y="206"/>
                  <a:pt x="861" y="44"/>
                </a:cubicBezTo>
                <a:cubicBezTo>
                  <a:pt x="861" y="29"/>
                  <a:pt x="860" y="14"/>
                  <a:pt x="858" y="0"/>
                </a:cubicBezTo>
                <a:lnTo>
                  <a:pt x="1132" y="0"/>
                </a:lnTo>
                <a:close/>
              </a:path>
            </a:pathLst>
          </a:custGeom>
          <a:solidFill>
            <a:schemeClr val="accent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04" name="Freeform 969"/>
          <p:cNvSpPr>
            <a:spLocks noEditPoints="1"/>
          </p:cNvSpPr>
          <p:nvPr userDrawn="1"/>
        </p:nvSpPr>
        <p:spPr bwMode="auto">
          <a:xfrm>
            <a:off x="2701526" y="558544"/>
            <a:ext cx="1102387" cy="1100996"/>
          </a:xfrm>
          <a:custGeom>
            <a:avLst/>
            <a:gdLst>
              <a:gd name="T0" fmla="*/ 236 w 661"/>
              <a:gd name="T1" fmla="*/ 647 h 661"/>
              <a:gd name="T2" fmla="*/ 97 w 661"/>
              <a:gd name="T3" fmla="*/ 564 h 661"/>
              <a:gd name="T4" fmla="*/ 14 w 661"/>
              <a:gd name="T5" fmla="*/ 425 h 661"/>
              <a:gd name="T6" fmla="*/ 236 w 661"/>
              <a:gd name="T7" fmla="*/ 647 h 661"/>
              <a:gd name="T8" fmla="*/ 393 w 661"/>
              <a:gd name="T9" fmla="*/ 655 h 661"/>
              <a:gd name="T10" fmla="*/ 324 w 661"/>
              <a:gd name="T11" fmla="*/ 661 h 661"/>
              <a:gd name="T12" fmla="*/ 0 w 661"/>
              <a:gd name="T13" fmla="*/ 337 h 661"/>
              <a:gd name="T14" fmla="*/ 6 w 661"/>
              <a:gd name="T15" fmla="*/ 268 h 661"/>
              <a:gd name="T16" fmla="*/ 393 w 661"/>
              <a:gd name="T17" fmla="*/ 655 h 661"/>
              <a:gd name="T18" fmla="*/ 501 w 661"/>
              <a:gd name="T19" fmla="*/ 613 h 661"/>
              <a:gd name="T20" fmla="*/ 451 w 661"/>
              <a:gd name="T21" fmla="*/ 638 h 661"/>
              <a:gd name="T22" fmla="*/ 23 w 661"/>
              <a:gd name="T23" fmla="*/ 210 h 661"/>
              <a:gd name="T24" fmla="*/ 48 w 661"/>
              <a:gd name="T25" fmla="*/ 160 h 661"/>
              <a:gd name="T26" fmla="*/ 501 w 661"/>
              <a:gd name="T27" fmla="*/ 613 h 661"/>
              <a:gd name="T28" fmla="*/ 582 w 661"/>
              <a:gd name="T29" fmla="*/ 545 h 661"/>
              <a:gd name="T30" fmla="*/ 564 w 661"/>
              <a:gd name="T31" fmla="*/ 564 h 661"/>
              <a:gd name="T32" fmla="*/ 544 w 661"/>
              <a:gd name="T33" fmla="*/ 582 h 661"/>
              <a:gd name="T34" fmla="*/ 79 w 661"/>
              <a:gd name="T35" fmla="*/ 117 h 661"/>
              <a:gd name="T36" fmla="*/ 97 w 661"/>
              <a:gd name="T37" fmla="*/ 97 h 661"/>
              <a:gd name="T38" fmla="*/ 116 w 661"/>
              <a:gd name="T39" fmla="*/ 79 h 661"/>
              <a:gd name="T40" fmla="*/ 582 w 661"/>
              <a:gd name="T41" fmla="*/ 545 h 661"/>
              <a:gd name="T42" fmla="*/ 638 w 661"/>
              <a:gd name="T43" fmla="*/ 451 h 661"/>
              <a:gd name="T44" fmla="*/ 613 w 661"/>
              <a:gd name="T45" fmla="*/ 501 h 661"/>
              <a:gd name="T46" fmla="*/ 160 w 661"/>
              <a:gd name="T47" fmla="*/ 48 h 661"/>
              <a:gd name="T48" fmla="*/ 210 w 661"/>
              <a:gd name="T49" fmla="*/ 23 h 661"/>
              <a:gd name="T50" fmla="*/ 638 w 661"/>
              <a:gd name="T51" fmla="*/ 451 h 661"/>
              <a:gd name="T52" fmla="*/ 660 w 661"/>
              <a:gd name="T53" fmla="*/ 325 h 661"/>
              <a:gd name="T54" fmla="*/ 655 w 661"/>
              <a:gd name="T55" fmla="*/ 393 h 661"/>
              <a:gd name="T56" fmla="*/ 268 w 661"/>
              <a:gd name="T57" fmla="*/ 7 h 661"/>
              <a:gd name="T58" fmla="*/ 336 w 661"/>
              <a:gd name="T59" fmla="*/ 1 h 661"/>
              <a:gd name="T60" fmla="*/ 660 w 661"/>
              <a:gd name="T61" fmla="*/ 325 h 661"/>
              <a:gd name="T62" fmla="*/ 564 w 661"/>
              <a:gd name="T63" fmla="*/ 97 h 661"/>
              <a:gd name="T64" fmla="*/ 647 w 661"/>
              <a:gd name="T65" fmla="*/ 236 h 661"/>
              <a:gd name="T66" fmla="*/ 425 w 661"/>
              <a:gd name="T67" fmla="*/ 14 h 661"/>
              <a:gd name="T68" fmla="*/ 564 w 661"/>
              <a:gd name="T69" fmla="*/ 97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61" h="661">
                <a:moveTo>
                  <a:pt x="236" y="647"/>
                </a:moveTo>
                <a:cubicBezTo>
                  <a:pt x="185" y="632"/>
                  <a:pt x="137" y="604"/>
                  <a:pt x="97" y="564"/>
                </a:cubicBezTo>
                <a:cubicBezTo>
                  <a:pt x="57" y="524"/>
                  <a:pt x="29" y="476"/>
                  <a:pt x="14" y="425"/>
                </a:cubicBezTo>
                <a:lnTo>
                  <a:pt x="236" y="647"/>
                </a:lnTo>
                <a:close/>
                <a:moveTo>
                  <a:pt x="393" y="655"/>
                </a:moveTo>
                <a:cubicBezTo>
                  <a:pt x="370" y="659"/>
                  <a:pt x="347" y="661"/>
                  <a:pt x="324" y="661"/>
                </a:cubicBezTo>
                <a:cubicBezTo>
                  <a:pt x="0" y="337"/>
                  <a:pt x="0" y="337"/>
                  <a:pt x="0" y="337"/>
                </a:cubicBezTo>
                <a:cubicBezTo>
                  <a:pt x="0" y="314"/>
                  <a:pt x="2" y="291"/>
                  <a:pt x="6" y="268"/>
                </a:cubicBezTo>
                <a:lnTo>
                  <a:pt x="393" y="655"/>
                </a:lnTo>
                <a:close/>
                <a:moveTo>
                  <a:pt x="501" y="613"/>
                </a:moveTo>
                <a:cubicBezTo>
                  <a:pt x="485" y="623"/>
                  <a:pt x="468" y="631"/>
                  <a:pt x="451" y="638"/>
                </a:cubicBezTo>
                <a:cubicBezTo>
                  <a:pt x="23" y="210"/>
                  <a:pt x="23" y="210"/>
                  <a:pt x="23" y="210"/>
                </a:cubicBezTo>
                <a:cubicBezTo>
                  <a:pt x="30" y="193"/>
                  <a:pt x="38" y="176"/>
                  <a:pt x="48" y="160"/>
                </a:cubicBezTo>
                <a:lnTo>
                  <a:pt x="501" y="613"/>
                </a:lnTo>
                <a:close/>
                <a:moveTo>
                  <a:pt x="582" y="545"/>
                </a:moveTo>
                <a:cubicBezTo>
                  <a:pt x="576" y="551"/>
                  <a:pt x="570" y="558"/>
                  <a:pt x="564" y="564"/>
                </a:cubicBezTo>
                <a:cubicBezTo>
                  <a:pt x="558" y="570"/>
                  <a:pt x="551" y="576"/>
                  <a:pt x="544" y="582"/>
                </a:cubicBezTo>
                <a:cubicBezTo>
                  <a:pt x="79" y="117"/>
                  <a:pt x="79" y="117"/>
                  <a:pt x="79" y="117"/>
                </a:cubicBezTo>
                <a:cubicBezTo>
                  <a:pt x="85" y="110"/>
                  <a:pt x="91" y="104"/>
                  <a:pt x="97" y="97"/>
                </a:cubicBezTo>
                <a:cubicBezTo>
                  <a:pt x="103" y="91"/>
                  <a:pt x="110" y="85"/>
                  <a:pt x="116" y="79"/>
                </a:cubicBezTo>
                <a:lnTo>
                  <a:pt x="582" y="545"/>
                </a:lnTo>
                <a:close/>
                <a:moveTo>
                  <a:pt x="638" y="451"/>
                </a:moveTo>
                <a:cubicBezTo>
                  <a:pt x="631" y="469"/>
                  <a:pt x="623" y="485"/>
                  <a:pt x="613" y="501"/>
                </a:cubicBezTo>
                <a:cubicBezTo>
                  <a:pt x="160" y="48"/>
                  <a:pt x="160" y="48"/>
                  <a:pt x="160" y="48"/>
                </a:cubicBezTo>
                <a:cubicBezTo>
                  <a:pt x="176" y="38"/>
                  <a:pt x="193" y="30"/>
                  <a:pt x="210" y="23"/>
                </a:cubicBezTo>
                <a:lnTo>
                  <a:pt x="638" y="451"/>
                </a:lnTo>
                <a:close/>
                <a:moveTo>
                  <a:pt x="660" y="325"/>
                </a:moveTo>
                <a:cubicBezTo>
                  <a:pt x="661" y="348"/>
                  <a:pt x="659" y="371"/>
                  <a:pt x="655" y="393"/>
                </a:cubicBezTo>
                <a:cubicBezTo>
                  <a:pt x="268" y="7"/>
                  <a:pt x="268" y="7"/>
                  <a:pt x="268" y="7"/>
                </a:cubicBezTo>
                <a:cubicBezTo>
                  <a:pt x="290" y="2"/>
                  <a:pt x="313" y="0"/>
                  <a:pt x="336" y="1"/>
                </a:cubicBezTo>
                <a:lnTo>
                  <a:pt x="660" y="325"/>
                </a:lnTo>
                <a:close/>
                <a:moveTo>
                  <a:pt x="564" y="97"/>
                </a:moveTo>
                <a:cubicBezTo>
                  <a:pt x="604" y="137"/>
                  <a:pt x="632" y="185"/>
                  <a:pt x="647" y="236"/>
                </a:cubicBezTo>
                <a:cubicBezTo>
                  <a:pt x="425" y="14"/>
                  <a:pt x="425" y="14"/>
                  <a:pt x="425" y="14"/>
                </a:cubicBezTo>
                <a:cubicBezTo>
                  <a:pt x="476" y="29"/>
                  <a:pt x="524" y="57"/>
                  <a:pt x="564" y="97"/>
                </a:cubicBezTo>
                <a:close/>
              </a:path>
            </a:pathLst>
          </a:custGeom>
          <a:solidFill>
            <a:schemeClr val="accent3"/>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05" name="Freeform 970"/>
          <p:cNvSpPr>
            <a:spLocks noEditPoints="1"/>
          </p:cNvSpPr>
          <p:nvPr userDrawn="1"/>
        </p:nvSpPr>
        <p:spPr bwMode="auto">
          <a:xfrm>
            <a:off x="11499240" y="1143763"/>
            <a:ext cx="688123" cy="871623"/>
          </a:xfrm>
          <a:custGeom>
            <a:avLst/>
            <a:gdLst>
              <a:gd name="T0" fmla="*/ 187 w 413"/>
              <a:gd name="T1" fmla="*/ 512 h 523"/>
              <a:gd name="T2" fmla="*/ 77 w 413"/>
              <a:gd name="T3" fmla="*/ 446 h 523"/>
              <a:gd name="T4" fmla="*/ 11 w 413"/>
              <a:gd name="T5" fmla="*/ 336 h 523"/>
              <a:gd name="T6" fmla="*/ 187 w 413"/>
              <a:gd name="T7" fmla="*/ 512 h 523"/>
              <a:gd name="T8" fmla="*/ 312 w 413"/>
              <a:gd name="T9" fmla="*/ 518 h 523"/>
              <a:gd name="T10" fmla="*/ 257 w 413"/>
              <a:gd name="T11" fmla="*/ 523 h 523"/>
              <a:gd name="T12" fmla="*/ 0 w 413"/>
              <a:gd name="T13" fmla="*/ 266 h 523"/>
              <a:gd name="T14" fmla="*/ 5 w 413"/>
              <a:gd name="T15" fmla="*/ 212 h 523"/>
              <a:gd name="T16" fmla="*/ 312 w 413"/>
              <a:gd name="T17" fmla="*/ 518 h 523"/>
              <a:gd name="T18" fmla="*/ 397 w 413"/>
              <a:gd name="T19" fmla="*/ 485 h 523"/>
              <a:gd name="T20" fmla="*/ 358 w 413"/>
              <a:gd name="T21" fmla="*/ 505 h 523"/>
              <a:gd name="T22" fmla="*/ 18 w 413"/>
              <a:gd name="T23" fmla="*/ 166 h 523"/>
              <a:gd name="T24" fmla="*/ 38 w 413"/>
              <a:gd name="T25" fmla="*/ 126 h 523"/>
              <a:gd name="T26" fmla="*/ 397 w 413"/>
              <a:gd name="T27" fmla="*/ 485 h 523"/>
              <a:gd name="T28" fmla="*/ 413 w 413"/>
              <a:gd name="T29" fmla="*/ 382 h 523"/>
              <a:gd name="T30" fmla="*/ 413 w 413"/>
              <a:gd name="T31" fmla="*/ 442 h 523"/>
              <a:gd name="T32" fmla="*/ 63 w 413"/>
              <a:gd name="T33" fmla="*/ 92 h 523"/>
              <a:gd name="T34" fmla="*/ 77 w 413"/>
              <a:gd name="T35" fmla="*/ 76 h 523"/>
              <a:gd name="T36" fmla="*/ 92 w 413"/>
              <a:gd name="T37" fmla="*/ 62 h 523"/>
              <a:gd name="T38" fmla="*/ 413 w 413"/>
              <a:gd name="T39" fmla="*/ 382 h 523"/>
              <a:gd name="T40" fmla="*/ 413 w 413"/>
              <a:gd name="T41" fmla="*/ 264 h 523"/>
              <a:gd name="T42" fmla="*/ 413 w 413"/>
              <a:gd name="T43" fmla="*/ 323 h 523"/>
              <a:gd name="T44" fmla="*/ 127 w 413"/>
              <a:gd name="T45" fmla="*/ 37 h 523"/>
              <a:gd name="T46" fmla="*/ 166 w 413"/>
              <a:gd name="T47" fmla="*/ 18 h 523"/>
              <a:gd name="T48" fmla="*/ 413 w 413"/>
              <a:gd name="T49" fmla="*/ 264 h 523"/>
              <a:gd name="T50" fmla="*/ 413 w 413"/>
              <a:gd name="T51" fmla="*/ 146 h 523"/>
              <a:gd name="T52" fmla="*/ 413 w 413"/>
              <a:gd name="T53" fmla="*/ 205 h 523"/>
              <a:gd name="T54" fmla="*/ 212 w 413"/>
              <a:gd name="T55" fmla="*/ 5 h 523"/>
              <a:gd name="T56" fmla="*/ 267 w 413"/>
              <a:gd name="T57" fmla="*/ 0 h 523"/>
              <a:gd name="T58" fmla="*/ 413 w 413"/>
              <a:gd name="T59" fmla="*/ 146 h 523"/>
              <a:gd name="T60" fmla="*/ 413 w 413"/>
              <a:gd name="T61" fmla="*/ 87 h 523"/>
              <a:gd name="T62" fmla="*/ 337 w 413"/>
              <a:gd name="T63" fmla="*/ 11 h 523"/>
              <a:gd name="T64" fmla="*/ 413 w 413"/>
              <a:gd name="T65" fmla="*/ 48 h 523"/>
              <a:gd name="T66" fmla="*/ 413 w 413"/>
              <a:gd name="T67" fmla="*/ 8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3" h="523">
                <a:moveTo>
                  <a:pt x="187" y="512"/>
                </a:moveTo>
                <a:cubicBezTo>
                  <a:pt x="147" y="500"/>
                  <a:pt x="109" y="478"/>
                  <a:pt x="77" y="446"/>
                </a:cubicBezTo>
                <a:cubicBezTo>
                  <a:pt x="45" y="415"/>
                  <a:pt x="23" y="377"/>
                  <a:pt x="11" y="336"/>
                </a:cubicBezTo>
                <a:lnTo>
                  <a:pt x="187" y="512"/>
                </a:lnTo>
                <a:close/>
                <a:moveTo>
                  <a:pt x="312" y="518"/>
                </a:moveTo>
                <a:cubicBezTo>
                  <a:pt x="294" y="522"/>
                  <a:pt x="275" y="523"/>
                  <a:pt x="257" y="523"/>
                </a:cubicBezTo>
                <a:cubicBezTo>
                  <a:pt x="0" y="266"/>
                  <a:pt x="0" y="266"/>
                  <a:pt x="0" y="266"/>
                </a:cubicBezTo>
                <a:cubicBezTo>
                  <a:pt x="0" y="248"/>
                  <a:pt x="2" y="230"/>
                  <a:pt x="5" y="212"/>
                </a:cubicBezTo>
                <a:lnTo>
                  <a:pt x="312" y="518"/>
                </a:lnTo>
                <a:close/>
                <a:moveTo>
                  <a:pt x="397" y="485"/>
                </a:moveTo>
                <a:cubicBezTo>
                  <a:pt x="384" y="493"/>
                  <a:pt x="371" y="500"/>
                  <a:pt x="358" y="505"/>
                </a:cubicBezTo>
                <a:cubicBezTo>
                  <a:pt x="18" y="166"/>
                  <a:pt x="18" y="166"/>
                  <a:pt x="18" y="166"/>
                </a:cubicBezTo>
                <a:cubicBezTo>
                  <a:pt x="24" y="152"/>
                  <a:pt x="30" y="139"/>
                  <a:pt x="38" y="126"/>
                </a:cubicBezTo>
                <a:lnTo>
                  <a:pt x="397" y="485"/>
                </a:lnTo>
                <a:close/>
                <a:moveTo>
                  <a:pt x="413" y="382"/>
                </a:moveTo>
                <a:cubicBezTo>
                  <a:pt x="413" y="442"/>
                  <a:pt x="413" y="442"/>
                  <a:pt x="413" y="442"/>
                </a:cubicBezTo>
                <a:cubicBezTo>
                  <a:pt x="63" y="92"/>
                  <a:pt x="63" y="92"/>
                  <a:pt x="63" y="92"/>
                </a:cubicBezTo>
                <a:cubicBezTo>
                  <a:pt x="67" y="87"/>
                  <a:pt x="72" y="81"/>
                  <a:pt x="77" y="76"/>
                </a:cubicBezTo>
                <a:cubicBezTo>
                  <a:pt x="82" y="71"/>
                  <a:pt x="87" y="67"/>
                  <a:pt x="92" y="62"/>
                </a:cubicBezTo>
                <a:lnTo>
                  <a:pt x="413" y="382"/>
                </a:lnTo>
                <a:close/>
                <a:moveTo>
                  <a:pt x="413" y="264"/>
                </a:moveTo>
                <a:cubicBezTo>
                  <a:pt x="413" y="323"/>
                  <a:pt x="413" y="323"/>
                  <a:pt x="413" y="323"/>
                </a:cubicBezTo>
                <a:cubicBezTo>
                  <a:pt x="127" y="37"/>
                  <a:pt x="127" y="37"/>
                  <a:pt x="127" y="37"/>
                </a:cubicBezTo>
                <a:cubicBezTo>
                  <a:pt x="139" y="30"/>
                  <a:pt x="153" y="23"/>
                  <a:pt x="166" y="18"/>
                </a:cubicBezTo>
                <a:lnTo>
                  <a:pt x="413" y="264"/>
                </a:lnTo>
                <a:close/>
                <a:moveTo>
                  <a:pt x="413" y="146"/>
                </a:moveTo>
                <a:cubicBezTo>
                  <a:pt x="413" y="205"/>
                  <a:pt x="413" y="205"/>
                  <a:pt x="413" y="205"/>
                </a:cubicBezTo>
                <a:cubicBezTo>
                  <a:pt x="212" y="5"/>
                  <a:pt x="212" y="5"/>
                  <a:pt x="212" y="5"/>
                </a:cubicBezTo>
                <a:cubicBezTo>
                  <a:pt x="230" y="1"/>
                  <a:pt x="249" y="0"/>
                  <a:pt x="267" y="0"/>
                </a:cubicBezTo>
                <a:lnTo>
                  <a:pt x="413" y="146"/>
                </a:lnTo>
                <a:close/>
                <a:moveTo>
                  <a:pt x="413" y="87"/>
                </a:moveTo>
                <a:cubicBezTo>
                  <a:pt x="337" y="11"/>
                  <a:pt x="337" y="11"/>
                  <a:pt x="337" y="11"/>
                </a:cubicBezTo>
                <a:cubicBezTo>
                  <a:pt x="363" y="19"/>
                  <a:pt x="389" y="31"/>
                  <a:pt x="413" y="48"/>
                </a:cubicBezTo>
                <a:lnTo>
                  <a:pt x="413" y="87"/>
                </a:lnTo>
                <a:close/>
              </a:path>
            </a:pathLst>
          </a:custGeom>
          <a:solidFill>
            <a:srgbClr val="F5BD1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06" name="Freeform 971"/>
          <p:cNvSpPr>
            <a:spLocks noEditPoints="1"/>
          </p:cNvSpPr>
          <p:nvPr userDrawn="1"/>
        </p:nvSpPr>
        <p:spPr bwMode="auto">
          <a:xfrm>
            <a:off x="1341712" y="5751417"/>
            <a:ext cx="873012" cy="874403"/>
          </a:xfrm>
          <a:custGeom>
            <a:avLst/>
            <a:gdLst>
              <a:gd name="T0" fmla="*/ 187 w 523"/>
              <a:gd name="T1" fmla="*/ 513 h 524"/>
              <a:gd name="T2" fmla="*/ 77 w 523"/>
              <a:gd name="T3" fmla="*/ 447 h 524"/>
              <a:gd name="T4" fmla="*/ 11 w 523"/>
              <a:gd name="T5" fmla="*/ 337 h 524"/>
              <a:gd name="T6" fmla="*/ 187 w 523"/>
              <a:gd name="T7" fmla="*/ 513 h 524"/>
              <a:gd name="T8" fmla="*/ 311 w 523"/>
              <a:gd name="T9" fmla="*/ 519 h 524"/>
              <a:gd name="T10" fmla="*/ 257 w 523"/>
              <a:gd name="T11" fmla="*/ 524 h 524"/>
              <a:gd name="T12" fmla="*/ 0 w 523"/>
              <a:gd name="T13" fmla="*/ 267 h 524"/>
              <a:gd name="T14" fmla="*/ 5 w 523"/>
              <a:gd name="T15" fmla="*/ 213 h 524"/>
              <a:gd name="T16" fmla="*/ 311 w 523"/>
              <a:gd name="T17" fmla="*/ 519 h 524"/>
              <a:gd name="T18" fmla="*/ 397 w 523"/>
              <a:gd name="T19" fmla="*/ 486 h 524"/>
              <a:gd name="T20" fmla="*/ 357 w 523"/>
              <a:gd name="T21" fmla="*/ 506 h 524"/>
              <a:gd name="T22" fmla="*/ 18 w 523"/>
              <a:gd name="T23" fmla="*/ 167 h 524"/>
              <a:gd name="T24" fmla="*/ 38 w 523"/>
              <a:gd name="T25" fmla="*/ 127 h 524"/>
              <a:gd name="T26" fmla="*/ 397 w 523"/>
              <a:gd name="T27" fmla="*/ 486 h 524"/>
              <a:gd name="T28" fmla="*/ 461 w 523"/>
              <a:gd name="T29" fmla="*/ 432 h 524"/>
              <a:gd name="T30" fmla="*/ 447 w 523"/>
              <a:gd name="T31" fmla="*/ 447 h 524"/>
              <a:gd name="T32" fmla="*/ 431 w 523"/>
              <a:gd name="T33" fmla="*/ 461 h 524"/>
              <a:gd name="T34" fmla="*/ 62 w 523"/>
              <a:gd name="T35" fmla="*/ 93 h 524"/>
              <a:gd name="T36" fmla="*/ 77 w 523"/>
              <a:gd name="T37" fmla="*/ 77 h 524"/>
              <a:gd name="T38" fmla="*/ 92 w 523"/>
              <a:gd name="T39" fmla="*/ 63 h 524"/>
              <a:gd name="T40" fmla="*/ 461 w 523"/>
              <a:gd name="T41" fmla="*/ 432 h 524"/>
              <a:gd name="T42" fmla="*/ 505 w 523"/>
              <a:gd name="T43" fmla="*/ 358 h 524"/>
              <a:gd name="T44" fmla="*/ 486 w 523"/>
              <a:gd name="T45" fmla="*/ 397 h 524"/>
              <a:gd name="T46" fmla="*/ 126 w 523"/>
              <a:gd name="T47" fmla="*/ 38 h 524"/>
              <a:gd name="T48" fmla="*/ 166 w 523"/>
              <a:gd name="T49" fmla="*/ 19 h 524"/>
              <a:gd name="T50" fmla="*/ 505 w 523"/>
              <a:gd name="T51" fmla="*/ 358 h 524"/>
              <a:gd name="T52" fmla="*/ 523 w 523"/>
              <a:gd name="T53" fmla="*/ 257 h 524"/>
              <a:gd name="T54" fmla="*/ 518 w 523"/>
              <a:gd name="T55" fmla="*/ 312 h 524"/>
              <a:gd name="T56" fmla="*/ 212 w 523"/>
              <a:gd name="T57" fmla="*/ 5 h 524"/>
              <a:gd name="T58" fmla="*/ 266 w 523"/>
              <a:gd name="T59" fmla="*/ 1 h 524"/>
              <a:gd name="T60" fmla="*/ 523 w 523"/>
              <a:gd name="T61" fmla="*/ 257 h 524"/>
              <a:gd name="T62" fmla="*/ 447 w 523"/>
              <a:gd name="T63" fmla="*/ 77 h 524"/>
              <a:gd name="T64" fmla="*/ 512 w 523"/>
              <a:gd name="T65" fmla="*/ 187 h 524"/>
              <a:gd name="T66" fmla="*/ 336 w 523"/>
              <a:gd name="T67" fmla="*/ 12 h 524"/>
              <a:gd name="T68" fmla="*/ 447 w 523"/>
              <a:gd name="T69" fmla="*/ 77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23" h="524">
                <a:moveTo>
                  <a:pt x="187" y="513"/>
                </a:moveTo>
                <a:cubicBezTo>
                  <a:pt x="146" y="501"/>
                  <a:pt x="108" y="479"/>
                  <a:pt x="77" y="447"/>
                </a:cubicBezTo>
                <a:cubicBezTo>
                  <a:pt x="45" y="415"/>
                  <a:pt x="23" y="377"/>
                  <a:pt x="11" y="337"/>
                </a:cubicBezTo>
                <a:lnTo>
                  <a:pt x="187" y="513"/>
                </a:lnTo>
                <a:close/>
                <a:moveTo>
                  <a:pt x="311" y="519"/>
                </a:moveTo>
                <a:cubicBezTo>
                  <a:pt x="293" y="523"/>
                  <a:pt x="275" y="524"/>
                  <a:pt x="257" y="524"/>
                </a:cubicBezTo>
                <a:cubicBezTo>
                  <a:pt x="0" y="267"/>
                  <a:pt x="0" y="267"/>
                  <a:pt x="0" y="267"/>
                </a:cubicBezTo>
                <a:cubicBezTo>
                  <a:pt x="0" y="249"/>
                  <a:pt x="1" y="231"/>
                  <a:pt x="5" y="213"/>
                </a:cubicBezTo>
                <a:lnTo>
                  <a:pt x="311" y="519"/>
                </a:lnTo>
                <a:close/>
                <a:moveTo>
                  <a:pt x="397" y="486"/>
                </a:moveTo>
                <a:cubicBezTo>
                  <a:pt x="384" y="494"/>
                  <a:pt x="371" y="500"/>
                  <a:pt x="357" y="506"/>
                </a:cubicBezTo>
                <a:cubicBezTo>
                  <a:pt x="18" y="167"/>
                  <a:pt x="18" y="167"/>
                  <a:pt x="18" y="167"/>
                </a:cubicBezTo>
                <a:cubicBezTo>
                  <a:pt x="23" y="153"/>
                  <a:pt x="30" y="140"/>
                  <a:pt x="38" y="127"/>
                </a:cubicBezTo>
                <a:lnTo>
                  <a:pt x="397" y="486"/>
                </a:lnTo>
                <a:close/>
                <a:moveTo>
                  <a:pt x="461" y="432"/>
                </a:moveTo>
                <a:cubicBezTo>
                  <a:pt x="456" y="437"/>
                  <a:pt x="452" y="442"/>
                  <a:pt x="447" y="447"/>
                </a:cubicBezTo>
                <a:cubicBezTo>
                  <a:pt x="442" y="452"/>
                  <a:pt x="436" y="457"/>
                  <a:pt x="431" y="461"/>
                </a:cubicBezTo>
                <a:cubicBezTo>
                  <a:pt x="62" y="93"/>
                  <a:pt x="62" y="93"/>
                  <a:pt x="62" y="93"/>
                </a:cubicBezTo>
                <a:cubicBezTo>
                  <a:pt x="67" y="87"/>
                  <a:pt x="72" y="82"/>
                  <a:pt x="77" y="77"/>
                </a:cubicBezTo>
                <a:cubicBezTo>
                  <a:pt x="82" y="72"/>
                  <a:pt x="87" y="68"/>
                  <a:pt x="92" y="63"/>
                </a:cubicBezTo>
                <a:lnTo>
                  <a:pt x="461" y="432"/>
                </a:lnTo>
                <a:close/>
                <a:moveTo>
                  <a:pt x="505" y="358"/>
                </a:moveTo>
                <a:cubicBezTo>
                  <a:pt x="500" y="371"/>
                  <a:pt x="493" y="385"/>
                  <a:pt x="486" y="397"/>
                </a:cubicBezTo>
                <a:cubicBezTo>
                  <a:pt x="126" y="38"/>
                  <a:pt x="126" y="38"/>
                  <a:pt x="126" y="38"/>
                </a:cubicBezTo>
                <a:cubicBezTo>
                  <a:pt x="139" y="31"/>
                  <a:pt x="152" y="24"/>
                  <a:pt x="166" y="19"/>
                </a:cubicBezTo>
                <a:lnTo>
                  <a:pt x="505" y="358"/>
                </a:lnTo>
                <a:close/>
                <a:moveTo>
                  <a:pt x="523" y="257"/>
                </a:moveTo>
                <a:cubicBezTo>
                  <a:pt x="523" y="276"/>
                  <a:pt x="522" y="294"/>
                  <a:pt x="518" y="312"/>
                </a:cubicBezTo>
                <a:cubicBezTo>
                  <a:pt x="212" y="5"/>
                  <a:pt x="212" y="5"/>
                  <a:pt x="212" y="5"/>
                </a:cubicBezTo>
                <a:cubicBezTo>
                  <a:pt x="230" y="2"/>
                  <a:pt x="248" y="0"/>
                  <a:pt x="266" y="1"/>
                </a:cubicBezTo>
                <a:lnTo>
                  <a:pt x="523" y="257"/>
                </a:lnTo>
                <a:close/>
                <a:moveTo>
                  <a:pt x="447" y="77"/>
                </a:moveTo>
                <a:cubicBezTo>
                  <a:pt x="478" y="109"/>
                  <a:pt x="500" y="147"/>
                  <a:pt x="512" y="187"/>
                </a:cubicBezTo>
                <a:cubicBezTo>
                  <a:pt x="336" y="12"/>
                  <a:pt x="336" y="12"/>
                  <a:pt x="336" y="12"/>
                </a:cubicBezTo>
                <a:cubicBezTo>
                  <a:pt x="377" y="24"/>
                  <a:pt x="415" y="45"/>
                  <a:pt x="447" y="77"/>
                </a:cubicBezTo>
                <a:close/>
              </a:path>
            </a:pathLst>
          </a:custGeom>
          <a:solidFill>
            <a:schemeClr val="accent3"/>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07" name="Freeform 972"/>
          <p:cNvSpPr>
            <a:spLocks noEditPoints="1"/>
          </p:cNvSpPr>
          <p:nvPr userDrawn="1"/>
        </p:nvSpPr>
        <p:spPr bwMode="auto">
          <a:xfrm>
            <a:off x="10813996" y="5080395"/>
            <a:ext cx="714536" cy="873012"/>
          </a:xfrm>
          <a:custGeom>
            <a:avLst/>
            <a:gdLst>
              <a:gd name="T0" fmla="*/ 196 w 428"/>
              <a:gd name="T1" fmla="*/ 513 h 524"/>
              <a:gd name="T2" fmla="*/ 81 w 428"/>
              <a:gd name="T3" fmla="*/ 447 h 524"/>
              <a:gd name="T4" fmla="*/ 11 w 428"/>
              <a:gd name="T5" fmla="*/ 337 h 524"/>
              <a:gd name="T6" fmla="*/ 196 w 428"/>
              <a:gd name="T7" fmla="*/ 513 h 524"/>
              <a:gd name="T8" fmla="*/ 327 w 428"/>
              <a:gd name="T9" fmla="*/ 519 h 524"/>
              <a:gd name="T10" fmla="*/ 270 w 428"/>
              <a:gd name="T11" fmla="*/ 523 h 524"/>
              <a:gd name="T12" fmla="*/ 0 w 428"/>
              <a:gd name="T13" fmla="*/ 267 h 524"/>
              <a:gd name="T14" fmla="*/ 5 w 428"/>
              <a:gd name="T15" fmla="*/ 212 h 524"/>
              <a:gd name="T16" fmla="*/ 327 w 428"/>
              <a:gd name="T17" fmla="*/ 519 h 524"/>
              <a:gd name="T18" fmla="*/ 417 w 428"/>
              <a:gd name="T19" fmla="*/ 486 h 524"/>
              <a:gd name="T20" fmla="*/ 376 w 428"/>
              <a:gd name="T21" fmla="*/ 505 h 524"/>
              <a:gd name="T22" fmla="*/ 19 w 428"/>
              <a:gd name="T23" fmla="*/ 166 h 524"/>
              <a:gd name="T24" fmla="*/ 39 w 428"/>
              <a:gd name="T25" fmla="*/ 127 h 524"/>
              <a:gd name="T26" fmla="*/ 417 w 428"/>
              <a:gd name="T27" fmla="*/ 486 h 524"/>
              <a:gd name="T28" fmla="*/ 428 w 428"/>
              <a:gd name="T29" fmla="*/ 378 h 524"/>
              <a:gd name="T30" fmla="*/ 428 w 428"/>
              <a:gd name="T31" fmla="*/ 437 h 524"/>
              <a:gd name="T32" fmla="*/ 66 w 428"/>
              <a:gd name="T33" fmla="*/ 92 h 524"/>
              <a:gd name="T34" fmla="*/ 81 w 428"/>
              <a:gd name="T35" fmla="*/ 77 h 524"/>
              <a:gd name="T36" fmla="*/ 97 w 428"/>
              <a:gd name="T37" fmla="*/ 63 h 524"/>
              <a:gd name="T38" fmla="*/ 428 w 428"/>
              <a:gd name="T39" fmla="*/ 378 h 524"/>
              <a:gd name="T40" fmla="*/ 428 w 428"/>
              <a:gd name="T41" fmla="*/ 260 h 524"/>
              <a:gd name="T42" fmla="*/ 428 w 428"/>
              <a:gd name="T43" fmla="*/ 319 h 524"/>
              <a:gd name="T44" fmla="*/ 133 w 428"/>
              <a:gd name="T45" fmla="*/ 38 h 524"/>
              <a:gd name="T46" fmla="*/ 175 w 428"/>
              <a:gd name="T47" fmla="*/ 18 h 524"/>
              <a:gd name="T48" fmla="*/ 428 w 428"/>
              <a:gd name="T49" fmla="*/ 260 h 524"/>
              <a:gd name="T50" fmla="*/ 428 w 428"/>
              <a:gd name="T51" fmla="*/ 141 h 524"/>
              <a:gd name="T52" fmla="*/ 428 w 428"/>
              <a:gd name="T53" fmla="*/ 200 h 524"/>
              <a:gd name="T54" fmla="*/ 223 w 428"/>
              <a:gd name="T55" fmla="*/ 5 h 524"/>
              <a:gd name="T56" fmla="*/ 280 w 428"/>
              <a:gd name="T57" fmla="*/ 0 h 524"/>
              <a:gd name="T58" fmla="*/ 428 w 428"/>
              <a:gd name="T59" fmla="*/ 141 h 524"/>
              <a:gd name="T60" fmla="*/ 428 w 428"/>
              <a:gd name="T61" fmla="*/ 82 h 524"/>
              <a:gd name="T62" fmla="*/ 354 w 428"/>
              <a:gd name="T63" fmla="*/ 11 h 524"/>
              <a:gd name="T64" fmla="*/ 428 w 428"/>
              <a:gd name="T65" fmla="*/ 45 h 524"/>
              <a:gd name="T66" fmla="*/ 428 w 428"/>
              <a:gd name="T67" fmla="*/ 82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28" h="524">
                <a:moveTo>
                  <a:pt x="196" y="513"/>
                </a:moveTo>
                <a:cubicBezTo>
                  <a:pt x="154" y="501"/>
                  <a:pt x="114" y="479"/>
                  <a:pt x="81" y="447"/>
                </a:cubicBezTo>
                <a:cubicBezTo>
                  <a:pt x="47" y="415"/>
                  <a:pt x="24" y="377"/>
                  <a:pt x="11" y="337"/>
                </a:cubicBezTo>
                <a:lnTo>
                  <a:pt x="196" y="513"/>
                </a:lnTo>
                <a:close/>
                <a:moveTo>
                  <a:pt x="327" y="519"/>
                </a:moveTo>
                <a:cubicBezTo>
                  <a:pt x="308" y="522"/>
                  <a:pt x="289" y="524"/>
                  <a:pt x="270" y="523"/>
                </a:cubicBezTo>
                <a:cubicBezTo>
                  <a:pt x="0" y="267"/>
                  <a:pt x="0" y="267"/>
                  <a:pt x="0" y="267"/>
                </a:cubicBezTo>
                <a:cubicBezTo>
                  <a:pt x="0" y="249"/>
                  <a:pt x="1" y="230"/>
                  <a:pt x="5" y="212"/>
                </a:cubicBezTo>
                <a:lnTo>
                  <a:pt x="327" y="519"/>
                </a:lnTo>
                <a:close/>
                <a:moveTo>
                  <a:pt x="417" y="486"/>
                </a:moveTo>
                <a:cubicBezTo>
                  <a:pt x="404" y="494"/>
                  <a:pt x="390" y="500"/>
                  <a:pt x="376" y="505"/>
                </a:cubicBezTo>
                <a:cubicBezTo>
                  <a:pt x="19" y="166"/>
                  <a:pt x="19" y="166"/>
                  <a:pt x="19" y="166"/>
                </a:cubicBezTo>
                <a:cubicBezTo>
                  <a:pt x="25" y="153"/>
                  <a:pt x="31" y="139"/>
                  <a:pt x="39" y="127"/>
                </a:cubicBezTo>
                <a:lnTo>
                  <a:pt x="417" y="486"/>
                </a:lnTo>
                <a:close/>
                <a:moveTo>
                  <a:pt x="428" y="378"/>
                </a:moveTo>
                <a:cubicBezTo>
                  <a:pt x="428" y="437"/>
                  <a:pt x="428" y="437"/>
                  <a:pt x="428" y="437"/>
                </a:cubicBezTo>
                <a:cubicBezTo>
                  <a:pt x="66" y="92"/>
                  <a:pt x="66" y="92"/>
                  <a:pt x="66" y="92"/>
                </a:cubicBezTo>
                <a:cubicBezTo>
                  <a:pt x="70" y="87"/>
                  <a:pt x="75" y="82"/>
                  <a:pt x="81" y="77"/>
                </a:cubicBezTo>
                <a:cubicBezTo>
                  <a:pt x="86" y="72"/>
                  <a:pt x="91" y="67"/>
                  <a:pt x="97" y="63"/>
                </a:cubicBezTo>
                <a:lnTo>
                  <a:pt x="428" y="378"/>
                </a:lnTo>
                <a:close/>
                <a:moveTo>
                  <a:pt x="428" y="260"/>
                </a:moveTo>
                <a:cubicBezTo>
                  <a:pt x="428" y="319"/>
                  <a:pt x="428" y="319"/>
                  <a:pt x="428" y="319"/>
                </a:cubicBezTo>
                <a:cubicBezTo>
                  <a:pt x="133" y="38"/>
                  <a:pt x="133" y="38"/>
                  <a:pt x="133" y="38"/>
                </a:cubicBezTo>
                <a:cubicBezTo>
                  <a:pt x="146" y="30"/>
                  <a:pt x="160" y="24"/>
                  <a:pt x="175" y="18"/>
                </a:cubicBezTo>
                <a:lnTo>
                  <a:pt x="428" y="260"/>
                </a:lnTo>
                <a:close/>
                <a:moveTo>
                  <a:pt x="428" y="141"/>
                </a:moveTo>
                <a:cubicBezTo>
                  <a:pt x="428" y="200"/>
                  <a:pt x="428" y="200"/>
                  <a:pt x="428" y="200"/>
                </a:cubicBezTo>
                <a:cubicBezTo>
                  <a:pt x="223" y="5"/>
                  <a:pt x="223" y="5"/>
                  <a:pt x="223" y="5"/>
                </a:cubicBezTo>
                <a:cubicBezTo>
                  <a:pt x="242" y="2"/>
                  <a:pt x="261" y="0"/>
                  <a:pt x="280" y="0"/>
                </a:cubicBezTo>
                <a:lnTo>
                  <a:pt x="428" y="141"/>
                </a:lnTo>
                <a:close/>
                <a:moveTo>
                  <a:pt x="428" y="82"/>
                </a:moveTo>
                <a:cubicBezTo>
                  <a:pt x="354" y="11"/>
                  <a:pt x="354" y="11"/>
                  <a:pt x="354" y="11"/>
                </a:cubicBezTo>
                <a:cubicBezTo>
                  <a:pt x="380" y="19"/>
                  <a:pt x="405" y="30"/>
                  <a:pt x="428" y="45"/>
                </a:cubicBezTo>
                <a:lnTo>
                  <a:pt x="428" y="82"/>
                </a:lnTo>
                <a:close/>
              </a:path>
            </a:pathLst>
          </a:custGeom>
          <a:solidFill>
            <a:schemeClr val="accent3"/>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08" name="Oval 973"/>
          <p:cNvSpPr>
            <a:spLocks noChangeArrowheads="1"/>
          </p:cNvSpPr>
          <p:nvPr userDrawn="1"/>
        </p:nvSpPr>
        <p:spPr bwMode="auto">
          <a:xfrm>
            <a:off x="11778659" y="2842522"/>
            <a:ext cx="139015" cy="140405"/>
          </a:xfrm>
          <a:prstGeom prst="ellipse">
            <a:avLst/>
          </a:prstGeom>
          <a:solidFill>
            <a:schemeClr val="accent1">
              <a:lumMod val="60000"/>
              <a:lumOff val="4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09" name="Oval 974"/>
          <p:cNvSpPr>
            <a:spLocks noChangeArrowheads="1"/>
          </p:cNvSpPr>
          <p:nvPr userDrawn="1"/>
        </p:nvSpPr>
        <p:spPr bwMode="auto">
          <a:xfrm>
            <a:off x="9161111" y="5012277"/>
            <a:ext cx="140405" cy="139015"/>
          </a:xfrm>
          <a:prstGeom prst="ellipse">
            <a:avLst/>
          </a:prstGeom>
          <a:solidFill>
            <a:schemeClr val="accent1">
              <a:lumMod val="60000"/>
              <a:lumOff val="4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10" name="Oval 975"/>
          <p:cNvSpPr>
            <a:spLocks noChangeArrowheads="1"/>
          </p:cNvSpPr>
          <p:nvPr userDrawn="1"/>
        </p:nvSpPr>
        <p:spPr bwMode="auto">
          <a:xfrm>
            <a:off x="3217020" y="6333888"/>
            <a:ext cx="139015" cy="137625"/>
          </a:xfrm>
          <a:prstGeom prst="ellipse">
            <a:avLst/>
          </a:prstGeom>
          <a:solidFill>
            <a:schemeClr val="accent1">
              <a:lumMod val="60000"/>
              <a:lumOff val="4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11" name="Oval 976"/>
          <p:cNvSpPr>
            <a:spLocks noChangeArrowheads="1"/>
          </p:cNvSpPr>
          <p:nvPr userDrawn="1"/>
        </p:nvSpPr>
        <p:spPr bwMode="auto">
          <a:xfrm>
            <a:off x="1846335" y="5344103"/>
            <a:ext cx="139015" cy="137625"/>
          </a:xfrm>
          <a:prstGeom prst="ellipse">
            <a:avLst/>
          </a:prstGeom>
          <a:solidFill>
            <a:schemeClr val="accent1">
              <a:lumMod val="60000"/>
              <a:lumOff val="4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12" name="Oval 977"/>
          <p:cNvSpPr>
            <a:spLocks noChangeArrowheads="1"/>
          </p:cNvSpPr>
          <p:nvPr userDrawn="1"/>
        </p:nvSpPr>
        <p:spPr bwMode="auto">
          <a:xfrm>
            <a:off x="5413703" y="931104"/>
            <a:ext cx="175159" cy="175159"/>
          </a:xfrm>
          <a:prstGeom prst="ellipse">
            <a:avLst/>
          </a:prstGeom>
          <a:solidFill>
            <a:schemeClr val="accent1">
              <a:lumMod val="60000"/>
              <a:lumOff val="4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13" name="Oval 978"/>
          <p:cNvSpPr>
            <a:spLocks noChangeArrowheads="1"/>
          </p:cNvSpPr>
          <p:nvPr userDrawn="1"/>
        </p:nvSpPr>
        <p:spPr bwMode="auto">
          <a:xfrm>
            <a:off x="10381561" y="1357845"/>
            <a:ext cx="137625" cy="137625"/>
          </a:xfrm>
          <a:prstGeom prst="ellipse">
            <a:avLst/>
          </a:prstGeom>
          <a:solidFill>
            <a:schemeClr val="accent1">
              <a:lumMod val="60000"/>
              <a:lumOff val="4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14" name="Oval 979"/>
          <p:cNvSpPr>
            <a:spLocks noChangeArrowheads="1"/>
          </p:cNvSpPr>
          <p:nvPr userDrawn="1"/>
        </p:nvSpPr>
        <p:spPr bwMode="auto">
          <a:xfrm>
            <a:off x="1793760" y="736483"/>
            <a:ext cx="175159" cy="176549"/>
          </a:xfrm>
          <a:prstGeom prst="ellipse">
            <a:avLst/>
          </a:prstGeom>
          <a:solidFill>
            <a:schemeClr val="accent1">
              <a:lumMod val="60000"/>
              <a:lumOff val="4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15" name="Oval 980"/>
          <p:cNvSpPr>
            <a:spLocks noChangeArrowheads="1"/>
          </p:cNvSpPr>
          <p:nvPr userDrawn="1"/>
        </p:nvSpPr>
        <p:spPr bwMode="auto">
          <a:xfrm>
            <a:off x="3729984" y="6524339"/>
            <a:ext cx="139015" cy="137625"/>
          </a:xfrm>
          <a:prstGeom prst="ellipse">
            <a:avLst/>
          </a:prstGeom>
          <a:solidFill>
            <a:schemeClr val="accent1">
              <a:lumMod val="60000"/>
              <a:lumOff val="4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16" name="Freeform 981"/>
          <p:cNvSpPr/>
          <p:nvPr userDrawn="1"/>
        </p:nvSpPr>
        <p:spPr bwMode="auto">
          <a:xfrm>
            <a:off x="11456244" y="4525726"/>
            <a:ext cx="70898" cy="139015"/>
          </a:xfrm>
          <a:custGeom>
            <a:avLst/>
            <a:gdLst>
              <a:gd name="T0" fmla="*/ 42 w 42"/>
              <a:gd name="T1" fmla="*/ 84 h 84"/>
              <a:gd name="T2" fmla="*/ 0 w 42"/>
              <a:gd name="T3" fmla="*/ 42 h 84"/>
              <a:gd name="T4" fmla="*/ 42 w 42"/>
              <a:gd name="T5" fmla="*/ 0 h 84"/>
              <a:gd name="T6" fmla="*/ 42 w 42"/>
              <a:gd name="T7" fmla="*/ 84 h 84"/>
            </a:gdLst>
            <a:ahLst/>
            <a:cxnLst>
              <a:cxn ang="0">
                <a:pos x="T0" y="T1"/>
              </a:cxn>
              <a:cxn ang="0">
                <a:pos x="T2" y="T3"/>
              </a:cxn>
              <a:cxn ang="0">
                <a:pos x="T4" y="T5"/>
              </a:cxn>
              <a:cxn ang="0">
                <a:pos x="T6" y="T7"/>
              </a:cxn>
            </a:cxnLst>
            <a:rect l="0" t="0" r="r" b="b"/>
            <a:pathLst>
              <a:path w="42" h="84">
                <a:moveTo>
                  <a:pt x="42" y="84"/>
                </a:moveTo>
                <a:cubicBezTo>
                  <a:pt x="19" y="84"/>
                  <a:pt x="0" y="65"/>
                  <a:pt x="0" y="42"/>
                </a:cubicBezTo>
                <a:cubicBezTo>
                  <a:pt x="0" y="19"/>
                  <a:pt x="19" y="0"/>
                  <a:pt x="42" y="0"/>
                </a:cubicBezTo>
                <a:lnTo>
                  <a:pt x="42" y="84"/>
                </a:lnTo>
                <a:close/>
              </a:path>
            </a:pathLst>
          </a:custGeom>
          <a:solidFill>
            <a:schemeClr val="accent1">
              <a:lumMod val="60000"/>
              <a:lumOff val="4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17" name="Freeform 982"/>
          <p:cNvSpPr/>
          <p:nvPr userDrawn="1"/>
        </p:nvSpPr>
        <p:spPr bwMode="auto">
          <a:xfrm>
            <a:off x="680002" y="3301978"/>
            <a:ext cx="1030099" cy="1177455"/>
          </a:xfrm>
          <a:custGeom>
            <a:avLst/>
            <a:gdLst>
              <a:gd name="T0" fmla="*/ 427 w 617"/>
              <a:gd name="T1" fmla="*/ 644 h 706"/>
              <a:gd name="T2" fmla="*/ 607 w 617"/>
              <a:gd name="T3" fmla="*/ 612 h 706"/>
              <a:gd name="T4" fmla="*/ 300 w 617"/>
              <a:gd name="T5" fmla="*/ 136 h 706"/>
              <a:gd name="T6" fmla="*/ 0 w 617"/>
              <a:gd name="T7" fmla="*/ 0 h 706"/>
              <a:gd name="T8" fmla="*/ 0 w 617"/>
              <a:gd name="T9" fmla="*/ 189 h 706"/>
              <a:gd name="T10" fmla="*/ 195 w 617"/>
              <a:gd name="T11" fmla="*/ 285 h 706"/>
              <a:gd name="T12" fmla="*/ 427 w 617"/>
              <a:gd name="T13" fmla="*/ 644 h 706"/>
            </a:gdLst>
            <a:ahLst/>
            <a:cxnLst>
              <a:cxn ang="0">
                <a:pos x="T0" y="T1"/>
              </a:cxn>
              <a:cxn ang="0">
                <a:pos x="T2" y="T3"/>
              </a:cxn>
              <a:cxn ang="0">
                <a:pos x="T4" y="T5"/>
              </a:cxn>
              <a:cxn ang="0">
                <a:pos x="T6" y="T7"/>
              </a:cxn>
              <a:cxn ang="0">
                <a:pos x="T8" y="T9"/>
              </a:cxn>
              <a:cxn ang="0">
                <a:pos x="T10" y="T11"/>
              </a:cxn>
              <a:cxn ang="0">
                <a:pos x="T12" y="T13"/>
              </a:cxn>
            </a:cxnLst>
            <a:rect l="0" t="0" r="r" b="b"/>
            <a:pathLst>
              <a:path w="617" h="706">
                <a:moveTo>
                  <a:pt x="427" y="644"/>
                </a:moveTo>
                <a:cubicBezTo>
                  <a:pt x="438" y="706"/>
                  <a:pt x="617" y="669"/>
                  <a:pt x="607" y="612"/>
                </a:cubicBezTo>
                <a:cubicBezTo>
                  <a:pt x="569" y="403"/>
                  <a:pt x="454" y="244"/>
                  <a:pt x="300" y="136"/>
                </a:cubicBezTo>
                <a:cubicBezTo>
                  <a:pt x="211" y="72"/>
                  <a:pt x="108" y="27"/>
                  <a:pt x="0" y="0"/>
                </a:cubicBezTo>
                <a:cubicBezTo>
                  <a:pt x="0" y="189"/>
                  <a:pt x="0" y="189"/>
                  <a:pt x="0" y="189"/>
                </a:cubicBezTo>
                <a:cubicBezTo>
                  <a:pt x="70" y="212"/>
                  <a:pt x="136" y="244"/>
                  <a:pt x="195" y="285"/>
                </a:cubicBezTo>
                <a:cubicBezTo>
                  <a:pt x="311" y="367"/>
                  <a:pt x="398" y="488"/>
                  <a:pt x="427" y="644"/>
                </a:cubicBezTo>
                <a:close/>
              </a:path>
            </a:pathLst>
          </a:custGeom>
          <a:solidFill>
            <a:srgbClr val="0C2B4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18" name="Freeform 983"/>
          <p:cNvSpPr/>
          <p:nvPr userDrawn="1"/>
        </p:nvSpPr>
        <p:spPr bwMode="auto">
          <a:xfrm>
            <a:off x="667292" y="3217179"/>
            <a:ext cx="1099607" cy="1192746"/>
          </a:xfrm>
          <a:custGeom>
            <a:avLst/>
            <a:gdLst>
              <a:gd name="T0" fmla="*/ 469 w 659"/>
              <a:gd name="T1" fmla="*/ 653 h 716"/>
              <a:gd name="T2" fmla="*/ 648 w 659"/>
              <a:gd name="T3" fmla="*/ 621 h 716"/>
              <a:gd name="T4" fmla="*/ 342 w 659"/>
              <a:gd name="T5" fmla="*/ 145 h 716"/>
              <a:gd name="T6" fmla="*/ 0 w 659"/>
              <a:gd name="T7" fmla="*/ 0 h 716"/>
              <a:gd name="T8" fmla="*/ 0 w 659"/>
              <a:gd name="T9" fmla="*/ 187 h 716"/>
              <a:gd name="T10" fmla="*/ 237 w 659"/>
              <a:gd name="T11" fmla="*/ 294 h 716"/>
              <a:gd name="T12" fmla="*/ 469 w 659"/>
              <a:gd name="T13" fmla="*/ 653 h 716"/>
            </a:gdLst>
            <a:ahLst/>
            <a:cxnLst>
              <a:cxn ang="0">
                <a:pos x="T0" y="T1"/>
              </a:cxn>
              <a:cxn ang="0">
                <a:pos x="T2" y="T3"/>
              </a:cxn>
              <a:cxn ang="0">
                <a:pos x="T4" y="T5"/>
              </a:cxn>
              <a:cxn ang="0">
                <a:pos x="T6" y="T7"/>
              </a:cxn>
              <a:cxn ang="0">
                <a:pos x="T8" y="T9"/>
              </a:cxn>
              <a:cxn ang="0">
                <a:pos x="T10" y="T11"/>
              </a:cxn>
              <a:cxn ang="0">
                <a:pos x="T12" y="T13"/>
              </a:cxn>
            </a:cxnLst>
            <a:rect l="0" t="0" r="r" b="b"/>
            <a:pathLst>
              <a:path w="659" h="716">
                <a:moveTo>
                  <a:pt x="469" y="653"/>
                </a:moveTo>
                <a:cubicBezTo>
                  <a:pt x="480" y="716"/>
                  <a:pt x="659" y="678"/>
                  <a:pt x="648" y="621"/>
                </a:cubicBezTo>
                <a:cubicBezTo>
                  <a:pt x="611" y="413"/>
                  <a:pt x="496" y="253"/>
                  <a:pt x="342" y="145"/>
                </a:cubicBezTo>
                <a:cubicBezTo>
                  <a:pt x="241" y="74"/>
                  <a:pt x="123" y="25"/>
                  <a:pt x="0" y="0"/>
                </a:cubicBezTo>
                <a:cubicBezTo>
                  <a:pt x="0" y="187"/>
                  <a:pt x="0" y="187"/>
                  <a:pt x="0" y="187"/>
                </a:cubicBezTo>
                <a:cubicBezTo>
                  <a:pt x="86" y="209"/>
                  <a:pt x="166" y="245"/>
                  <a:pt x="237" y="294"/>
                </a:cubicBezTo>
                <a:cubicBezTo>
                  <a:pt x="353" y="376"/>
                  <a:pt x="440" y="497"/>
                  <a:pt x="469" y="653"/>
                </a:cubicBezTo>
                <a:close/>
              </a:path>
            </a:pathLst>
          </a:custGeom>
          <a:solidFill>
            <a:schemeClr val="accent3"/>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19" name="Freeform 984"/>
          <p:cNvSpPr/>
          <p:nvPr userDrawn="1"/>
        </p:nvSpPr>
        <p:spPr bwMode="auto">
          <a:xfrm>
            <a:off x="1514090" y="4223645"/>
            <a:ext cx="200181" cy="133454"/>
          </a:xfrm>
          <a:custGeom>
            <a:avLst/>
            <a:gdLst>
              <a:gd name="T0" fmla="*/ 113 w 120"/>
              <a:gd name="T1" fmla="*/ 28 h 80"/>
              <a:gd name="T2" fmla="*/ 7 w 120"/>
              <a:gd name="T3" fmla="*/ 49 h 80"/>
              <a:gd name="T4" fmla="*/ 113 w 120"/>
              <a:gd name="T5" fmla="*/ 28 h 80"/>
            </a:gdLst>
            <a:ahLst/>
            <a:cxnLst>
              <a:cxn ang="0">
                <a:pos x="T0" y="T1"/>
              </a:cxn>
              <a:cxn ang="0">
                <a:pos x="T2" y="T3"/>
              </a:cxn>
              <a:cxn ang="0">
                <a:pos x="T4" y="T5"/>
              </a:cxn>
            </a:cxnLst>
            <a:rect l="0" t="0" r="r" b="b"/>
            <a:pathLst>
              <a:path w="120" h="80">
                <a:moveTo>
                  <a:pt x="113" y="28"/>
                </a:moveTo>
                <a:cubicBezTo>
                  <a:pt x="105" y="0"/>
                  <a:pt x="0" y="22"/>
                  <a:pt x="7" y="49"/>
                </a:cubicBezTo>
                <a:cubicBezTo>
                  <a:pt x="16" y="80"/>
                  <a:pt x="120" y="54"/>
                  <a:pt x="113" y="28"/>
                </a:cubicBezTo>
                <a:close/>
              </a:path>
            </a:pathLst>
          </a:custGeom>
          <a:solidFill>
            <a:srgbClr val="F086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20" name="Freeform 985"/>
          <p:cNvSpPr/>
          <p:nvPr userDrawn="1"/>
        </p:nvSpPr>
        <p:spPr bwMode="auto">
          <a:xfrm>
            <a:off x="1135970" y="3428481"/>
            <a:ext cx="560230" cy="671441"/>
          </a:xfrm>
          <a:custGeom>
            <a:avLst/>
            <a:gdLst>
              <a:gd name="T0" fmla="*/ 307 w 336"/>
              <a:gd name="T1" fmla="*/ 392 h 403"/>
              <a:gd name="T2" fmla="*/ 325 w 336"/>
              <a:gd name="T3" fmla="*/ 400 h 403"/>
              <a:gd name="T4" fmla="*/ 333 w 336"/>
              <a:gd name="T5" fmla="*/ 383 h 403"/>
              <a:gd name="T6" fmla="*/ 212 w 336"/>
              <a:gd name="T7" fmla="*/ 171 h 403"/>
              <a:gd name="T8" fmla="*/ 23 w 336"/>
              <a:gd name="T9" fmla="*/ 5 h 403"/>
              <a:gd name="T10" fmla="*/ 4 w 336"/>
              <a:gd name="T11" fmla="*/ 9 h 403"/>
              <a:gd name="T12" fmla="*/ 8 w 336"/>
              <a:gd name="T13" fmla="*/ 28 h 403"/>
              <a:gd name="T14" fmla="*/ 190 w 336"/>
              <a:gd name="T15" fmla="*/ 189 h 403"/>
              <a:gd name="T16" fmla="*/ 307 w 336"/>
              <a:gd name="T17" fmla="*/ 392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403">
                <a:moveTo>
                  <a:pt x="307" y="392"/>
                </a:moveTo>
                <a:cubicBezTo>
                  <a:pt x="310" y="399"/>
                  <a:pt x="318" y="403"/>
                  <a:pt x="325" y="400"/>
                </a:cubicBezTo>
                <a:cubicBezTo>
                  <a:pt x="332" y="398"/>
                  <a:pt x="336" y="390"/>
                  <a:pt x="333" y="383"/>
                </a:cubicBezTo>
                <a:cubicBezTo>
                  <a:pt x="304" y="304"/>
                  <a:pt x="263" y="234"/>
                  <a:pt x="212" y="171"/>
                </a:cubicBezTo>
                <a:cubicBezTo>
                  <a:pt x="160" y="108"/>
                  <a:pt x="97" y="53"/>
                  <a:pt x="23" y="5"/>
                </a:cubicBezTo>
                <a:cubicBezTo>
                  <a:pt x="17" y="0"/>
                  <a:pt x="9" y="2"/>
                  <a:pt x="4" y="9"/>
                </a:cubicBezTo>
                <a:cubicBezTo>
                  <a:pt x="0" y="15"/>
                  <a:pt x="2" y="23"/>
                  <a:pt x="8" y="28"/>
                </a:cubicBezTo>
                <a:cubicBezTo>
                  <a:pt x="80" y="74"/>
                  <a:pt x="140" y="128"/>
                  <a:pt x="190" y="189"/>
                </a:cubicBezTo>
                <a:cubicBezTo>
                  <a:pt x="240" y="249"/>
                  <a:pt x="279" y="317"/>
                  <a:pt x="307" y="39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21" name="Freeform 986"/>
          <p:cNvSpPr/>
          <p:nvPr userDrawn="1"/>
        </p:nvSpPr>
        <p:spPr bwMode="auto">
          <a:xfrm>
            <a:off x="1665616" y="4111044"/>
            <a:ext cx="50045" cy="50045"/>
          </a:xfrm>
          <a:custGeom>
            <a:avLst/>
            <a:gdLst>
              <a:gd name="T0" fmla="*/ 19 w 30"/>
              <a:gd name="T1" fmla="*/ 2 h 30"/>
              <a:gd name="T2" fmla="*/ 2 w 30"/>
              <a:gd name="T3" fmla="*/ 11 h 30"/>
              <a:gd name="T4" fmla="*/ 12 w 30"/>
              <a:gd name="T5" fmla="*/ 28 h 30"/>
              <a:gd name="T6" fmla="*/ 28 w 30"/>
              <a:gd name="T7" fmla="*/ 19 h 30"/>
              <a:gd name="T8" fmla="*/ 19 w 30"/>
              <a:gd name="T9" fmla="*/ 2 h 30"/>
            </a:gdLst>
            <a:ahLst/>
            <a:cxnLst>
              <a:cxn ang="0">
                <a:pos x="T0" y="T1"/>
              </a:cxn>
              <a:cxn ang="0">
                <a:pos x="T2" y="T3"/>
              </a:cxn>
              <a:cxn ang="0">
                <a:pos x="T4" y="T5"/>
              </a:cxn>
              <a:cxn ang="0">
                <a:pos x="T6" y="T7"/>
              </a:cxn>
              <a:cxn ang="0">
                <a:pos x="T8" y="T9"/>
              </a:cxn>
            </a:cxnLst>
            <a:rect l="0" t="0" r="r" b="b"/>
            <a:pathLst>
              <a:path w="30" h="30">
                <a:moveTo>
                  <a:pt x="19" y="2"/>
                </a:moveTo>
                <a:cubicBezTo>
                  <a:pt x="11" y="0"/>
                  <a:pt x="4" y="4"/>
                  <a:pt x="2" y="11"/>
                </a:cubicBezTo>
                <a:cubicBezTo>
                  <a:pt x="0" y="19"/>
                  <a:pt x="4" y="26"/>
                  <a:pt x="12" y="28"/>
                </a:cubicBezTo>
                <a:cubicBezTo>
                  <a:pt x="19" y="30"/>
                  <a:pt x="26" y="26"/>
                  <a:pt x="28" y="19"/>
                </a:cubicBezTo>
                <a:cubicBezTo>
                  <a:pt x="30" y="11"/>
                  <a:pt x="26" y="4"/>
                  <a:pt x="19"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22" name="Freeform 987"/>
          <p:cNvSpPr/>
          <p:nvPr userDrawn="1"/>
        </p:nvSpPr>
        <p:spPr bwMode="auto">
          <a:xfrm>
            <a:off x="9991227" y="4899676"/>
            <a:ext cx="963372" cy="1356783"/>
          </a:xfrm>
          <a:custGeom>
            <a:avLst/>
            <a:gdLst>
              <a:gd name="T0" fmla="*/ 520 w 577"/>
              <a:gd name="T1" fmla="*/ 186 h 814"/>
              <a:gd name="T2" fmla="*/ 442 w 577"/>
              <a:gd name="T3" fmla="*/ 24 h 814"/>
              <a:gd name="T4" fmla="*/ 61 w 577"/>
              <a:gd name="T5" fmla="*/ 434 h 814"/>
              <a:gd name="T6" fmla="*/ 11 w 577"/>
              <a:gd name="T7" fmla="*/ 814 h 814"/>
              <a:gd name="T8" fmla="*/ 194 w 577"/>
              <a:gd name="T9" fmla="*/ 814 h 814"/>
              <a:gd name="T10" fmla="*/ 233 w 577"/>
              <a:gd name="T11" fmla="*/ 496 h 814"/>
              <a:gd name="T12" fmla="*/ 520 w 577"/>
              <a:gd name="T13" fmla="*/ 186 h 814"/>
            </a:gdLst>
            <a:ahLst/>
            <a:cxnLst>
              <a:cxn ang="0">
                <a:pos x="T0" y="T1"/>
              </a:cxn>
              <a:cxn ang="0">
                <a:pos x="T2" y="T3"/>
              </a:cxn>
              <a:cxn ang="0">
                <a:pos x="T4" y="T5"/>
              </a:cxn>
              <a:cxn ang="0">
                <a:pos x="T6" y="T7"/>
              </a:cxn>
              <a:cxn ang="0">
                <a:pos x="T8" y="T9"/>
              </a:cxn>
              <a:cxn ang="0">
                <a:pos x="T10" y="T11"/>
              </a:cxn>
              <a:cxn ang="0">
                <a:pos x="T12" y="T13"/>
              </a:cxn>
            </a:cxnLst>
            <a:rect l="0" t="0" r="r" b="b"/>
            <a:pathLst>
              <a:path w="577" h="814">
                <a:moveTo>
                  <a:pt x="520" y="186"/>
                </a:moveTo>
                <a:cubicBezTo>
                  <a:pt x="577" y="159"/>
                  <a:pt x="495" y="0"/>
                  <a:pt x="442" y="24"/>
                </a:cubicBezTo>
                <a:cubicBezTo>
                  <a:pt x="251" y="113"/>
                  <a:pt x="126" y="262"/>
                  <a:pt x="61" y="434"/>
                </a:cubicBezTo>
                <a:cubicBezTo>
                  <a:pt x="16" y="554"/>
                  <a:pt x="0" y="684"/>
                  <a:pt x="11" y="814"/>
                </a:cubicBezTo>
                <a:cubicBezTo>
                  <a:pt x="194" y="814"/>
                  <a:pt x="194" y="814"/>
                  <a:pt x="194" y="814"/>
                </a:cubicBezTo>
                <a:cubicBezTo>
                  <a:pt x="183" y="705"/>
                  <a:pt x="195" y="596"/>
                  <a:pt x="233" y="496"/>
                </a:cubicBezTo>
                <a:cubicBezTo>
                  <a:pt x="282" y="365"/>
                  <a:pt x="376" y="252"/>
                  <a:pt x="520" y="186"/>
                </a:cubicBezTo>
                <a:close/>
              </a:path>
            </a:pathLst>
          </a:custGeom>
          <a:solidFill>
            <a:schemeClr val="accent2">
              <a:lumMod val="75000"/>
              <a:alpha val="91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23" name="Freeform 988"/>
          <p:cNvSpPr/>
          <p:nvPr userDrawn="1"/>
        </p:nvSpPr>
        <p:spPr bwMode="auto">
          <a:xfrm>
            <a:off x="9903450" y="4831558"/>
            <a:ext cx="967542" cy="1424901"/>
          </a:xfrm>
          <a:custGeom>
            <a:avLst/>
            <a:gdLst>
              <a:gd name="T0" fmla="*/ 523 w 580"/>
              <a:gd name="T1" fmla="*/ 186 h 855"/>
              <a:gd name="T2" fmla="*/ 445 w 580"/>
              <a:gd name="T3" fmla="*/ 24 h 855"/>
              <a:gd name="T4" fmla="*/ 64 w 580"/>
              <a:gd name="T5" fmla="*/ 435 h 855"/>
              <a:gd name="T6" fmla="*/ 18 w 580"/>
              <a:gd name="T7" fmla="*/ 855 h 855"/>
              <a:gd name="T8" fmla="*/ 202 w 580"/>
              <a:gd name="T9" fmla="*/ 855 h 855"/>
              <a:gd name="T10" fmla="*/ 236 w 580"/>
              <a:gd name="T11" fmla="*/ 496 h 855"/>
              <a:gd name="T12" fmla="*/ 523 w 580"/>
              <a:gd name="T13" fmla="*/ 186 h 855"/>
            </a:gdLst>
            <a:ahLst/>
            <a:cxnLst>
              <a:cxn ang="0">
                <a:pos x="T0" y="T1"/>
              </a:cxn>
              <a:cxn ang="0">
                <a:pos x="T2" y="T3"/>
              </a:cxn>
              <a:cxn ang="0">
                <a:pos x="T4" y="T5"/>
              </a:cxn>
              <a:cxn ang="0">
                <a:pos x="T6" y="T7"/>
              </a:cxn>
              <a:cxn ang="0">
                <a:pos x="T8" y="T9"/>
              </a:cxn>
              <a:cxn ang="0">
                <a:pos x="T10" y="T11"/>
              </a:cxn>
              <a:cxn ang="0">
                <a:pos x="T12" y="T13"/>
              </a:cxn>
            </a:cxnLst>
            <a:rect l="0" t="0" r="r" b="b"/>
            <a:pathLst>
              <a:path w="580" h="855">
                <a:moveTo>
                  <a:pt x="523" y="186"/>
                </a:moveTo>
                <a:cubicBezTo>
                  <a:pt x="580" y="160"/>
                  <a:pt x="498" y="0"/>
                  <a:pt x="445" y="24"/>
                </a:cubicBezTo>
                <a:cubicBezTo>
                  <a:pt x="254" y="113"/>
                  <a:pt x="129" y="262"/>
                  <a:pt x="64" y="435"/>
                </a:cubicBezTo>
                <a:cubicBezTo>
                  <a:pt x="15" y="566"/>
                  <a:pt x="0" y="712"/>
                  <a:pt x="18" y="855"/>
                </a:cubicBezTo>
                <a:cubicBezTo>
                  <a:pt x="202" y="855"/>
                  <a:pt x="202" y="855"/>
                  <a:pt x="202" y="855"/>
                </a:cubicBezTo>
                <a:cubicBezTo>
                  <a:pt x="184" y="733"/>
                  <a:pt x="194" y="608"/>
                  <a:pt x="236" y="496"/>
                </a:cubicBezTo>
                <a:cubicBezTo>
                  <a:pt x="285" y="365"/>
                  <a:pt x="379" y="253"/>
                  <a:pt x="523" y="186"/>
                </a:cubicBezTo>
                <a:close/>
              </a:path>
            </a:pathLst>
          </a:custGeom>
          <a:solidFill>
            <a:schemeClr val="accent3"/>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24" name="Freeform 989"/>
          <p:cNvSpPr/>
          <p:nvPr userDrawn="1"/>
        </p:nvSpPr>
        <p:spPr bwMode="auto">
          <a:xfrm>
            <a:off x="10637447" y="4902456"/>
            <a:ext cx="168208" cy="205742"/>
          </a:xfrm>
          <a:custGeom>
            <a:avLst/>
            <a:gdLst>
              <a:gd name="T0" fmla="*/ 25 w 101"/>
              <a:gd name="T1" fmla="*/ 14 h 124"/>
              <a:gd name="T2" fmla="*/ 73 w 101"/>
              <a:gd name="T3" fmla="*/ 110 h 124"/>
              <a:gd name="T4" fmla="*/ 25 w 101"/>
              <a:gd name="T5" fmla="*/ 14 h 124"/>
            </a:gdLst>
            <a:ahLst/>
            <a:cxnLst>
              <a:cxn ang="0">
                <a:pos x="T0" y="T1"/>
              </a:cxn>
              <a:cxn ang="0">
                <a:pos x="T2" y="T3"/>
              </a:cxn>
              <a:cxn ang="0">
                <a:pos x="T4" y="T5"/>
              </a:cxn>
            </a:cxnLst>
            <a:rect l="0" t="0" r="r" b="b"/>
            <a:pathLst>
              <a:path w="101" h="124">
                <a:moveTo>
                  <a:pt x="25" y="14"/>
                </a:moveTo>
                <a:cubicBezTo>
                  <a:pt x="0" y="28"/>
                  <a:pt x="48" y="124"/>
                  <a:pt x="73" y="110"/>
                </a:cubicBezTo>
                <a:cubicBezTo>
                  <a:pt x="101" y="94"/>
                  <a:pt x="49" y="0"/>
                  <a:pt x="25" y="14"/>
                </a:cubicBezTo>
                <a:close/>
              </a:path>
            </a:pathLst>
          </a:custGeom>
          <a:solidFill>
            <a:srgbClr val="F086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25" name="Freeform 990"/>
          <p:cNvSpPr/>
          <p:nvPr userDrawn="1"/>
        </p:nvSpPr>
        <p:spPr bwMode="auto">
          <a:xfrm>
            <a:off x="10004930" y="4981694"/>
            <a:ext cx="518525" cy="702025"/>
          </a:xfrm>
          <a:custGeom>
            <a:avLst/>
            <a:gdLst>
              <a:gd name="T0" fmla="*/ 303 w 311"/>
              <a:gd name="T1" fmla="*/ 26 h 421"/>
              <a:gd name="T2" fmla="*/ 307 w 311"/>
              <a:gd name="T3" fmla="*/ 7 h 421"/>
              <a:gd name="T4" fmla="*/ 288 w 311"/>
              <a:gd name="T5" fmla="*/ 4 h 421"/>
              <a:gd name="T6" fmla="*/ 115 w 311"/>
              <a:gd name="T7" fmla="*/ 176 h 421"/>
              <a:gd name="T8" fmla="*/ 3 w 311"/>
              <a:gd name="T9" fmla="*/ 401 h 421"/>
              <a:gd name="T10" fmla="*/ 11 w 311"/>
              <a:gd name="T11" fmla="*/ 418 h 421"/>
              <a:gd name="T12" fmla="*/ 29 w 311"/>
              <a:gd name="T13" fmla="*/ 409 h 421"/>
              <a:gd name="T14" fmla="*/ 137 w 311"/>
              <a:gd name="T15" fmla="*/ 192 h 421"/>
              <a:gd name="T16" fmla="*/ 303 w 311"/>
              <a:gd name="T17" fmla="*/ 26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1" h="421">
                <a:moveTo>
                  <a:pt x="303" y="26"/>
                </a:moveTo>
                <a:cubicBezTo>
                  <a:pt x="310" y="22"/>
                  <a:pt x="311" y="13"/>
                  <a:pt x="307" y="7"/>
                </a:cubicBezTo>
                <a:cubicBezTo>
                  <a:pt x="302" y="1"/>
                  <a:pt x="294" y="0"/>
                  <a:pt x="288" y="4"/>
                </a:cubicBezTo>
                <a:cubicBezTo>
                  <a:pt x="220" y="52"/>
                  <a:pt x="162" y="110"/>
                  <a:pt x="115" y="176"/>
                </a:cubicBezTo>
                <a:cubicBezTo>
                  <a:pt x="67" y="242"/>
                  <a:pt x="30" y="318"/>
                  <a:pt x="3" y="401"/>
                </a:cubicBezTo>
                <a:cubicBezTo>
                  <a:pt x="0" y="408"/>
                  <a:pt x="4" y="416"/>
                  <a:pt x="11" y="418"/>
                </a:cubicBezTo>
                <a:cubicBezTo>
                  <a:pt x="18" y="421"/>
                  <a:pt x="26" y="417"/>
                  <a:pt x="29" y="409"/>
                </a:cubicBezTo>
                <a:cubicBezTo>
                  <a:pt x="55" y="329"/>
                  <a:pt x="91" y="256"/>
                  <a:pt x="137" y="192"/>
                </a:cubicBezTo>
                <a:cubicBezTo>
                  <a:pt x="183" y="128"/>
                  <a:pt x="238" y="73"/>
                  <a:pt x="303" y="2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26" name="Oval 991"/>
          <p:cNvSpPr>
            <a:spLocks noChangeArrowheads="1"/>
          </p:cNvSpPr>
          <p:nvPr userDrawn="1"/>
        </p:nvSpPr>
        <p:spPr bwMode="auto">
          <a:xfrm>
            <a:off x="10529016" y="4948330"/>
            <a:ext cx="45875" cy="44485"/>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27" name="Freeform 992"/>
          <p:cNvSpPr/>
          <p:nvPr userDrawn="1"/>
        </p:nvSpPr>
        <p:spPr bwMode="auto">
          <a:xfrm>
            <a:off x="10715197" y="-30911"/>
            <a:ext cx="1472166" cy="1191356"/>
          </a:xfrm>
          <a:custGeom>
            <a:avLst/>
            <a:gdLst>
              <a:gd name="T0" fmla="*/ 191 w 883"/>
              <a:gd name="T1" fmla="*/ 652 h 715"/>
              <a:gd name="T2" fmla="*/ 11 w 883"/>
              <a:gd name="T3" fmla="*/ 620 h 715"/>
              <a:gd name="T4" fmla="*/ 317 w 883"/>
              <a:gd name="T5" fmla="*/ 144 h 715"/>
              <a:gd name="T6" fmla="*/ 653 w 883"/>
              <a:gd name="T7" fmla="*/ 0 h 715"/>
              <a:gd name="T8" fmla="*/ 883 w 883"/>
              <a:gd name="T9" fmla="*/ 0 h 715"/>
              <a:gd name="T10" fmla="*/ 883 w 883"/>
              <a:gd name="T11" fmla="*/ 161 h 715"/>
              <a:gd name="T12" fmla="*/ 422 w 883"/>
              <a:gd name="T13" fmla="*/ 293 h 715"/>
              <a:gd name="T14" fmla="*/ 191 w 883"/>
              <a:gd name="T15" fmla="*/ 652 h 7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715">
                <a:moveTo>
                  <a:pt x="191" y="652"/>
                </a:moveTo>
                <a:cubicBezTo>
                  <a:pt x="179" y="715"/>
                  <a:pt x="0" y="677"/>
                  <a:pt x="11" y="620"/>
                </a:cubicBezTo>
                <a:cubicBezTo>
                  <a:pt x="49" y="412"/>
                  <a:pt x="164" y="252"/>
                  <a:pt x="317" y="144"/>
                </a:cubicBezTo>
                <a:cubicBezTo>
                  <a:pt x="416" y="74"/>
                  <a:pt x="532" y="25"/>
                  <a:pt x="653" y="0"/>
                </a:cubicBezTo>
                <a:cubicBezTo>
                  <a:pt x="883" y="0"/>
                  <a:pt x="883" y="0"/>
                  <a:pt x="883" y="0"/>
                </a:cubicBezTo>
                <a:cubicBezTo>
                  <a:pt x="883" y="161"/>
                  <a:pt x="883" y="161"/>
                  <a:pt x="883" y="161"/>
                </a:cubicBezTo>
                <a:cubicBezTo>
                  <a:pt x="719" y="156"/>
                  <a:pt x="553" y="201"/>
                  <a:pt x="422" y="293"/>
                </a:cubicBezTo>
                <a:cubicBezTo>
                  <a:pt x="306" y="375"/>
                  <a:pt x="219" y="496"/>
                  <a:pt x="191" y="652"/>
                </a:cubicBezTo>
                <a:close/>
              </a:path>
            </a:pathLst>
          </a:custGeom>
          <a:solidFill>
            <a:srgbClr val="0C2B4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28" name="Freeform 993"/>
          <p:cNvSpPr/>
          <p:nvPr userDrawn="1"/>
        </p:nvSpPr>
        <p:spPr bwMode="auto">
          <a:xfrm>
            <a:off x="10671109" y="-30911"/>
            <a:ext cx="1541673" cy="1121849"/>
          </a:xfrm>
          <a:custGeom>
            <a:avLst/>
            <a:gdLst>
              <a:gd name="T0" fmla="*/ 190 w 924"/>
              <a:gd name="T1" fmla="*/ 610 h 673"/>
              <a:gd name="T2" fmla="*/ 10 w 924"/>
              <a:gd name="T3" fmla="*/ 578 h 673"/>
              <a:gd name="T4" fmla="*/ 316 w 924"/>
              <a:gd name="T5" fmla="*/ 102 h 673"/>
              <a:gd name="T6" fmla="*/ 510 w 924"/>
              <a:gd name="T7" fmla="*/ 0 h 673"/>
              <a:gd name="T8" fmla="*/ 924 w 924"/>
              <a:gd name="T9" fmla="*/ 0 h 673"/>
              <a:gd name="T10" fmla="*/ 924 w 924"/>
              <a:gd name="T11" fmla="*/ 117 h 673"/>
              <a:gd name="T12" fmla="*/ 897 w 924"/>
              <a:gd name="T13" fmla="*/ 119 h 673"/>
              <a:gd name="T14" fmla="*/ 422 w 924"/>
              <a:gd name="T15" fmla="*/ 251 h 673"/>
              <a:gd name="T16" fmla="*/ 190 w 924"/>
              <a:gd name="T17" fmla="*/ 610 h 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4" h="673">
                <a:moveTo>
                  <a:pt x="190" y="610"/>
                </a:moveTo>
                <a:cubicBezTo>
                  <a:pt x="179" y="673"/>
                  <a:pt x="0" y="635"/>
                  <a:pt x="10" y="578"/>
                </a:cubicBezTo>
                <a:cubicBezTo>
                  <a:pt x="48" y="370"/>
                  <a:pt x="163" y="210"/>
                  <a:pt x="316" y="102"/>
                </a:cubicBezTo>
                <a:cubicBezTo>
                  <a:pt x="376" y="60"/>
                  <a:pt x="441" y="26"/>
                  <a:pt x="510" y="0"/>
                </a:cubicBezTo>
                <a:cubicBezTo>
                  <a:pt x="924" y="0"/>
                  <a:pt x="924" y="0"/>
                  <a:pt x="924" y="0"/>
                </a:cubicBezTo>
                <a:cubicBezTo>
                  <a:pt x="924" y="117"/>
                  <a:pt x="924" y="117"/>
                  <a:pt x="924" y="117"/>
                </a:cubicBezTo>
                <a:cubicBezTo>
                  <a:pt x="915" y="119"/>
                  <a:pt x="906" y="120"/>
                  <a:pt x="897" y="119"/>
                </a:cubicBezTo>
                <a:cubicBezTo>
                  <a:pt x="729" y="112"/>
                  <a:pt x="556" y="157"/>
                  <a:pt x="422" y="251"/>
                </a:cubicBezTo>
                <a:cubicBezTo>
                  <a:pt x="305" y="334"/>
                  <a:pt x="218" y="454"/>
                  <a:pt x="190" y="610"/>
                </a:cubicBezTo>
                <a:close/>
              </a:path>
            </a:pathLst>
          </a:custGeom>
          <a:solidFill>
            <a:schemeClr val="accent3"/>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29" name="Freeform 994"/>
          <p:cNvSpPr/>
          <p:nvPr userDrawn="1"/>
        </p:nvSpPr>
        <p:spPr bwMode="auto">
          <a:xfrm>
            <a:off x="10711026" y="904657"/>
            <a:ext cx="198791" cy="134845"/>
          </a:xfrm>
          <a:custGeom>
            <a:avLst/>
            <a:gdLst>
              <a:gd name="T0" fmla="*/ 7 w 119"/>
              <a:gd name="T1" fmla="*/ 28 h 81"/>
              <a:gd name="T2" fmla="*/ 112 w 119"/>
              <a:gd name="T3" fmla="*/ 49 h 81"/>
              <a:gd name="T4" fmla="*/ 7 w 119"/>
              <a:gd name="T5" fmla="*/ 28 h 81"/>
            </a:gdLst>
            <a:ahLst/>
            <a:cxnLst>
              <a:cxn ang="0">
                <a:pos x="T0" y="T1"/>
              </a:cxn>
              <a:cxn ang="0">
                <a:pos x="T2" y="T3"/>
              </a:cxn>
              <a:cxn ang="0">
                <a:pos x="T4" y="T5"/>
              </a:cxn>
            </a:cxnLst>
            <a:rect l="0" t="0" r="r" b="b"/>
            <a:pathLst>
              <a:path w="119" h="81">
                <a:moveTo>
                  <a:pt x="7" y="28"/>
                </a:moveTo>
                <a:cubicBezTo>
                  <a:pt x="14" y="0"/>
                  <a:pt x="119" y="22"/>
                  <a:pt x="112" y="49"/>
                </a:cubicBezTo>
                <a:cubicBezTo>
                  <a:pt x="104" y="81"/>
                  <a:pt x="0" y="55"/>
                  <a:pt x="7" y="28"/>
                </a:cubicBezTo>
                <a:close/>
              </a:path>
            </a:pathLst>
          </a:custGeom>
          <a:solidFill>
            <a:srgbClr val="F086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30" name="Freeform 995"/>
          <p:cNvSpPr/>
          <p:nvPr userDrawn="1"/>
        </p:nvSpPr>
        <p:spPr bwMode="auto">
          <a:xfrm>
            <a:off x="10756901" y="110884"/>
            <a:ext cx="560230" cy="670051"/>
          </a:xfrm>
          <a:custGeom>
            <a:avLst/>
            <a:gdLst>
              <a:gd name="T0" fmla="*/ 28 w 335"/>
              <a:gd name="T1" fmla="*/ 391 h 402"/>
              <a:gd name="T2" fmla="*/ 10 w 335"/>
              <a:gd name="T3" fmla="*/ 399 h 402"/>
              <a:gd name="T4" fmla="*/ 2 w 335"/>
              <a:gd name="T5" fmla="*/ 382 h 402"/>
              <a:gd name="T6" fmla="*/ 124 w 335"/>
              <a:gd name="T7" fmla="*/ 170 h 402"/>
              <a:gd name="T8" fmla="*/ 312 w 335"/>
              <a:gd name="T9" fmla="*/ 4 h 402"/>
              <a:gd name="T10" fmla="*/ 331 w 335"/>
              <a:gd name="T11" fmla="*/ 8 h 402"/>
              <a:gd name="T12" fmla="*/ 327 w 335"/>
              <a:gd name="T13" fmla="*/ 27 h 402"/>
              <a:gd name="T14" fmla="*/ 145 w 335"/>
              <a:gd name="T15" fmla="*/ 188 h 402"/>
              <a:gd name="T16" fmla="*/ 28 w 335"/>
              <a:gd name="T17" fmla="*/ 391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5" h="402">
                <a:moveTo>
                  <a:pt x="28" y="391"/>
                </a:moveTo>
                <a:cubicBezTo>
                  <a:pt x="25" y="398"/>
                  <a:pt x="17" y="402"/>
                  <a:pt x="10" y="399"/>
                </a:cubicBezTo>
                <a:cubicBezTo>
                  <a:pt x="3" y="397"/>
                  <a:pt x="0" y="389"/>
                  <a:pt x="2" y="382"/>
                </a:cubicBezTo>
                <a:cubicBezTo>
                  <a:pt x="31" y="304"/>
                  <a:pt x="72" y="233"/>
                  <a:pt x="124" y="170"/>
                </a:cubicBezTo>
                <a:cubicBezTo>
                  <a:pt x="176" y="107"/>
                  <a:pt x="238" y="52"/>
                  <a:pt x="312" y="4"/>
                </a:cubicBezTo>
                <a:cubicBezTo>
                  <a:pt x="318" y="0"/>
                  <a:pt x="327" y="1"/>
                  <a:pt x="331" y="8"/>
                </a:cubicBezTo>
                <a:cubicBezTo>
                  <a:pt x="335" y="14"/>
                  <a:pt x="333" y="23"/>
                  <a:pt x="327" y="27"/>
                </a:cubicBezTo>
                <a:cubicBezTo>
                  <a:pt x="256" y="73"/>
                  <a:pt x="195" y="127"/>
                  <a:pt x="145" y="188"/>
                </a:cubicBezTo>
                <a:cubicBezTo>
                  <a:pt x="95" y="248"/>
                  <a:pt x="56" y="316"/>
                  <a:pt x="28" y="39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31" name="Freeform 996"/>
          <p:cNvSpPr/>
          <p:nvPr userDrawn="1"/>
        </p:nvSpPr>
        <p:spPr bwMode="auto">
          <a:xfrm>
            <a:off x="10736048" y="790665"/>
            <a:ext cx="51436" cy="50045"/>
          </a:xfrm>
          <a:custGeom>
            <a:avLst/>
            <a:gdLst>
              <a:gd name="T0" fmla="*/ 12 w 31"/>
              <a:gd name="T1" fmla="*/ 2 h 30"/>
              <a:gd name="T2" fmla="*/ 29 w 31"/>
              <a:gd name="T3" fmla="*/ 12 h 30"/>
              <a:gd name="T4" fmla="*/ 19 w 31"/>
              <a:gd name="T5" fmla="*/ 28 h 30"/>
              <a:gd name="T6" fmla="*/ 2 w 31"/>
              <a:gd name="T7" fmla="*/ 19 h 30"/>
              <a:gd name="T8" fmla="*/ 12 w 31"/>
              <a:gd name="T9" fmla="*/ 2 h 30"/>
            </a:gdLst>
            <a:ahLst/>
            <a:cxnLst>
              <a:cxn ang="0">
                <a:pos x="T0" y="T1"/>
              </a:cxn>
              <a:cxn ang="0">
                <a:pos x="T2" y="T3"/>
              </a:cxn>
              <a:cxn ang="0">
                <a:pos x="T4" y="T5"/>
              </a:cxn>
              <a:cxn ang="0">
                <a:pos x="T6" y="T7"/>
              </a:cxn>
              <a:cxn ang="0">
                <a:pos x="T8" y="T9"/>
              </a:cxn>
            </a:cxnLst>
            <a:rect l="0" t="0" r="r" b="b"/>
            <a:pathLst>
              <a:path w="31" h="30">
                <a:moveTo>
                  <a:pt x="12" y="2"/>
                </a:moveTo>
                <a:cubicBezTo>
                  <a:pt x="19" y="0"/>
                  <a:pt x="27" y="4"/>
                  <a:pt x="29" y="12"/>
                </a:cubicBezTo>
                <a:cubicBezTo>
                  <a:pt x="31" y="19"/>
                  <a:pt x="26" y="27"/>
                  <a:pt x="19" y="28"/>
                </a:cubicBezTo>
                <a:cubicBezTo>
                  <a:pt x="12" y="30"/>
                  <a:pt x="4" y="26"/>
                  <a:pt x="2" y="19"/>
                </a:cubicBezTo>
                <a:cubicBezTo>
                  <a:pt x="0" y="11"/>
                  <a:pt x="4" y="4"/>
                  <a:pt x="12"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fld id="{6489D9C7-5DC6-4263-87FF-7C99F6FB63C3}" type="datetime1">
              <a:rPr kumimoji="0" lang="zh-CN" altLang="en-US" sz="1000" b="0" i="0" u="none" strike="noStrike" kern="1200" cap="none" spc="0" normalizeH="0" baseline="0" noProof="0" smtClean="0">
                <a:ln>
                  <a:noFill/>
                </a:ln>
                <a:solidFill>
                  <a:srgbClr val="000000">
                    <a:lumMod val="50000"/>
                    <a:lumOff val="50000"/>
                  </a:srgbClr>
                </a:solidFill>
                <a:effectLst/>
                <a:uLnTx/>
                <a:uFillTx/>
                <a:latin typeface="Arial" panose="020B0604020202020204"/>
                <a:ea typeface="微软雅黑" panose="020B0503020204020204" charset="-122"/>
                <a:cs typeface="+mn-cs"/>
              </a:rPr>
            </a:fld>
            <a:endParaRPr kumimoji="0" lang="zh-CN" altLang="en-US" sz="1000" b="0" i="0" u="none" strike="noStrike" kern="1200" cap="none" spc="0" normalizeH="0" baseline="0" noProof="0">
              <a:ln>
                <a:noFill/>
              </a:ln>
              <a:solidFill>
                <a:srgbClr val="000000">
                  <a:lumMod val="50000"/>
                  <a:lumOff val="50000"/>
                </a:srgbClr>
              </a:solidFill>
              <a:effectLst/>
              <a:uLnTx/>
              <a:uFillTx/>
              <a:latin typeface="Arial" panose="020B0604020202020204"/>
              <a:ea typeface="微软雅黑" panose="020B0503020204020204" charset="-122"/>
              <a:cs typeface="+mn-cs"/>
            </a:endParaRPr>
          </a:p>
        </p:txBody>
      </p:sp>
      <p:sp>
        <p:nvSpPr>
          <p:cNvPr id="4" name="页脚占位符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000" b="0" i="0" u="none" strike="noStrike" kern="1200" cap="none" spc="0" normalizeH="0" baseline="0" noProof="0">
                <a:ln>
                  <a:noFill/>
                </a:ln>
                <a:solidFill>
                  <a:srgbClr val="000000">
                    <a:lumMod val="50000"/>
                    <a:lumOff val="50000"/>
                  </a:srgbClr>
                </a:solidFill>
                <a:effectLst/>
                <a:uLnTx/>
                <a:uFillTx/>
                <a:latin typeface="Arial" panose="020B0604020202020204"/>
                <a:ea typeface="微软雅黑" panose="020B0503020204020204" charset="-122"/>
                <a:cs typeface="+mn-cs"/>
              </a:rPr>
              <a:t>www.islide.cc</a:t>
            </a:r>
            <a:endParaRPr kumimoji="0" lang="zh-CN" altLang="en-US" sz="1000" b="0" i="0" u="none" strike="noStrike" kern="1200" cap="none" spc="0" normalizeH="0" baseline="0" noProof="0" dirty="0">
              <a:ln>
                <a:noFill/>
              </a:ln>
              <a:solidFill>
                <a:srgbClr val="000000">
                  <a:lumMod val="50000"/>
                  <a:lumOff val="50000"/>
                </a:srgbClr>
              </a:solidFill>
              <a:effectLst/>
              <a:uLnTx/>
              <a:uFillTx/>
              <a:latin typeface="Arial" panose="020B0604020202020204"/>
              <a:ea typeface="微软雅黑" panose="020B0503020204020204" charset="-122"/>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5DD3DB80-B894-403A-B48E-6FDC1A72010E}" type="slidenum">
              <a:rPr kumimoji="0" lang="zh-CN" altLang="en-US" sz="1000" b="0" i="0" u="none" strike="noStrike" kern="1200" cap="none" spc="0" normalizeH="0" baseline="0" noProof="0" smtClean="0">
                <a:ln>
                  <a:noFill/>
                </a:ln>
                <a:solidFill>
                  <a:srgbClr val="000000">
                    <a:lumMod val="50000"/>
                    <a:lumOff val="50000"/>
                  </a:srgbClr>
                </a:solidFill>
                <a:effectLst/>
                <a:uLnTx/>
                <a:uFillTx/>
                <a:latin typeface="Arial" panose="020B0604020202020204"/>
                <a:ea typeface="微软雅黑" panose="020B0503020204020204" charset="-122"/>
                <a:cs typeface="+mn-cs"/>
              </a:rPr>
            </a:fld>
            <a:endParaRPr kumimoji="0" lang="zh-CN" altLang="en-US" sz="1000" b="0" i="0" u="none" strike="noStrike" kern="1200" cap="none" spc="0" normalizeH="0" baseline="0" noProof="0">
              <a:ln>
                <a:noFill/>
              </a:ln>
              <a:solidFill>
                <a:srgbClr val="000000">
                  <a:lumMod val="50000"/>
                  <a:lumOff val="50000"/>
                </a:srgbClr>
              </a:solidFill>
              <a:effectLst/>
              <a:uLnTx/>
              <a:uFillTx/>
              <a:latin typeface="Arial" panose="020B0604020202020204"/>
              <a:ea typeface="微软雅黑" panose="020B0503020204020204" charset="-122"/>
              <a:cs typeface="+mn-cs"/>
            </a:endParaRPr>
          </a:p>
        </p:txBody>
      </p:sp>
      <p:sp>
        <p:nvSpPr>
          <p:cNvPr id="6" name="标题 5"/>
          <p:cNvSpPr>
            <a:spLocks noGrp="1"/>
          </p:cNvSpPr>
          <p:nvPr>
            <p:ph type="title"/>
          </p:nvPr>
        </p:nvSpPr>
        <p:spPr/>
        <p:txBody>
          <a:bodyPr/>
          <a:lstStyle>
            <a:lvl1pPr>
              <a:defRPr/>
            </a:lvl1pPr>
          </a:lstStyle>
          <a:p>
            <a:r>
              <a:rPr lang="en-US" altLang="zh-CN" dirty="0"/>
              <a:t>Click to edit Master title style</a:t>
            </a:r>
            <a:endParaRPr lang="zh-CN" altLang="en-US" dirty="0"/>
          </a:p>
        </p:txBody>
      </p:sp>
      <p:sp>
        <p:nvSpPr>
          <p:cNvPr id="8" name="内容占位符 7"/>
          <p:cNvSpPr>
            <a:spLocks noGrp="1"/>
          </p:cNvSpPr>
          <p:nvPr>
            <p:ph sz="quarter" idx="13"/>
          </p:nvPr>
        </p:nvSpPr>
        <p:spPr>
          <a:xfrm>
            <a:off x="669925" y="1130299"/>
            <a:ext cx="10850563" cy="5006975"/>
          </a:xfrm>
        </p:spPr>
        <p:txBody>
          <a:bodyPr/>
          <a:lstStyle>
            <a:lvl1pPr>
              <a:defRPr/>
            </a:lvl1pPr>
            <a:lvl2pPr>
              <a:defRPr/>
            </a:lvl2pPr>
            <a:lvl3pPr>
              <a:defRPr/>
            </a:lvl3pPr>
            <a:lvl4pPr>
              <a:defRPr/>
            </a:lvl4pPr>
            <a:lvl5pPr>
              <a:defRPr/>
            </a:lvl5pPr>
          </a:lstStyle>
          <a:p>
            <a:pPr lvl="0"/>
            <a:r>
              <a:rPr lang="en-US" altLang="zh-CN" dirty="0"/>
              <a:t>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userDrawn="1">
  <p:cSld name="仅标题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dirty="0"/>
              <a:t>Click to edit Master title style</a:t>
            </a:r>
            <a:endParaRPr lang="en-US" dirty="0"/>
          </a:p>
        </p:txBody>
      </p:sp>
      <p:sp>
        <p:nvSpPr>
          <p:cNvPr id="3" name="Date Placeholder 2"/>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fld id="{6489D9C7-5DC6-4263-87FF-7C99F6FB63C3}" type="datetime1">
              <a:rPr kumimoji="0" lang="zh-CN" altLang="en-US" sz="1000" b="0" i="0" u="none" strike="noStrike" kern="1200" cap="none" spc="0" normalizeH="0" baseline="0" noProof="0" smtClean="0">
                <a:ln>
                  <a:noFill/>
                </a:ln>
                <a:solidFill>
                  <a:srgbClr val="000000">
                    <a:lumMod val="50000"/>
                    <a:lumOff val="50000"/>
                  </a:srgbClr>
                </a:solidFill>
                <a:effectLst/>
                <a:uLnTx/>
                <a:uFillTx/>
                <a:latin typeface="Arial" panose="020B0604020202020204"/>
                <a:ea typeface="微软雅黑" panose="020B0503020204020204" charset="-122"/>
                <a:cs typeface="+mn-cs"/>
              </a:rPr>
            </a:fld>
            <a:endParaRPr kumimoji="0" lang="zh-CN" altLang="en-US" sz="1000" b="0" i="0" u="none" strike="noStrike" kern="1200" cap="none" spc="0" normalizeH="0" baseline="0" noProof="0">
              <a:ln>
                <a:noFill/>
              </a:ln>
              <a:solidFill>
                <a:srgbClr val="000000">
                  <a:lumMod val="50000"/>
                  <a:lumOff val="50000"/>
                </a:srgbClr>
              </a:solidFill>
              <a:effectLst/>
              <a:uLnTx/>
              <a:uFillTx/>
              <a:latin typeface="Arial" panose="020B0604020202020204"/>
              <a:ea typeface="微软雅黑" panose="020B0503020204020204" charset="-122"/>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000" b="0" i="0" u="none" strike="noStrike" kern="1200" cap="none" spc="0" normalizeH="0" baseline="0" noProof="0">
                <a:ln>
                  <a:noFill/>
                </a:ln>
                <a:solidFill>
                  <a:srgbClr val="000000">
                    <a:lumMod val="50000"/>
                    <a:lumOff val="50000"/>
                  </a:srgbClr>
                </a:solidFill>
                <a:effectLst/>
                <a:uLnTx/>
                <a:uFillTx/>
                <a:latin typeface="Arial" panose="020B0604020202020204"/>
                <a:ea typeface="微软雅黑" panose="020B0503020204020204" charset="-122"/>
                <a:cs typeface="+mn-cs"/>
              </a:rPr>
              <a:t>www.islide.cc</a:t>
            </a:r>
            <a:endParaRPr kumimoji="0" lang="zh-CN" altLang="en-US" sz="1000" b="0" i="0" u="none" strike="noStrike" kern="1200" cap="none" spc="0" normalizeH="0" baseline="0" noProof="0" dirty="0">
              <a:ln>
                <a:noFill/>
              </a:ln>
              <a:solidFill>
                <a:srgbClr val="000000">
                  <a:lumMod val="50000"/>
                  <a:lumOff val="50000"/>
                </a:srgbClr>
              </a:solidFill>
              <a:effectLst/>
              <a:uLnTx/>
              <a:uFillTx/>
              <a:latin typeface="Arial" panose="020B0604020202020204"/>
              <a:ea typeface="微软雅黑" panose="020B0503020204020204" charset="-122"/>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5DD3DB80-B894-403A-B48E-6FDC1A72010E}" type="slidenum">
              <a:rPr kumimoji="0" lang="zh-CN" altLang="en-US" sz="1000" b="0" i="0" u="none" strike="noStrike" kern="1200" cap="none" spc="0" normalizeH="0" baseline="0" noProof="0" smtClean="0">
                <a:ln>
                  <a:noFill/>
                </a:ln>
                <a:solidFill>
                  <a:srgbClr val="000000">
                    <a:lumMod val="50000"/>
                    <a:lumOff val="50000"/>
                  </a:srgbClr>
                </a:solidFill>
                <a:effectLst/>
                <a:uLnTx/>
                <a:uFillTx/>
                <a:latin typeface="Arial" panose="020B0604020202020204"/>
                <a:ea typeface="微软雅黑" panose="020B0503020204020204" charset="-122"/>
                <a:cs typeface="+mn-cs"/>
              </a:rPr>
            </a:fld>
            <a:endParaRPr kumimoji="0" lang="zh-CN" altLang="en-US" sz="1000" b="0" i="0" u="none" strike="noStrike" kern="1200" cap="none" spc="0" normalizeH="0" baseline="0" noProof="0">
              <a:ln>
                <a:noFill/>
              </a:ln>
              <a:solidFill>
                <a:srgbClr val="000000">
                  <a:lumMod val="50000"/>
                  <a:lumOff val="50000"/>
                </a:srgbClr>
              </a:solidFill>
              <a:effectLst/>
              <a:uLnTx/>
              <a:uFillTx/>
              <a:latin typeface="Arial" panose="020B0604020202020204"/>
              <a:ea typeface="微软雅黑" panose="020B0503020204020204" charset="-122"/>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userDrawn="1">
  <p:cSld name="末尾幻灯片">
    <p:spTree>
      <p:nvGrpSpPr>
        <p:cNvPr id="1" name=""/>
        <p:cNvGrpSpPr/>
        <p:nvPr/>
      </p:nvGrpSpPr>
      <p:grpSpPr>
        <a:xfrm>
          <a:off x="0" y="0"/>
          <a:ext cx="0" cy="0"/>
          <a:chOff x="0" y="0"/>
          <a:chExt cx="0" cy="0"/>
        </a:xfrm>
      </p:grpSpPr>
      <p:sp>
        <p:nvSpPr>
          <p:cNvPr id="1063" name="AutoShape 957"/>
          <p:cNvSpPr>
            <a:spLocks noChangeAspect="1" noChangeArrowheads="1" noTextEdit="1"/>
          </p:cNvSpPr>
          <p:nvPr userDrawn="1"/>
        </p:nvSpPr>
        <p:spPr bwMode="auto">
          <a:xfrm>
            <a:off x="0" y="3175"/>
            <a:ext cx="1219200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64" name="Rectangle 959"/>
          <p:cNvSpPr>
            <a:spLocks noChangeArrowheads="1"/>
          </p:cNvSpPr>
          <p:nvPr userDrawn="1"/>
        </p:nvSpPr>
        <p:spPr bwMode="auto">
          <a:xfrm>
            <a:off x="-1588" y="4763"/>
            <a:ext cx="12193588" cy="6851650"/>
          </a:xfrm>
          <a:prstGeom prst="rect">
            <a:avLst/>
          </a:prstGeom>
          <a:solidFill>
            <a:schemeClr val="accent2"/>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000000"/>
              </a:solidFill>
              <a:effectLst/>
              <a:uLnTx/>
              <a:uFillTx/>
              <a:latin typeface="Arial" panose="020B0604020202020204"/>
              <a:ea typeface="微软雅黑" panose="020B0503020204020204" charset="-122"/>
              <a:cs typeface="+mn-cs"/>
            </a:endParaRPr>
          </a:p>
        </p:txBody>
      </p:sp>
      <p:sp>
        <p:nvSpPr>
          <p:cNvPr id="1065" name="Freeform 963"/>
          <p:cNvSpPr/>
          <p:nvPr userDrawn="1"/>
        </p:nvSpPr>
        <p:spPr bwMode="auto">
          <a:xfrm>
            <a:off x="9399588" y="4763"/>
            <a:ext cx="2767013" cy="2278063"/>
          </a:xfrm>
          <a:custGeom>
            <a:avLst/>
            <a:gdLst>
              <a:gd name="T0" fmla="*/ 1453 w 1453"/>
              <a:gd name="T1" fmla="*/ 767 h 1197"/>
              <a:gd name="T2" fmla="*/ 809 w 1453"/>
              <a:gd name="T3" fmla="*/ 1139 h 1197"/>
              <a:gd name="T4" fmla="*/ 520 w 1453"/>
              <a:gd name="T5" fmla="*/ 1061 h 1197"/>
              <a:gd name="T6" fmla="*/ 45 w 1453"/>
              <a:gd name="T7" fmla="*/ 240 h 1197"/>
              <a:gd name="T8" fmla="*/ 65 w 1453"/>
              <a:gd name="T9" fmla="*/ 0 h 1197"/>
              <a:gd name="T10" fmla="*/ 1453 w 1453"/>
              <a:gd name="T11" fmla="*/ 0 h 1197"/>
              <a:gd name="T12" fmla="*/ 1453 w 1453"/>
              <a:gd name="T13" fmla="*/ 767 h 1197"/>
            </a:gdLst>
            <a:ahLst/>
            <a:cxnLst>
              <a:cxn ang="0">
                <a:pos x="T0" y="T1"/>
              </a:cxn>
              <a:cxn ang="0">
                <a:pos x="T2" y="T3"/>
              </a:cxn>
              <a:cxn ang="0">
                <a:pos x="T4" y="T5"/>
              </a:cxn>
              <a:cxn ang="0">
                <a:pos x="T6" y="T7"/>
              </a:cxn>
              <a:cxn ang="0">
                <a:pos x="T8" y="T9"/>
              </a:cxn>
              <a:cxn ang="0">
                <a:pos x="T10" y="T11"/>
              </a:cxn>
              <a:cxn ang="0">
                <a:pos x="T12" y="T13"/>
              </a:cxn>
            </a:cxnLst>
            <a:rect l="0" t="0" r="r" b="b"/>
            <a:pathLst>
              <a:path w="1453" h="1197">
                <a:moveTo>
                  <a:pt x="1453" y="767"/>
                </a:moveTo>
                <a:cubicBezTo>
                  <a:pt x="809" y="1139"/>
                  <a:pt x="809" y="1139"/>
                  <a:pt x="809" y="1139"/>
                </a:cubicBezTo>
                <a:cubicBezTo>
                  <a:pt x="708" y="1197"/>
                  <a:pt x="578" y="1162"/>
                  <a:pt x="520" y="1061"/>
                </a:cubicBezTo>
                <a:cubicBezTo>
                  <a:pt x="45" y="240"/>
                  <a:pt x="45" y="240"/>
                  <a:pt x="45" y="240"/>
                </a:cubicBezTo>
                <a:cubicBezTo>
                  <a:pt x="0" y="161"/>
                  <a:pt x="11" y="66"/>
                  <a:pt x="65" y="0"/>
                </a:cubicBezTo>
                <a:cubicBezTo>
                  <a:pt x="1453" y="0"/>
                  <a:pt x="1453" y="0"/>
                  <a:pt x="1453" y="0"/>
                </a:cubicBezTo>
                <a:lnTo>
                  <a:pt x="1453" y="767"/>
                </a:lnTo>
                <a:close/>
              </a:path>
            </a:pathLst>
          </a:custGeom>
          <a:solidFill>
            <a:schemeClr val="accent2">
              <a:lumMod val="75000"/>
              <a:alpha val="91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grpSp>
        <p:nvGrpSpPr>
          <p:cNvPr id="1066" name="组合 1065"/>
          <p:cNvGrpSpPr/>
          <p:nvPr userDrawn="1"/>
        </p:nvGrpSpPr>
        <p:grpSpPr>
          <a:xfrm flipH="1">
            <a:off x="-4989" y="4763"/>
            <a:ext cx="12200618" cy="6851650"/>
            <a:chOff x="-4989" y="4763"/>
            <a:chExt cx="12200618" cy="6851650"/>
          </a:xfrm>
        </p:grpSpPr>
        <p:sp>
          <p:nvSpPr>
            <p:cNvPr id="1067" name="Freeform 960"/>
            <p:cNvSpPr/>
            <p:nvPr userDrawn="1"/>
          </p:nvSpPr>
          <p:spPr bwMode="auto">
            <a:xfrm>
              <a:off x="9525" y="2330450"/>
              <a:ext cx="1819275" cy="3271838"/>
            </a:xfrm>
            <a:custGeom>
              <a:avLst/>
              <a:gdLst>
                <a:gd name="T0" fmla="*/ 0 w 955"/>
                <a:gd name="T1" fmla="*/ 135 h 1719"/>
                <a:gd name="T2" fmla="*/ 134 w 955"/>
                <a:gd name="T3" fmla="*/ 58 h 1719"/>
                <a:gd name="T4" fmla="*/ 423 w 955"/>
                <a:gd name="T5" fmla="*/ 136 h 1719"/>
                <a:gd name="T6" fmla="*/ 897 w 955"/>
                <a:gd name="T7" fmla="*/ 957 h 1719"/>
                <a:gd name="T8" fmla="*/ 820 w 955"/>
                <a:gd name="T9" fmla="*/ 1246 h 1719"/>
                <a:gd name="T10" fmla="*/ 0 w 955"/>
                <a:gd name="T11" fmla="*/ 1719 h 1719"/>
                <a:gd name="T12" fmla="*/ 0 w 955"/>
                <a:gd name="T13" fmla="*/ 135 h 1719"/>
              </a:gdLst>
              <a:ahLst/>
              <a:cxnLst>
                <a:cxn ang="0">
                  <a:pos x="T0" y="T1"/>
                </a:cxn>
                <a:cxn ang="0">
                  <a:pos x="T2" y="T3"/>
                </a:cxn>
                <a:cxn ang="0">
                  <a:pos x="T4" y="T5"/>
                </a:cxn>
                <a:cxn ang="0">
                  <a:pos x="T6" y="T7"/>
                </a:cxn>
                <a:cxn ang="0">
                  <a:pos x="T8" y="T9"/>
                </a:cxn>
                <a:cxn ang="0">
                  <a:pos x="T10" y="T11"/>
                </a:cxn>
                <a:cxn ang="0">
                  <a:pos x="T12" y="T13"/>
                </a:cxn>
              </a:cxnLst>
              <a:rect l="0" t="0" r="r" b="b"/>
              <a:pathLst>
                <a:path w="955" h="1719">
                  <a:moveTo>
                    <a:pt x="0" y="135"/>
                  </a:moveTo>
                  <a:cubicBezTo>
                    <a:pt x="134" y="58"/>
                    <a:pt x="134" y="58"/>
                    <a:pt x="134" y="58"/>
                  </a:cubicBezTo>
                  <a:cubicBezTo>
                    <a:pt x="235" y="0"/>
                    <a:pt x="365" y="35"/>
                    <a:pt x="423" y="136"/>
                  </a:cubicBezTo>
                  <a:cubicBezTo>
                    <a:pt x="897" y="957"/>
                    <a:pt x="897" y="957"/>
                    <a:pt x="897" y="957"/>
                  </a:cubicBezTo>
                  <a:cubicBezTo>
                    <a:pt x="955" y="1058"/>
                    <a:pt x="921" y="1188"/>
                    <a:pt x="820" y="1246"/>
                  </a:cubicBezTo>
                  <a:cubicBezTo>
                    <a:pt x="0" y="1719"/>
                    <a:pt x="0" y="1719"/>
                    <a:pt x="0" y="1719"/>
                  </a:cubicBezTo>
                  <a:lnTo>
                    <a:pt x="0" y="135"/>
                  </a:lnTo>
                  <a:close/>
                </a:path>
              </a:pathLst>
            </a:custGeom>
            <a:solidFill>
              <a:schemeClr val="accent2">
                <a:lumMod val="75000"/>
                <a:alpha val="91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68" name="Freeform 961"/>
            <p:cNvSpPr>
              <a:spLocks noEditPoints="1"/>
            </p:cNvSpPr>
            <p:nvPr userDrawn="1"/>
          </p:nvSpPr>
          <p:spPr bwMode="auto">
            <a:xfrm>
              <a:off x="9525" y="4489450"/>
              <a:ext cx="1338263" cy="1711325"/>
            </a:xfrm>
            <a:custGeom>
              <a:avLst/>
              <a:gdLst>
                <a:gd name="T0" fmla="*/ 253 w 702"/>
                <a:gd name="T1" fmla="*/ 216 h 899"/>
                <a:gd name="T2" fmla="*/ 486 w 702"/>
                <a:gd name="T3" fmla="*/ 450 h 899"/>
                <a:gd name="T4" fmla="*/ 253 w 702"/>
                <a:gd name="T5" fmla="*/ 683 h 899"/>
                <a:gd name="T6" fmla="*/ 19 w 702"/>
                <a:gd name="T7" fmla="*/ 450 h 899"/>
                <a:gd name="T8" fmla="*/ 253 w 702"/>
                <a:gd name="T9" fmla="*/ 216 h 899"/>
                <a:gd name="T10" fmla="*/ 253 w 702"/>
                <a:gd name="T11" fmla="*/ 0 h 899"/>
                <a:gd name="T12" fmla="*/ 702 w 702"/>
                <a:gd name="T13" fmla="*/ 450 h 899"/>
                <a:gd name="T14" fmla="*/ 253 w 702"/>
                <a:gd name="T15" fmla="*/ 899 h 899"/>
                <a:gd name="T16" fmla="*/ 0 w 702"/>
                <a:gd name="T17" fmla="*/ 821 h 899"/>
                <a:gd name="T18" fmla="*/ 0 w 702"/>
                <a:gd name="T19" fmla="*/ 78 h 899"/>
                <a:gd name="T20" fmla="*/ 253 w 702"/>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2" h="899">
                  <a:moveTo>
                    <a:pt x="253" y="216"/>
                  </a:moveTo>
                  <a:cubicBezTo>
                    <a:pt x="381" y="216"/>
                    <a:pt x="486" y="321"/>
                    <a:pt x="486" y="450"/>
                  </a:cubicBezTo>
                  <a:cubicBezTo>
                    <a:pt x="486" y="578"/>
                    <a:pt x="381" y="683"/>
                    <a:pt x="253" y="683"/>
                  </a:cubicBezTo>
                  <a:cubicBezTo>
                    <a:pt x="124" y="683"/>
                    <a:pt x="19" y="578"/>
                    <a:pt x="19" y="450"/>
                  </a:cubicBezTo>
                  <a:cubicBezTo>
                    <a:pt x="19" y="321"/>
                    <a:pt x="124" y="216"/>
                    <a:pt x="253" y="216"/>
                  </a:cubicBezTo>
                  <a:close/>
                  <a:moveTo>
                    <a:pt x="253" y="0"/>
                  </a:moveTo>
                  <a:cubicBezTo>
                    <a:pt x="501" y="0"/>
                    <a:pt x="702" y="201"/>
                    <a:pt x="702" y="450"/>
                  </a:cubicBezTo>
                  <a:cubicBezTo>
                    <a:pt x="702" y="698"/>
                    <a:pt x="501" y="899"/>
                    <a:pt x="253" y="899"/>
                  </a:cubicBezTo>
                  <a:cubicBezTo>
                    <a:pt x="159" y="899"/>
                    <a:pt x="72" y="870"/>
                    <a:pt x="0" y="821"/>
                  </a:cubicBezTo>
                  <a:cubicBezTo>
                    <a:pt x="0" y="78"/>
                    <a:pt x="0" y="78"/>
                    <a:pt x="0" y="78"/>
                  </a:cubicBezTo>
                  <a:cubicBezTo>
                    <a:pt x="72" y="29"/>
                    <a:pt x="159" y="0"/>
                    <a:pt x="253" y="0"/>
                  </a:cubicBezTo>
                  <a:close/>
                </a:path>
              </a:pathLst>
            </a:custGeom>
            <a:solidFill>
              <a:schemeClr val="accent2">
                <a:lumMod val="75000"/>
                <a:alpha val="91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69" name="Freeform 962"/>
            <p:cNvSpPr/>
            <p:nvPr userDrawn="1"/>
          </p:nvSpPr>
          <p:spPr bwMode="auto">
            <a:xfrm>
              <a:off x="9947502" y="5313363"/>
              <a:ext cx="2246313" cy="1543050"/>
            </a:xfrm>
            <a:custGeom>
              <a:avLst/>
              <a:gdLst>
                <a:gd name="T0" fmla="*/ 137 w 1179"/>
                <a:gd name="T1" fmla="*/ 501 h 811"/>
                <a:gd name="T2" fmla="*/ 969 w 1179"/>
                <a:gd name="T3" fmla="*/ 37 h 811"/>
                <a:gd name="T4" fmla="*/ 1179 w 1179"/>
                <a:gd name="T5" fmla="*/ 35 h 811"/>
                <a:gd name="T6" fmla="*/ 1179 w 1179"/>
                <a:gd name="T7" fmla="*/ 811 h 811"/>
                <a:gd name="T8" fmla="*/ 75 w 1179"/>
                <a:gd name="T9" fmla="*/ 811 h 811"/>
                <a:gd name="T10" fmla="*/ 59 w 1179"/>
                <a:gd name="T11" fmla="*/ 784 h 811"/>
                <a:gd name="T12" fmla="*/ 137 w 1179"/>
                <a:gd name="T13" fmla="*/ 501 h 811"/>
              </a:gdLst>
              <a:ahLst/>
              <a:cxnLst>
                <a:cxn ang="0">
                  <a:pos x="T0" y="T1"/>
                </a:cxn>
                <a:cxn ang="0">
                  <a:pos x="T2" y="T3"/>
                </a:cxn>
                <a:cxn ang="0">
                  <a:pos x="T4" y="T5"/>
                </a:cxn>
                <a:cxn ang="0">
                  <a:pos x="T6" y="T7"/>
                </a:cxn>
                <a:cxn ang="0">
                  <a:pos x="T8" y="T9"/>
                </a:cxn>
                <a:cxn ang="0">
                  <a:pos x="T10" y="T11"/>
                </a:cxn>
                <a:cxn ang="0">
                  <a:pos x="T12" y="T13"/>
                </a:cxn>
              </a:cxnLst>
              <a:rect l="0" t="0" r="r" b="b"/>
              <a:pathLst>
                <a:path w="1179" h="811">
                  <a:moveTo>
                    <a:pt x="137" y="501"/>
                  </a:moveTo>
                  <a:cubicBezTo>
                    <a:pt x="969" y="37"/>
                    <a:pt x="969" y="37"/>
                    <a:pt x="969" y="37"/>
                  </a:cubicBezTo>
                  <a:cubicBezTo>
                    <a:pt x="1036" y="0"/>
                    <a:pt x="1115" y="1"/>
                    <a:pt x="1179" y="35"/>
                  </a:cubicBezTo>
                  <a:cubicBezTo>
                    <a:pt x="1179" y="811"/>
                    <a:pt x="1179" y="811"/>
                    <a:pt x="1179" y="811"/>
                  </a:cubicBezTo>
                  <a:cubicBezTo>
                    <a:pt x="75" y="811"/>
                    <a:pt x="75" y="811"/>
                    <a:pt x="75" y="811"/>
                  </a:cubicBezTo>
                  <a:cubicBezTo>
                    <a:pt x="59" y="784"/>
                    <a:pt x="59" y="784"/>
                    <a:pt x="59" y="784"/>
                  </a:cubicBezTo>
                  <a:cubicBezTo>
                    <a:pt x="0" y="685"/>
                    <a:pt x="35" y="558"/>
                    <a:pt x="137" y="501"/>
                  </a:cubicBezTo>
                  <a:close/>
                </a:path>
              </a:pathLst>
            </a:custGeom>
            <a:solidFill>
              <a:schemeClr val="accent2">
                <a:lumMod val="75000"/>
                <a:alpha val="91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70" name="Freeform 964"/>
            <p:cNvSpPr>
              <a:spLocks noEditPoints="1"/>
            </p:cNvSpPr>
            <p:nvPr userDrawn="1"/>
          </p:nvSpPr>
          <p:spPr bwMode="auto">
            <a:xfrm>
              <a:off x="9601200" y="4341813"/>
              <a:ext cx="2439988" cy="2438400"/>
            </a:xfrm>
            <a:custGeom>
              <a:avLst/>
              <a:gdLst>
                <a:gd name="T0" fmla="*/ 150 w 1281"/>
                <a:gd name="T1" fmla="*/ 1206 h 1281"/>
                <a:gd name="T2" fmla="*/ 75 w 1281"/>
                <a:gd name="T3" fmla="*/ 1281 h 1281"/>
                <a:gd name="T4" fmla="*/ 0 w 1281"/>
                <a:gd name="T5" fmla="*/ 1206 h 1281"/>
                <a:gd name="T6" fmla="*/ 75 w 1281"/>
                <a:gd name="T7" fmla="*/ 1131 h 1281"/>
                <a:gd name="T8" fmla="*/ 150 w 1281"/>
                <a:gd name="T9" fmla="*/ 1206 h 1281"/>
                <a:gd name="T10" fmla="*/ 186 w 1281"/>
                <a:gd name="T11" fmla="*/ 933 h 1281"/>
                <a:gd name="T12" fmla="*/ 94 w 1281"/>
                <a:gd name="T13" fmla="*/ 986 h 1281"/>
                <a:gd name="T14" fmla="*/ 41 w 1281"/>
                <a:gd name="T15" fmla="*/ 894 h 1281"/>
                <a:gd name="T16" fmla="*/ 133 w 1281"/>
                <a:gd name="T17" fmla="*/ 841 h 1281"/>
                <a:gd name="T18" fmla="*/ 186 w 1281"/>
                <a:gd name="T19" fmla="*/ 933 h 1281"/>
                <a:gd name="T20" fmla="*/ 292 w 1281"/>
                <a:gd name="T21" fmla="*/ 678 h 1281"/>
                <a:gd name="T22" fmla="*/ 189 w 1281"/>
                <a:gd name="T23" fmla="*/ 706 h 1281"/>
                <a:gd name="T24" fmla="*/ 162 w 1281"/>
                <a:gd name="T25" fmla="*/ 603 h 1281"/>
                <a:gd name="T26" fmla="*/ 264 w 1281"/>
                <a:gd name="T27" fmla="*/ 576 h 1281"/>
                <a:gd name="T28" fmla="*/ 292 w 1281"/>
                <a:gd name="T29" fmla="*/ 678 h 1281"/>
                <a:gd name="T30" fmla="*/ 460 w 1281"/>
                <a:gd name="T31" fmla="*/ 460 h 1281"/>
                <a:gd name="T32" fmla="*/ 353 w 1281"/>
                <a:gd name="T33" fmla="*/ 460 h 1281"/>
                <a:gd name="T34" fmla="*/ 353 w 1281"/>
                <a:gd name="T35" fmla="*/ 353 h 1281"/>
                <a:gd name="T36" fmla="*/ 460 w 1281"/>
                <a:gd name="T37" fmla="*/ 353 h 1281"/>
                <a:gd name="T38" fmla="*/ 460 w 1281"/>
                <a:gd name="T39" fmla="*/ 460 h 1281"/>
                <a:gd name="T40" fmla="*/ 678 w 1281"/>
                <a:gd name="T41" fmla="*/ 292 h 1281"/>
                <a:gd name="T42" fmla="*/ 576 w 1281"/>
                <a:gd name="T43" fmla="*/ 264 h 1281"/>
                <a:gd name="T44" fmla="*/ 603 w 1281"/>
                <a:gd name="T45" fmla="*/ 162 h 1281"/>
                <a:gd name="T46" fmla="*/ 706 w 1281"/>
                <a:gd name="T47" fmla="*/ 189 h 1281"/>
                <a:gd name="T48" fmla="*/ 678 w 1281"/>
                <a:gd name="T49" fmla="*/ 292 h 1281"/>
                <a:gd name="T50" fmla="*/ 933 w 1281"/>
                <a:gd name="T51" fmla="*/ 186 h 1281"/>
                <a:gd name="T52" fmla="*/ 841 w 1281"/>
                <a:gd name="T53" fmla="*/ 133 h 1281"/>
                <a:gd name="T54" fmla="*/ 894 w 1281"/>
                <a:gd name="T55" fmla="*/ 41 h 1281"/>
                <a:gd name="T56" fmla="*/ 986 w 1281"/>
                <a:gd name="T57" fmla="*/ 94 h 1281"/>
                <a:gd name="T58" fmla="*/ 933 w 1281"/>
                <a:gd name="T59" fmla="*/ 186 h 1281"/>
                <a:gd name="T60" fmla="*/ 1206 w 1281"/>
                <a:gd name="T61" fmla="*/ 0 h 1281"/>
                <a:gd name="T62" fmla="*/ 1281 w 1281"/>
                <a:gd name="T63" fmla="*/ 75 h 1281"/>
                <a:gd name="T64" fmla="*/ 1206 w 1281"/>
                <a:gd name="T65" fmla="*/ 150 h 1281"/>
                <a:gd name="T66" fmla="*/ 1131 w 1281"/>
                <a:gd name="T67" fmla="*/ 75 h 1281"/>
                <a:gd name="T68" fmla="*/ 1206 w 1281"/>
                <a:gd name="T69" fmla="*/ 0 h 1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81" h="1281">
                  <a:moveTo>
                    <a:pt x="150" y="1206"/>
                  </a:moveTo>
                  <a:cubicBezTo>
                    <a:pt x="150" y="1248"/>
                    <a:pt x="117" y="1281"/>
                    <a:pt x="75" y="1281"/>
                  </a:cubicBezTo>
                  <a:cubicBezTo>
                    <a:pt x="34" y="1281"/>
                    <a:pt x="0" y="1248"/>
                    <a:pt x="0" y="1206"/>
                  </a:cubicBezTo>
                  <a:cubicBezTo>
                    <a:pt x="0" y="1165"/>
                    <a:pt x="34" y="1131"/>
                    <a:pt x="75" y="1131"/>
                  </a:cubicBezTo>
                  <a:cubicBezTo>
                    <a:pt x="117" y="1131"/>
                    <a:pt x="150" y="1165"/>
                    <a:pt x="150" y="1206"/>
                  </a:cubicBezTo>
                  <a:close/>
                  <a:moveTo>
                    <a:pt x="186" y="933"/>
                  </a:moveTo>
                  <a:cubicBezTo>
                    <a:pt x="176" y="973"/>
                    <a:pt x="134" y="997"/>
                    <a:pt x="94" y="986"/>
                  </a:cubicBezTo>
                  <a:cubicBezTo>
                    <a:pt x="54" y="975"/>
                    <a:pt x="31" y="934"/>
                    <a:pt x="41" y="894"/>
                  </a:cubicBezTo>
                  <a:cubicBezTo>
                    <a:pt x="52" y="854"/>
                    <a:pt x="93" y="830"/>
                    <a:pt x="133" y="841"/>
                  </a:cubicBezTo>
                  <a:cubicBezTo>
                    <a:pt x="173" y="852"/>
                    <a:pt x="197" y="893"/>
                    <a:pt x="186" y="933"/>
                  </a:cubicBezTo>
                  <a:close/>
                  <a:moveTo>
                    <a:pt x="292" y="678"/>
                  </a:moveTo>
                  <a:cubicBezTo>
                    <a:pt x="271" y="714"/>
                    <a:pt x="225" y="726"/>
                    <a:pt x="189" y="706"/>
                  </a:cubicBezTo>
                  <a:cubicBezTo>
                    <a:pt x="153" y="685"/>
                    <a:pt x="141" y="639"/>
                    <a:pt x="162" y="603"/>
                  </a:cubicBezTo>
                  <a:cubicBezTo>
                    <a:pt x="182" y="567"/>
                    <a:pt x="228" y="555"/>
                    <a:pt x="264" y="576"/>
                  </a:cubicBezTo>
                  <a:cubicBezTo>
                    <a:pt x="300" y="596"/>
                    <a:pt x="312" y="642"/>
                    <a:pt x="292" y="678"/>
                  </a:cubicBezTo>
                  <a:close/>
                  <a:moveTo>
                    <a:pt x="460" y="460"/>
                  </a:moveTo>
                  <a:cubicBezTo>
                    <a:pt x="430" y="489"/>
                    <a:pt x="383" y="489"/>
                    <a:pt x="353" y="460"/>
                  </a:cubicBezTo>
                  <a:cubicBezTo>
                    <a:pt x="324" y="430"/>
                    <a:pt x="324" y="383"/>
                    <a:pt x="353" y="353"/>
                  </a:cubicBezTo>
                  <a:cubicBezTo>
                    <a:pt x="383" y="324"/>
                    <a:pt x="430" y="324"/>
                    <a:pt x="460" y="353"/>
                  </a:cubicBezTo>
                  <a:cubicBezTo>
                    <a:pt x="489" y="383"/>
                    <a:pt x="489" y="430"/>
                    <a:pt x="460" y="460"/>
                  </a:cubicBezTo>
                  <a:close/>
                  <a:moveTo>
                    <a:pt x="678" y="292"/>
                  </a:moveTo>
                  <a:cubicBezTo>
                    <a:pt x="642" y="313"/>
                    <a:pt x="596" y="300"/>
                    <a:pt x="576" y="264"/>
                  </a:cubicBezTo>
                  <a:cubicBezTo>
                    <a:pt x="555" y="228"/>
                    <a:pt x="567" y="182"/>
                    <a:pt x="603" y="162"/>
                  </a:cubicBezTo>
                  <a:cubicBezTo>
                    <a:pt x="639" y="141"/>
                    <a:pt x="685" y="153"/>
                    <a:pt x="706" y="189"/>
                  </a:cubicBezTo>
                  <a:cubicBezTo>
                    <a:pt x="726" y="225"/>
                    <a:pt x="714" y="271"/>
                    <a:pt x="678" y="292"/>
                  </a:cubicBezTo>
                  <a:close/>
                  <a:moveTo>
                    <a:pt x="933" y="186"/>
                  </a:moveTo>
                  <a:cubicBezTo>
                    <a:pt x="893" y="197"/>
                    <a:pt x="852" y="173"/>
                    <a:pt x="841" y="133"/>
                  </a:cubicBezTo>
                  <a:cubicBezTo>
                    <a:pt x="830" y="93"/>
                    <a:pt x="854" y="52"/>
                    <a:pt x="894" y="41"/>
                  </a:cubicBezTo>
                  <a:cubicBezTo>
                    <a:pt x="934" y="31"/>
                    <a:pt x="975" y="54"/>
                    <a:pt x="986" y="94"/>
                  </a:cubicBezTo>
                  <a:cubicBezTo>
                    <a:pt x="997" y="134"/>
                    <a:pt x="973" y="176"/>
                    <a:pt x="933" y="186"/>
                  </a:cubicBezTo>
                  <a:close/>
                  <a:moveTo>
                    <a:pt x="1206" y="0"/>
                  </a:moveTo>
                  <a:cubicBezTo>
                    <a:pt x="1247" y="0"/>
                    <a:pt x="1281" y="34"/>
                    <a:pt x="1281" y="75"/>
                  </a:cubicBezTo>
                  <a:cubicBezTo>
                    <a:pt x="1281" y="117"/>
                    <a:pt x="1247" y="150"/>
                    <a:pt x="1206" y="150"/>
                  </a:cubicBezTo>
                  <a:cubicBezTo>
                    <a:pt x="1165" y="150"/>
                    <a:pt x="1131" y="117"/>
                    <a:pt x="1131" y="75"/>
                  </a:cubicBezTo>
                  <a:cubicBezTo>
                    <a:pt x="1131" y="34"/>
                    <a:pt x="1165" y="0"/>
                    <a:pt x="1206" y="0"/>
                  </a:cubicBezTo>
                  <a:close/>
                </a:path>
              </a:pathLst>
            </a:custGeom>
            <a:solidFill>
              <a:schemeClr val="accent2">
                <a:lumMod val="60000"/>
                <a:lumOff val="4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71" name="Freeform 965"/>
            <p:cNvSpPr>
              <a:spLocks noEditPoints="1"/>
            </p:cNvSpPr>
            <p:nvPr userDrawn="1"/>
          </p:nvSpPr>
          <p:spPr bwMode="auto">
            <a:xfrm>
              <a:off x="982663" y="147638"/>
              <a:ext cx="4394200" cy="2393950"/>
            </a:xfrm>
            <a:custGeom>
              <a:avLst/>
              <a:gdLst>
                <a:gd name="T0" fmla="*/ 822 w 2306"/>
                <a:gd name="T1" fmla="*/ 1069 h 1258"/>
                <a:gd name="T2" fmla="*/ 917 w 2306"/>
                <a:gd name="T3" fmla="*/ 1163 h 1258"/>
                <a:gd name="T4" fmla="*/ 822 w 2306"/>
                <a:gd name="T5" fmla="*/ 1258 h 1258"/>
                <a:gd name="T6" fmla="*/ 727 w 2306"/>
                <a:gd name="T7" fmla="*/ 1163 h 1258"/>
                <a:gd name="T8" fmla="*/ 822 w 2306"/>
                <a:gd name="T9" fmla="*/ 1069 h 1258"/>
                <a:gd name="T10" fmla="*/ 477 w 2306"/>
                <a:gd name="T11" fmla="*/ 1023 h 1258"/>
                <a:gd name="T12" fmla="*/ 544 w 2306"/>
                <a:gd name="T13" fmla="*/ 1139 h 1258"/>
                <a:gd name="T14" fmla="*/ 428 w 2306"/>
                <a:gd name="T15" fmla="*/ 1206 h 1258"/>
                <a:gd name="T16" fmla="*/ 361 w 2306"/>
                <a:gd name="T17" fmla="*/ 1090 h 1258"/>
                <a:gd name="T18" fmla="*/ 477 w 2306"/>
                <a:gd name="T19" fmla="*/ 1023 h 1258"/>
                <a:gd name="T20" fmla="*/ 2292 w 2306"/>
                <a:gd name="T21" fmla="*/ 130 h 1258"/>
                <a:gd name="T22" fmla="*/ 2176 w 2306"/>
                <a:gd name="T23" fmla="*/ 197 h 1258"/>
                <a:gd name="T24" fmla="*/ 2109 w 2306"/>
                <a:gd name="T25" fmla="*/ 81 h 1258"/>
                <a:gd name="T26" fmla="*/ 2225 w 2306"/>
                <a:gd name="T27" fmla="*/ 14 h 1258"/>
                <a:gd name="T28" fmla="*/ 2292 w 2306"/>
                <a:gd name="T29" fmla="*/ 130 h 1258"/>
                <a:gd name="T30" fmla="*/ 156 w 2306"/>
                <a:gd name="T31" fmla="*/ 890 h 1258"/>
                <a:gd name="T32" fmla="*/ 190 w 2306"/>
                <a:gd name="T33" fmla="*/ 1020 h 1258"/>
                <a:gd name="T34" fmla="*/ 61 w 2306"/>
                <a:gd name="T35" fmla="*/ 1054 h 1258"/>
                <a:gd name="T36" fmla="*/ 26 w 2306"/>
                <a:gd name="T37" fmla="*/ 925 h 1258"/>
                <a:gd name="T38" fmla="*/ 156 w 2306"/>
                <a:gd name="T39" fmla="*/ 890 h 1258"/>
                <a:gd name="T40" fmla="*/ 2140 w 2306"/>
                <a:gd name="T41" fmla="*/ 497 h 1258"/>
                <a:gd name="T42" fmla="*/ 2011 w 2306"/>
                <a:gd name="T43" fmla="*/ 532 h 1258"/>
                <a:gd name="T44" fmla="*/ 1976 w 2306"/>
                <a:gd name="T45" fmla="*/ 402 h 1258"/>
                <a:gd name="T46" fmla="*/ 2105 w 2306"/>
                <a:gd name="T47" fmla="*/ 368 h 1258"/>
                <a:gd name="T48" fmla="*/ 2140 w 2306"/>
                <a:gd name="T49" fmla="*/ 497 h 1258"/>
                <a:gd name="T50" fmla="*/ 1898 w 2306"/>
                <a:gd name="T51" fmla="*/ 812 h 1258"/>
                <a:gd name="T52" fmla="*/ 1764 w 2306"/>
                <a:gd name="T53" fmla="*/ 812 h 1258"/>
                <a:gd name="T54" fmla="*/ 1764 w 2306"/>
                <a:gd name="T55" fmla="*/ 678 h 1258"/>
                <a:gd name="T56" fmla="*/ 1898 w 2306"/>
                <a:gd name="T57" fmla="*/ 678 h 1258"/>
                <a:gd name="T58" fmla="*/ 1898 w 2306"/>
                <a:gd name="T59" fmla="*/ 812 h 1258"/>
                <a:gd name="T60" fmla="*/ 1583 w 2306"/>
                <a:gd name="T61" fmla="*/ 1054 h 1258"/>
                <a:gd name="T62" fmla="*/ 1453 w 2306"/>
                <a:gd name="T63" fmla="*/ 1020 h 1258"/>
                <a:gd name="T64" fmla="*/ 1488 w 2306"/>
                <a:gd name="T65" fmla="*/ 890 h 1258"/>
                <a:gd name="T66" fmla="*/ 1618 w 2306"/>
                <a:gd name="T67" fmla="*/ 925 h 1258"/>
                <a:gd name="T68" fmla="*/ 1583 w 2306"/>
                <a:gd name="T69" fmla="*/ 1054 h 1258"/>
                <a:gd name="T70" fmla="*/ 1216 w 2306"/>
                <a:gd name="T71" fmla="*/ 1206 h 1258"/>
                <a:gd name="T72" fmla="*/ 1100 w 2306"/>
                <a:gd name="T73" fmla="*/ 1139 h 1258"/>
                <a:gd name="T74" fmla="*/ 1167 w 2306"/>
                <a:gd name="T75" fmla="*/ 1023 h 1258"/>
                <a:gd name="T76" fmla="*/ 1283 w 2306"/>
                <a:gd name="T77" fmla="*/ 1090 h 1258"/>
                <a:gd name="T78" fmla="*/ 1216 w 2306"/>
                <a:gd name="T79" fmla="*/ 1206 h 1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306" h="1258">
                  <a:moveTo>
                    <a:pt x="822" y="1069"/>
                  </a:moveTo>
                  <a:cubicBezTo>
                    <a:pt x="874" y="1069"/>
                    <a:pt x="917" y="1111"/>
                    <a:pt x="917" y="1163"/>
                  </a:cubicBezTo>
                  <a:cubicBezTo>
                    <a:pt x="917" y="1216"/>
                    <a:pt x="874" y="1258"/>
                    <a:pt x="822" y="1258"/>
                  </a:cubicBezTo>
                  <a:cubicBezTo>
                    <a:pt x="770" y="1258"/>
                    <a:pt x="727" y="1216"/>
                    <a:pt x="727" y="1163"/>
                  </a:cubicBezTo>
                  <a:cubicBezTo>
                    <a:pt x="727" y="1111"/>
                    <a:pt x="770" y="1069"/>
                    <a:pt x="822" y="1069"/>
                  </a:cubicBezTo>
                  <a:close/>
                  <a:moveTo>
                    <a:pt x="477" y="1023"/>
                  </a:moveTo>
                  <a:cubicBezTo>
                    <a:pt x="528" y="1037"/>
                    <a:pt x="558" y="1089"/>
                    <a:pt x="544" y="1139"/>
                  </a:cubicBezTo>
                  <a:cubicBezTo>
                    <a:pt x="531" y="1190"/>
                    <a:pt x="479" y="1220"/>
                    <a:pt x="428" y="1206"/>
                  </a:cubicBezTo>
                  <a:cubicBezTo>
                    <a:pt x="378" y="1193"/>
                    <a:pt x="348" y="1141"/>
                    <a:pt x="361" y="1090"/>
                  </a:cubicBezTo>
                  <a:cubicBezTo>
                    <a:pt x="375" y="1040"/>
                    <a:pt x="427" y="1010"/>
                    <a:pt x="477" y="1023"/>
                  </a:cubicBezTo>
                  <a:close/>
                  <a:moveTo>
                    <a:pt x="2292" y="130"/>
                  </a:moveTo>
                  <a:cubicBezTo>
                    <a:pt x="2279" y="181"/>
                    <a:pt x="2227" y="211"/>
                    <a:pt x="2176" y="197"/>
                  </a:cubicBezTo>
                  <a:cubicBezTo>
                    <a:pt x="2125" y="184"/>
                    <a:pt x="2095" y="132"/>
                    <a:pt x="2109" y="81"/>
                  </a:cubicBezTo>
                  <a:cubicBezTo>
                    <a:pt x="2123" y="30"/>
                    <a:pt x="2174" y="0"/>
                    <a:pt x="2225" y="14"/>
                  </a:cubicBezTo>
                  <a:cubicBezTo>
                    <a:pt x="2276" y="28"/>
                    <a:pt x="2306" y="80"/>
                    <a:pt x="2292" y="130"/>
                  </a:cubicBezTo>
                  <a:close/>
                  <a:moveTo>
                    <a:pt x="156" y="890"/>
                  </a:moveTo>
                  <a:cubicBezTo>
                    <a:pt x="201" y="916"/>
                    <a:pt x="217" y="974"/>
                    <a:pt x="190" y="1020"/>
                  </a:cubicBezTo>
                  <a:cubicBezTo>
                    <a:pt x="164" y="1065"/>
                    <a:pt x="106" y="1080"/>
                    <a:pt x="61" y="1054"/>
                  </a:cubicBezTo>
                  <a:cubicBezTo>
                    <a:pt x="16" y="1028"/>
                    <a:pt x="0" y="970"/>
                    <a:pt x="26" y="925"/>
                  </a:cubicBezTo>
                  <a:cubicBezTo>
                    <a:pt x="52" y="879"/>
                    <a:pt x="110" y="864"/>
                    <a:pt x="156" y="890"/>
                  </a:cubicBezTo>
                  <a:close/>
                  <a:moveTo>
                    <a:pt x="2140" y="497"/>
                  </a:moveTo>
                  <a:cubicBezTo>
                    <a:pt x="2114" y="542"/>
                    <a:pt x="2056" y="558"/>
                    <a:pt x="2011" y="532"/>
                  </a:cubicBezTo>
                  <a:cubicBezTo>
                    <a:pt x="1965" y="506"/>
                    <a:pt x="1950" y="448"/>
                    <a:pt x="1976" y="402"/>
                  </a:cubicBezTo>
                  <a:cubicBezTo>
                    <a:pt x="2002" y="357"/>
                    <a:pt x="2060" y="342"/>
                    <a:pt x="2105" y="368"/>
                  </a:cubicBezTo>
                  <a:cubicBezTo>
                    <a:pt x="2151" y="394"/>
                    <a:pt x="2166" y="452"/>
                    <a:pt x="2140" y="497"/>
                  </a:cubicBezTo>
                  <a:close/>
                  <a:moveTo>
                    <a:pt x="1898" y="812"/>
                  </a:moveTo>
                  <a:cubicBezTo>
                    <a:pt x="1861" y="849"/>
                    <a:pt x="1801" y="849"/>
                    <a:pt x="1764" y="812"/>
                  </a:cubicBezTo>
                  <a:cubicBezTo>
                    <a:pt x="1727" y="775"/>
                    <a:pt x="1727" y="715"/>
                    <a:pt x="1764" y="678"/>
                  </a:cubicBezTo>
                  <a:cubicBezTo>
                    <a:pt x="1801" y="641"/>
                    <a:pt x="1861" y="641"/>
                    <a:pt x="1898" y="678"/>
                  </a:cubicBezTo>
                  <a:cubicBezTo>
                    <a:pt x="1935" y="715"/>
                    <a:pt x="1935" y="775"/>
                    <a:pt x="1898" y="812"/>
                  </a:cubicBezTo>
                  <a:close/>
                  <a:moveTo>
                    <a:pt x="1583" y="1054"/>
                  </a:moveTo>
                  <a:cubicBezTo>
                    <a:pt x="1538" y="1080"/>
                    <a:pt x="1480" y="1065"/>
                    <a:pt x="1453" y="1020"/>
                  </a:cubicBezTo>
                  <a:cubicBezTo>
                    <a:pt x="1427" y="974"/>
                    <a:pt x="1443" y="916"/>
                    <a:pt x="1488" y="890"/>
                  </a:cubicBezTo>
                  <a:cubicBezTo>
                    <a:pt x="1533" y="864"/>
                    <a:pt x="1591" y="879"/>
                    <a:pt x="1618" y="925"/>
                  </a:cubicBezTo>
                  <a:cubicBezTo>
                    <a:pt x="1644" y="970"/>
                    <a:pt x="1628" y="1028"/>
                    <a:pt x="1583" y="1054"/>
                  </a:cubicBezTo>
                  <a:close/>
                  <a:moveTo>
                    <a:pt x="1216" y="1206"/>
                  </a:moveTo>
                  <a:cubicBezTo>
                    <a:pt x="1165" y="1220"/>
                    <a:pt x="1113" y="1190"/>
                    <a:pt x="1100" y="1139"/>
                  </a:cubicBezTo>
                  <a:cubicBezTo>
                    <a:pt x="1086" y="1089"/>
                    <a:pt x="1116" y="1037"/>
                    <a:pt x="1167" y="1023"/>
                  </a:cubicBezTo>
                  <a:cubicBezTo>
                    <a:pt x="1217" y="1010"/>
                    <a:pt x="1269" y="1040"/>
                    <a:pt x="1283" y="1090"/>
                  </a:cubicBezTo>
                  <a:cubicBezTo>
                    <a:pt x="1296" y="1141"/>
                    <a:pt x="1266" y="1193"/>
                    <a:pt x="1216" y="1206"/>
                  </a:cubicBezTo>
                  <a:close/>
                </a:path>
              </a:pathLst>
            </a:custGeom>
            <a:solidFill>
              <a:schemeClr val="accent2">
                <a:lumMod val="60000"/>
                <a:lumOff val="4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72" name="Freeform 966"/>
            <p:cNvSpPr>
              <a:spLocks noEditPoints="1"/>
            </p:cNvSpPr>
            <p:nvPr userDrawn="1"/>
          </p:nvSpPr>
          <p:spPr bwMode="auto">
            <a:xfrm>
              <a:off x="9525" y="4568825"/>
              <a:ext cx="1417638" cy="1711325"/>
            </a:xfrm>
            <a:custGeom>
              <a:avLst/>
              <a:gdLst>
                <a:gd name="T0" fmla="*/ 294 w 744"/>
                <a:gd name="T1" fmla="*/ 216 h 899"/>
                <a:gd name="T2" fmla="*/ 528 w 744"/>
                <a:gd name="T3" fmla="*/ 449 h 899"/>
                <a:gd name="T4" fmla="*/ 294 w 744"/>
                <a:gd name="T5" fmla="*/ 683 h 899"/>
                <a:gd name="T6" fmla="*/ 61 w 744"/>
                <a:gd name="T7" fmla="*/ 449 h 899"/>
                <a:gd name="T8" fmla="*/ 294 w 744"/>
                <a:gd name="T9" fmla="*/ 216 h 899"/>
                <a:gd name="T10" fmla="*/ 294 w 744"/>
                <a:gd name="T11" fmla="*/ 0 h 899"/>
                <a:gd name="T12" fmla="*/ 744 w 744"/>
                <a:gd name="T13" fmla="*/ 449 h 899"/>
                <a:gd name="T14" fmla="*/ 294 w 744"/>
                <a:gd name="T15" fmla="*/ 899 h 899"/>
                <a:gd name="T16" fmla="*/ 0 w 744"/>
                <a:gd name="T17" fmla="*/ 789 h 899"/>
                <a:gd name="T18" fmla="*/ 0 w 744"/>
                <a:gd name="T19" fmla="*/ 110 h 899"/>
                <a:gd name="T20" fmla="*/ 294 w 744"/>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4" h="899">
                  <a:moveTo>
                    <a:pt x="294" y="216"/>
                  </a:moveTo>
                  <a:cubicBezTo>
                    <a:pt x="423" y="216"/>
                    <a:pt x="528" y="320"/>
                    <a:pt x="528" y="449"/>
                  </a:cubicBezTo>
                  <a:cubicBezTo>
                    <a:pt x="528" y="578"/>
                    <a:pt x="423" y="683"/>
                    <a:pt x="294" y="683"/>
                  </a:cubicBezTo>
                  <a:cubicBezTo>
                    <a:pt x="165" y="683"/>
                    <a:pt x="61" y="578"/>
                    <a:pt x="61" y="449"/>
                  </a:cubicBezTo>
                  <a:cubicBezTo>
                    <a:pt x="61" y="320"/>
                    <a:pt x="165" y="216"/>
                    <a:pt x="294" y="216"/>
                  </a:cubicBezTo>
                  <a:close/>
                  <a:moveTo>
                    <a:pt x="294" y="0"/>
                  </a:moveTo>
                  <a:cubicBezTo>
                    <a:pt x="542" y="0"/>
                    <a:pt x="744" y="201"/>
                    <a:pt x="744" y="449"/>
                  </a:cubicBezTo>
                  <a:cubicBezTo>
                    <a:pt x="744" y="697"/>
                    <a:pt x="542" y="899"/>
                    <a:pt x="294" y="899"/>
                  </a:cubicBezTo>
                  <a:cubicBezTo>
                    <a:pt x="182" y="899"/>
                    <a:pt x="79" y="857"/>
                    <a:pt x="0" y="789"/>
                  </a:cubicBezTo>
                  <a:cubicBezTo>
                    <a:pt x="0" y="110"/>
                    <a:pt x="0" y="110"/>
                    <a:pt x="0" y="110"/>
                  </a:cubicBezTo>
                  <a:cubicBezTo>
                    <a:pt x="79" y="41"/>
                    <a:pt x="182" y="0"/>
                    <a:pt x="294" y="0"/>
                  </a:cubicBezTo>
                  <a:close/>
                </a:path>
              </a:pathLst>
            </a:custGeom>
            <a:solidFill>
              <a:schemeClr val="accent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73" name="Freeform 967"/>
            <p:cNvSpPr/>
            <p:nvPr userDrawn="1"/>
          </p:nvSpPr>
          <p:spPr bwMode="auto">
            <a:xfrm>
              <a:off x="11557453" y="1935163"/>
              <a:ext cx="638175" cy="1654175"/>
            </a:xfrm>
            <a:custGeom>
              <a:avLst/>
              <a:gdLst>
                <a:gd name="T0" fmla="*/ 335 w 335"/>
                <a:gd name="T1" fmla="*/ 869 h 869"/>
                <a:gd name="T2" fmla="*/ 0 w 335"/>
                <a:gd name="T3" fmla="*/ 434 h 869"/>
                <a:gd name="T4" fmla="*/ 335 w 335"/>
                <a:gd name="T5" fmla="*/ 0 h 869"/>
                <a:gd name="T6" fmla="*/ 335 w 335"/>
                <a:gd name="T7" fmla="*/ 231 h 869"/>
                <a:gd name="T8" fmla="*/ 216 w 335"/>
                <a:gd name="T9" fmla="*/ 434 h 869"/>
                <a:gd name="T10" fmla="*/ 335 w 335"/>
                <a:gd name="T11" fmla="*/ 637 h 869"/>
                <a:gd name="T12" fmla="*/ 335 w 335"/>
                <a:gd name="T13" fmla="*/ 869 h 869"/>
              </a:gdLst>
              <a:ahLst/>
              <a:cxnLst>
                <a:cxn ang="0">
                  <a:pos x="T0" y="T1"/>
                </a:cxn>
                <a:cxn ang="0">
                  <a:pos x="T2" y="T3"/>
                </a:cxn>
                <a:cxn ang="0">
                  <a:pos x="T4" y="T5"/>
                </a:cxn>
                <a:cxn ang="0">
                  <a:pos x="T6" y="T7"/>
                </a:cxn>
                <a:cxn ang="0">
                  <a:pos x="T8" y="T9"/>
                </a:cxn>
                <a:cxn ang="0">
                  <a:pos x="T10" y="T11"/>
                </a:cxn>
                <a:cxn ang="0">
                  <a:pos x="T12" y="T13"/>
                </a:cxn>
              </a:cxnLst>
              <a:rect l="0" t="0" r="r" b="b"/>
              <a:pathLst>
                <a:path w="335" h="869">
                  <a:moveTo>
                    <a:pt x="335" y="869"/>
                  </a:moveTo>
                  <a:cubicBezTo>
                    <a:pt x="142" y="818"/>
                    <a:pt x="0" y="643"/>
                    <a:pt x="0" y="434"/>
                  </a:cubicBezTo>
                  <a:cubicBezTo>
                    <a:pt x="0" y="226"/>
                    <a:pt x="142" y="51"/>
                    <a:pt x="335" y="0"/>
                  </a:cubicBezTo>
                  <a:cubicBezTo>
                    <a:pt x="335" y="231"/>
                    <a:pt x="335" y="231"/>
                    <a:pt x="335" y="231"/>
                  </a:cubicBezTo>
                  <a:cubicBezTo>
                    <a:pt x="264" y="271"/>
                    <a:pt x="216" y="347"/>
                    <a:pt x="216" y="434"/>
                  </a:cubicBezTo>
                  <a:cubicBezTo>
                    <a:pt x="216" y="521"/>
                    <a:pt x="264" y="597"/>
                    <a:pt x="335" y="637"/>
                  </a:cubicBezTo>
                  <a:lnTo>
                    <a:pt x="335" y="869"/>
                  </a:lnTo>
                  <a:close/>
                </a:path>
              </a:pathLst>
            </a:custGeom>
            <a:solidFill>
              <a:schemeClr val="accent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74" name="Freeform 968"/>
            <p:cNvSpPr/>
            <p:nvPr userDrawn="1"/>
          </p:nvSpPr>
          <p:spPr bwMode="auto">
            <a:xfrm>
              <a:off x="1454150" y="4763"/>
              <a:ext cx="2160588" cy="1162050"/>
            </a:xfrm>
            <a:custGeom>
              <a:avLst/>
              <a:gdLst>
                <a:gd name="T0" fmla="*/ 1132 w 1134"/>
                <a:gd name="T1" fmla="*/ 0 h 610"/>
                <a:gd name="T2" fmla="*/ 1134 w 1134"/>
                <a:gd name="T3" fmla="*/ 44 h 610"/>
                <a:gd name="T4" fmla="*/ 567 w 1134"/>
                <a:gd name="T5" fmla="*/ 610 h 610"/>
                <a:gd name="T6" fmla="*/ 0 w 1134"/>
                <a:gd name="T7" fmla="*/ 44 h 610"/>
                <a:gd name="T8" fmla="*/ 2 w 1134"/>
                <a:gd name="T9" fmla="*/ 0 h 610"/>
                <a:gd name="T10" fmla="*/ 276 w 1134"/>
                <a:gd name="T11" fmla="*/ 0 h 610"/>
                <a:gd name="T12" fmla="*/ 272 w 1134"/>
                <a:gd name="T13" fmla="*/ 44 h 610"/>
                <a:gd name="T14" fmla="*/ 567 w 1134"/>
                <a:gd name="T15" fmla="*/ 338 h 610"/>
                <a:gd name="T16" fmla="*/ 861 w 1134"/>
                <a:gd name="T17" fmla="*/ 44 h 610"/>
                <a:gd name="T18" fmla="*/ 858 w 1134"/>
                <a:gd name="T19" fmla="*/ 0 h 610"/>
                <a:gd name="T20" fmla="*/ 1132 w 1134"/>
                <a:gd name="T21" fmla="*/ 0 h 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34" h="610">
                  <a:moveTo>
                    <a:pt x="1132" y="0"/>
                  </a:moveTo>
                  <a:cubicBezTo>
                    <a:pt x="1133" y="14"/>
                    <a:pt x="1134" y="29"/>
                    <a:pt x="1134" y="44"/>
                  </a:cubicBezTo>
                  <a:cubicBezTo>
                    <a:pt x="1134" y="357"/>
                    <a:pt x="880" y="610"/>
                    <a:pt x="567" y="610"/>
                  </a:cubicBezTo>
                  <a:cubicBezTo>
                    <a:pt x="254" y="610"/>
                    <a:pt x="0" y="357"/>
                    <a:pt x="0" y="44"/>
                  </a:cubicBezTo>
                  <a:cubicBezTo>
                    <a:pt x="0" y="29"/>
                    <a:pt x="1" y="14"/>
                    <a:pt x="2" y="0"/>
                  </a:cubicBezTo>
                  <a:cubicBezTo>
                    <a:pt x="276" y="0"/>
                    <a:pt x="276" y="0"/>
                    <a:pt x="276" y="0"/>
                  </a:cubicBezTo>
                  <a:cubicBezTo>
                    <a:pt x="274" y="14"/>
                    <a:pt x="272" y="29"/>
                    <a:pt x="272" y="44"/>
                  </a:cubicBezTo>
                  <a:cubicBezTo>
                    <a:pt x="272" y="206"/>
                    <a:pt x="404" y="338"/>
                    <a:pt x="567" y="338"/>
                  </a:cubicBezTo>
                  <a:cubicBezTo>
                    <a:pt x="730" y="338"/>
                    <a:pt x="861" y="206"/>
                    <a:pt x="861" y="44"/>
                  </a:cubicBezTo>
                  <a:cubicBezTo>
                    <a:pt x="861" y="29"/>
                    <a:pt x="860" y="14"/>
                    <a:pt x="858" y="0"/>
                  </a:cubicBezTo>
                  <a:lnTo>
                    <a:pt x="1132" y="0"/>
                  </a:lnTo>
                  <a:close/>
                </a:path>
              </a:pathLst>
            </a:custGeom>
            <a:solidFill>
              <a:schemeClr val="accent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75" name="Freeform 969"/>
            <p:cNvSpPr>
              <a:spLocks noEditPoints="1"/>
            </p:cNvSpPr>
            <p:nvPr userDrawn="1"/>
          </p:nvSpPr>
          <p:spPr bwMode="auto">
            <a:xfrm>
              <a:off x="2244725" y="641350"/>
              <a:ext cx="1258888" cy="1257300"/>
            </a:xfrm>
            <a:custGeom>
              <a:avLst/>
              <a:gdLst>
                <a:gd name="T0" fmla="*/ 236 w 661"/>
                <a:gd name="T1" fmla="*/ 647 h 661"/>
                <a:gd name="T2" fmla="*/ 97 w 661"/>
                <a:gd name="T3" fmla="*/ 564 h 661"/>
                <a:gd name="T4" fmla="*/ 14 w 661"/>
                <a:gd name="T5" fmla="*/ 425 h 661"/>
                <a:gd name="T6" fmla="*/ 236 w 661"/>
                <a:gd name="T7" fmla="*/ 647 h 661"/>
                <a:gd name="T8" fmla="*/ 393 w 661"/>
                <a:gd name="T9" fmla="*/ 655 h 661"/>
                <a:gd name="T10" fmla="*/ 324 w 661"/>
                <a:gd name="T11" fmla="*/ 661 h 661"/>
                <a:gd name="T12" fmla="*/ 0 w 661"/>
                <a:gd name="T13" fmla="*/ 337 h 661"/>
                <a:gd name="T14" fmla="*/ 6 w 661"/>
                <a:gd name="T15" fmla="*/ 268 h 661"/>
                <a:gd name="T16" fmla="*/ 393 w 661"/>
                <a:gd name="T17" fmla="*/ 655 h 661"/>
                <a:gd name="T18" fmla="*/ 501 w 661"/>
                <a:gd name="T19" fmla="*/ 613 h 661"/>
                <a:gd name="T20" fmla="*/ 451 w 661"/>
                <a:gd name="T21" fmla="*/ 638 h 661"/>
                <a:gd name="T22" fmla="*/ 23 w 661"/>
                <a:gd name="T23" fmla="*/ 210 h 661"/>
                <a:gd name="T24" fmla="*/ 48 w 661"/>
                <a:gd name="T25" fmla="*/ 160 h 661"/>
                <a:gd name="T26" fmla="*/ 501 w 661"/>
                <a:gd name="T27" fmla="*/ 613 h 661"/>
                <a:gd name="T28" fmla="*/ 582 w 661"/>
                <a:gd name="T29" fmla="*/ 545 h 661"/>
                <a:gd name="T30" fmla="*/ 564 w 661"/>
                <a:gd name="T31" fmla="*/ 564 h 661"/>
                <a:gd name="T32" fmla="*/ 544 w 661"/>
                <a:gd name="T33" fmla="*/ 582 h 661"/>
                <a:gd name="T34" fmla="*/ 79 w 661"/>
                <a:gd name="T35" fmla="*/ 117 h 661"/>
                <a:gd name="T36" fmla="*/ 97 w 661"/>
                <a:gd name="T37" fmla="*/ 97 h 661"/>
                <a:gd name="T38" fmla="*/ 116 w 661"/>
                <a:gd name="T39" fmla="*/ 79 h 661"/>
                <a:gd name="T40" fmla="*/ 582 w 661"/>
                <a:gd name="T41" fmla="*/ 545 h 661"/>
                <a:gd name="T42" fmla="*/ 638 w 661"/>
                <a:gd name="T43" fmla="*/ 451 h 661"/>
                <a:gd name="T44" fmla="*/ 613 w 661"/>
                <a:gd name="T45" fmla="*/ 501 h 661"/>
                <a:gd name="T46" fmla="*/ 160 w 661"/>
                <a:gd name="T47" fmla="*/ 48 h 661"/>
                <a:gd name="T48" fmla="*/ 210 w 661"/>
                <a:gd name="T49" fmla="*/ 23 h 661"/>
                <a:gd name="T50" fmla="*/ 638 w 661"/>
                <a:gd name="T51" fmla="*/ 451 h 661"/>
                <a:gd name="T52" fmla="*/ 660 w 661"/>
                <a:gd name="T53" fmla="*/ 325 h 661"/>
                <a:gd name="T54" fmla="*/ 655 w 661"/>
                <a:gd name="T55" fmla="*/ 393 h 661"/>
                <a:gd name="T56" fmla="*/ 268 w 661"/>
                <a:gd name="T57" fmla="*/ 7 h 661"/>
                <a:gd name="T58" fmla="*/ 336 w 661"/>
                <a:gd name="T59" fmla="*/ 1 h 661"/>
                <a:gd name="T60" fmla="*/ 660 w 661"/>
                <a:gd name="T61" fmla="*/ 325 h 661"/>
                <a:gd name="T62" fmla="*/ 564 w 661"/>
                <a:gd name="T63" fmla="*/ 97 h 661"/>
                <a:gd name="T64" fmla="*/ 647 w 661"/>
                <a:gd name="T65" fmla="*/ 236 h 661"/>
                <a:gd name="T66" fmla="*/ 425 w 661"/>
                <a:gd name="T67" fmla="*/ 14 h 661"/>
                <a:gd name="T68" fmla="*/ 564 w 661"/>
                <a:gd name="T69" fmla="*/ 97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61" h="661">
                  <a:moveTo>
                    <a:pt x="236" y="647"/>
                  </a:moveTo>
                  <a:cubicBezTo>
                    <a:pt x="185" y="632"/>
                    <a:pt x="137" y="604"/>
                    <a:pt x="97" y="564"/>
                  </a:cubicBezTo>
                  <a:cubicBezTo>
                    <a:pt x="57" y="524"/>
                    <a:pt x="29" y="476"/>
                    <a:pt x="14" y="425"/>
                  </a:cubicBezTo>
                  <a:lnTo>
                    <a:pt x="236" y="647"/>
                  </a:lnTo>
                  <a:close/>
                  <a:moveTo>
                    <a:pt x="393" y="655"/>
                  </a:moveTo>
                  <a:cubicBezTo>
                    <a:pt x="370" y="659"/>
                    <a:pt x="347" y="661"/>
                    <a:pt x="324" y="661"/>
                  </a:cubicBezTo>
                  <a:cubicBezTo>
                    <a:pt x="0" y="337"/>
                    <a:pt x="0" y="337"/>
                    <a:pt x="0" y="337"/>
                  </a:cubicBezTo>
                  <a:cubicBezTo>
                    <a:pt x="0" y="314"/>
                    <a:pt x="2" y="291"/>
                    <a:pt x="6" y="268"/>
                  </a:cubicBezTo>
                  <a:lnTo>
                    <a:pt x="393" y="655"/>
                  </a:lnTo>
                  <a:close/>
                  <a:moveTo>
                    <a:pt x="501" y="613"/>
                  </a:moveTo>
                  <a:cubicBezTo>
                    <a:pt x="485" y="623"/>
                    <a:pt x="468" y="631"/>
                    <a:pt x="451" y="638"/>
                  </a:cubicBezTo>
                  <a:cubicBezTo>
                    <a:pt x="23" y="210"/>
                    <a:pt x="23" y="210"/>
                    <a:pt x="23" y="210"/>
                  </a:cubicBezTo>
                  <a:cubicBezTo>
                    <a:pt x="30" y="193"/>
                    <a:pt x="38" y="176"/>
                    <a:pt x="48" y="160"/>
                  </a:cubicBezTo>
                  <a:lnTo>
                    <a:pt x="501" y="613"/>
                  </a:lnTo>
                  <a:close/>
                  <a:moveTo>
                    <a:pt x="582" y="545"/>
                  </a:moveTo>
                  <a:cubicBezTo>
                    <a:pt x="576" y="551"/>
                    <a:pt x="570" y="558"/>
                    <a:pt x="564" y="564"/>
                  </a:cubicBezTo>
                  <a:cubicBezTo>
                    <a:pt x="558" y="570"/>
                    <a:pt x="551" y="576"/>
                    <a:pt x="544" y="582"/>
                  </a:cubicBezTo>
                  <a:cubicBezTo>
                    <a:pt x="79" y="117"/>
                    <a:pt x="79" y="117"/>
                    <a:pt x="79" y="117"/>
                  </a:cubicBezTo>
                  <a:cubicBezTo>
                    <a:pt x="85" y="110"/>
                    <a:pt x="91" y="104"/>
                    <a:pt x="97" y="97"/>
                  </a:cubicBezTo>
                  <a:cubicBezTo>
                    <a:pt x="103" y="91"/>
                    <a:pt x="110" y="85"/>
                    <a:pt x="116" y="79"/>
                  </a:cubicBezTo>
                  <a:lnTo>
                    <a:pt x="582" y="545"/>
                  </a:lnTo>
                  <a:close/>
                  <a:moveTo>
                    <a:pt x="638" y="451"/>
                  </a:moveTo>
                  <a:cubicBezTo>
                    <a:pt x="631" y="469"/>
                    <a:pt x="623" y="485"/>
                    <a:pt x="613" y="501"/>
                  </a:cubicBezTo>
                  <a:cubicBezTo>
                    <a:pt x="160" y="48"/>
                    <a:pt x="160" y="48"/>
                    <a:pt x="160" y="48"/>
                  </a:cubicBezTo>
                  <a:cubicBezTo>
                    <a:pt x="176" y="38"/>
                    <a:pt x="193" y="30"/>
                    <a:pt x="210" y="23"/>
                  </a:cubicBezTo>
                  <a:lnTo>
                    <a:pt x="638" y="451"/>
                  </a:lnTo>
                  <a:close/>
                  <a:moveTo>
                    <a:pt x="660" y="325"/>
                  </a:moveTo>
                  <a:cubicBezTo>
                    <a:pt x="661" y="348"/>
                    <a:pt x="659" y="371"/>
                    <a:pt x="655" y="393"/>
                  </a:cubicBezTo>
                  <a:cubicBezTo>
                    <a:pt x="268" y="7"/>
                    <a:pt x="268" y="7"/>
                    <a:pt x="268" y="7"/>
                  </a:cubicBezTo>
                  <a:cubicBezTo>
                    <a:pt x="290" y="2"/>
                    <a:pt x="313" y="0"/>
                    <a:pt x="336" y="1"/>
                  </a:cubicBezTo>
                  <a:lnTo>
                    <a:pt x="660" y="325"/>
                  </a:lnTo>
                  <a:close/>
                  <a:moveTo>
                    <a:pt x="564" y="97"/>
                  </a:moveTo>
                  <a:cubicBezTo>
                    <a:pt x="604" y="137"/>
                    <a:pt x="632" y="185"/>
                    <a:pt x="647" y="236"/>
                  </a:cubicBezTo>
                  <a:cubicBezTo>
                    <a:pt x="425" y="14"/>
                    <a:pt x="425" y="14"/>
                    <a:pt x="425" y="14"/>
                  </a:cubicBezTo>
                  <a:cubicBezTo>
                    <a:pt x="476" y="29"/>
                    <a:pt x="524" y="57"/>
                    <a:pt x="564" y="97"/>
                  </a:cubicBezTo>
                  <a:close/>
                </a:path>
              </a:pathLst>
            </a:custGeom>
            <a:solidFill>
              <a:schemeClr val="accent3"/>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76" name="Freeform 970"/>
            <p:cNvSpPr>
              <a:spLocks noEditPoints="1"/>
            </p:cNvSpPr>
            <p:nvPr userDrawn="1"/>
          </p:nvSpPr>
          <p:spPr bwMode="auto">
            <a:xfrm>
              <a:off x="11409816" y="1346200"/>
              <a:ext cx="785813" cy="995363"/>
            </a:xfrm>
            <a:custGeom>
              <a:avLst/>
              <a:gdLst>
                <a:gd name="T0" fmla="*/ 187 w 413"/>
                <a:gd name="T1" fmla="*/ 512 h 523"/>
                <a:gd name="T2" fmla="*/ 77 w 413"/>
                <a:gd name="T3" fmla="*/ 446 h 523"/>
                <a:gd name="T4" fmla="*/ 11 w 413"/>
                <a:gd name="T5" fmla="*/ 336 h 523"/>
                <a:gd name="T6" fmla="*/ 187 w 413"/>
                <a:gd name="T7" fmla="*/ 512 h 523"/>
                <a:gd name="T8" fmla="*/ 312 w 413"/>
                <a:gd name="T9" fmla="*/ 518 h 523"/>
                <a:gd name="T10" fmla="*/ 257 w 413"/>
                <a:gd name="T11" fmla="*/ 523 h 523"/>
                <a:gd name="T12" fmla="*/ 0 w 413"/>
                <a:gd name="T13" fmla="*/ 266 h 523"/>
                <a:gd name="T14" fmla="*/ 5 w 413"/>
                <a:gd name="T15" fmla="*/ 212 h 523"/>
                <a:gd name="T16" fmla="*/ 312 w 413"/>
                <a:gd name="T17" fmla="*/ 518 h 523"/>
                <a:gd name="T18" fmla="*/ 397 w 413"/>
                <a:gd name="T19" fmla="*/ 485 h 523"/>
                <a:gd name="T20" fmla="*/ 358 w 413"/>
                <a:gd name="T21" fmla="*/ 505 h 523"/>
                <a:gd name="T22" fmla="*/ 18 w 413"/>
                <a:gd name="T23" fmla="*/ 166 h 523"/>
                <a:gd name="T24" fmla="*/ 38 w 413"/>
                <a:gd name="T25" fmla="*/ 126 h 523"/>
                <a:gd name="T26" fmla="*/ 397 w 413"/>
                <a:gd name="T27" fmla="*/ 485 h 523"/>
                <a:gd name="T28" fmla="*/ 413 w 413"/>
                <a:gd name="T29" fmla="*/ 382 h 523"/>
                <a:gd name="T30" fmla="*/ 413 w 413"/>
                <a:gd name="T31" fmla="*/ 442 h 523"/>
                <a:gd name="T32" fmla="*/ 63 w 413"/>
                <a:gd name="T33" fmla="*/ 92 h 523"/>
                <a:gd name="T34" fmla="*/ 77 w 413"/>
                <a:gd name="T35" fmla="*/ 76 h 523"/>
                <a:gd name="T36" fmla="*/ 92 w 413"/>
                <a:gd name="T37" fmla="*/ 62 h 523"/>
                <a:gd name="T38" fmla="*/ 413 w 413"/>
                <a:gd name="T39" fmla="*/ 382 h 523"/>
                <a:gd name="T40" fmla="*/ 413 w 413"/>
                <a:gd name="T41" fmla="*/ 264 h 523"/>
                <a:gd name="T42" fmla="*/ 413 w 413"/>
                <a:gd name="T43" fmla="*/ 323 h 523"/>
                <a:gd name="T44" fmla="*/ 127 w 413"/>
                <a:gd name="T45" fmla="*/ 37 h 523"/>
                <a:gd name="T46" fmla="*/ 166 w 413"/>
                <a:gd name="T47" fmla="*/ 18 h 523"/>
                <a:gd name="T48" fmla="*/ 413 w 413"/>
                <a:gd name="T49" fmla="*/ 264 h 523"/>
                <a:gd name="T50" fmla="*/ 413 w 413"/>
                <a:gd name="T51" fmla="*/ 146 h 523"/>
                <a:gd name="T52" fmla="*/ 413 w 413"/>
                <a:gd name="T53" fmla="*/ 205 h 523"/>
                <a:gd name="T54" fmla="*/ 212 w 413"/>
                <a:gd name="T55" fmla="*/ 5 h 523"/>
                <a:gd name="T56" fmla="*/ 267 w 413"/>
                <a:gd name="T57" fmla="*/ 0 h 523"/>
                <a:gd name="T58" fmla="*/ 413 w 413"/>
                <a:gd name="T59" fmla="*/ 146 h 523"/>
                <a:gd name="T60" fmla="*/ 413 w 413"/>
                <a:gd name="T61" fmla="*/ 87 h 523"/>
                <a:gd name="T62" fmla="*/ 337 w 413"/>
                <a:gd name="T63" fmla="*/ 11 h 523"/>
                <a:gd name="T64" fmla="*/ 413 w 413"/>
                <a:gd name="T65" fmla="*/ 48 h 523"/>
                <a:gd name="T66" fmla="*/ 413 w 413"/>
                <a:gd name="T67" fmla="*/ 8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3" h="523">
                  <a:moveTo>
                    <a:pt x="187" y="512"/>
                  </a:moveTo>
                  <a:cubicBezTo>
                    <a:pt x="147" y="500"/>
                    <a:pt x="109" y="478"/>
                    <a:pt x="77" y="446"/>
                  </a:cubicBezTo>
                  <a:cubicBezTo>
                    <a:pt x="45" y="415"/>
                    <a:pt x="23" y="377"/>
                    <a:pt x="11" y="336"/>
                  </a:cubicBezTo>
                  <a:lnTo>
                    <a:pt x="187" y="512"/>
                  </a:lnTo>
                  <a:close/>
                  <a:moveTo>
                    <a:pt x="312" y="518"/>
                  </a:moveTo>
                  <a:cubicBezTo>
                    <a:pt x="294" y="522"/>
                    <a:pt x="275" y="523"/>
                    <a:pt x="257" y="523"/>
                  </a:cubicBezTo>
                  <a:cubicBezTo>
                    <a:pt x="0" y="266"/>
                    <a:pt x="0" y="266"/>
                    <a:pt x="0" y="266"/>
                  </a:cubicBezTo>
                  <a:cubicBezTo>
                    <a:pt x="0" y="248"/>
                    <a:pt x="2" y="230"/>
                    <a:pt x="5" y="212"/>
                  </a:cubicBezTo>
                  <a:lnTo>
                    <a:pt x="312" y="518"/>
                  </a:lnTo>
                  <a:close/>
                  <a:moveTo>
                    <a:pt x="397" y="485"/>
                  </a:moveTo>
                  <a:cubicBezTo>
                    <a:pt x="384" y="493"/>
                    <a:pt x="371" y="500"/>
                    <a:pt x="358" y="505"/>
                  </a:cubicBezTo>
                  <a:cubicBezTo>
                    <a:pt x="18" y="166"/>
                    <a:pt x="18" y="166"/>
                    <a:pt x="18" y="166"/>
                  </a:cubicBezTo>
                  <a:cubicBezTo>
                    <a:pt x="24" y="152"/>
                    <a:pt x="30" y="139"/>
                    <a:pt x="38" y="126"/>
                  </a:cubicBezTo>
                  <a:lnTo>
                    <a:pt x="397" y="485"/>
                  </a:lnTo>
                  <a:close/>
                  <a:moveTo>
                    <a:pt x="413" y="382"/>
                  </a:moveTo>
                  <a:cubicBezTo>
                    <a:pt x="413" y="442"/>
                    <a:pt x="413" y="442"/>
                    <a:pt x="413" y="442"/>
                  </a:cubicBezTo>
                  <a:cubicBezTo>
                    <a:pt x="63" y="92"/>
                    <a:pt x="63" y="92"/>
                    <a:pt x="63" y="92"/>
                  </a:cubicBezTo>
                  <a:cubicBezTo>
                    <a:pt x="67" y="87"/>
                    <a:pt x="72" y="81"/>
                    <a:pt x="77" y="76"/>
                  </a:cubicBezTo>
                  <a:cubicBezTo>
                    <a:pt x="82" y="71"/>
                    <a:pt x="87" y="67"/>
                    <a:pt x="92" y="62"/>
                  </a:cubicBezTo>
                  <a:lnTo>
                    <a:pt x="413" y="382"/>
                  </a:lnTo>
                  <a:close/>
                  <a:moveTo>
                    <a:pt x="413" y="264"/>
                  </a:moveTo>
                  <a:cubicBezTo>
                    <a:pt x="413" y="323"/>
                    <a:pt x="413" y="323"/>
                    <a:pt x="413" y="323"/>
                  </a:cubicBezTo>
                  <a:cubicBezTo>
                    <a:pt x="127" y="37"/>
                    <a:pt x="127" y="37"/>
                    <a:pt x="127" y="37"/>
                  </a:cubicBezTo>
                  <a:cubicBezTo>
                    <a:pt x="139" y="30"/>
                    <a:pt x="153" y="23"/>
                    <a:pt x="166" y="18"/>
                  </a:cubicBezTo>
                  <a:lnTo>
                    <a:pt x="413" y="264"/>
                  </a:lnTo>
                  <a:close/>
                  <a:moveTo>
                    <a:pt x="413" y="146"/>
                  </a:moveTo>
                  <a:cubicBezTo>
                    <a:pt x="413" y="205"/>
                    <a:pt x="413" y="205"/>
                    <a:pt x="413" y="205"/>
                  </a:cubicBezTo>
                  <a:cubicBezTo>
                    <a:pt x="212" y="5"/>
                    <a:pt x="212" y="5"/>
                    <a:pt x="212" y="5"/>
                  </a:cubicBezTo>
                  <a:cubicBezTo>
                    <a:pt x="230" y="1"/>
                    <a:pt x="249" y="0"/>
                    <a:pt x="267" y="0"/>
                  </a:cubicBezTo>
                  <a:lnTo>
                    <a:pt x="413" y="146"/>
                  </a:lnTo>
                  <a:close/>
                  <a:moveTo>
                    <a:pt x="413" y="87"/>
                  </a:moveTo>
                  <a:cubicBezTo>
                    <a:pt x="337" y="11"/>
                    <a:pt x="337" y="11"/>
                    <a:pt x="337" y="11"/>
                  </a:cubicBezTo>
                  <a:cubicBezTo>
                    <a:pt x="363" y="19"/>
                    <a:pt x="389" y="31"/>
                    <a:pt x="413" y="48"/>
                  </a:cubicBezTo>
                  <a:lnTo>
                    <a:pt x="413" y="87"/>
                  </a:lnTo>
                  <a:close/>
                </a:path>
              </a:pathLst>
            </a:custGeom>
            <a:solidFill>
              <a:srgbClr val="F5BD1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000000"/>
                </a:solidFill>
                <a:effectLst/>
                <a:uLnTx/>
                <a:uFillTx/>
                <a:latin typeface="Arial" panose="020B0604020202020204"/>
                <a:ea typeface="微软雅黑" panose="020B0503020204020204" charset="-122"/>
                <a:cs typeface="+mn-cs"/>
              </a:endParaRPr>
            </a:p>
          </p:txBody>
        </p:sp>
        <p:sp>
          <p:nvSpPr>
            <p:cNvPr id="1077" name="Freeform 971"/>
            <p:cNvSpPr>
              <a:spLocks noEditPoints="1"/>
            </p:cNvSpPr>
            <p:nvPr userDrawn="1"/>
          </p:nvSpPr>
          <p:spPr bwMode="auto">
            <a:xfrm>
              <a:off x="765175" y="5710238"/>
              <a:ext cx="996950" cy="998538"/>
            </a:xfrm>
            <a:custGeom>
              <a:avLst/>
              <a:gdLst>
                <a:gd name="T0" fmla="*/ 187 w 523"/>
                <a:gd name="T1" fmla="*/ 513 h 524"/>
                <a:gd name="T2" fmla="*/ 77 w 523"/>
                <a:gd name="T3" fmla="*/ 447 h 524"/>
                <a:gd name="T4" fmla="*/ 11 w 523"/>
                <a:gd name="T5" fmla="*/ 337 h 524"/>
                <a:gd name="T6" fmla="*/ 187 w 523"/>
                <a:gd name="T7" fmla="*/ 513 h 524"/>
                <a:gd name="T8" fmla="*/ 311 w 523"/>
                <a:gd name="T9" fmla="*/ 519 h 524"/>
                <a:gd name="T10" fmla="*/ 257 w 523"/>
                <a:gd name="T11" fmla="*/ 524 h 524"/>
                <a:gd name="T12" fmla="*/ 0 w 523"/>
                <a:gd name="T13" fmla="*/ 267 h 524"/>
                <a:gd name="T14" fmla="*/ 5 w 523"/>
                <a:gd name="T15" fmla="*/ 213 h 524"/>
                <a:gd name="T16" fmla="*/ 311 w 523"/>
                <a:gd name="T17" fmla="*/ 519 h 524"/>
                <a:gd name="T18" fmla="*/ 397 w 523"/>
                <a:gd name="T19" fmla="*/ 486 h 524"/>
                <a:gd name="T20" fmla="*/ 357 w 523"/>
                <a:gd name="T21" fmla="*/ 506 h 524"/>
                <a:gd name="T22" fmla="*/ 18 w 523"/>
                <a:gd name="T23" fmla="*/ 167 h 524"/>
                <a:gd name="T24" fmla="*/ 38 w 523"/>
                <a:gd name="T25" fmla="*/ 127 h 524"/>
                <a:gd name="T26" fmla="*/ 397 w 523"/>
                <a:gd name="T27" fmla="*/ 486 h 524"/>
                <a:gd name="T28" fmla="*/ 461 w 523"/>
                <a:gd name="T29" fmla="*/ 432 h 524"/>
                <a:gd name="T30" fmla="*/ 447 w 523"/>
                <a:gd name="T31" fmla="*/ 447 h 524"/>
                <a:gd name="T32" fmla="*/ 431 w 523"/>
                <a:gd name="T33" fmla="*/ 461 h 524"/>
                <a:gd name="T34" fmla="*/ 62 w 523"/>
                <a:gd name="T35" fmla="*/ 93 h 524"/>
                <a:gd name="T36" fmla="*/ 77 w 523"/>
                <a:gd name="T37" fmla="*/ 77 h 524"/>
                <a:gd name="T38" fmla="*/ 92 w 523"/>
                <a:gd name="T39" fmla="*/ 63 h 524"/>
                <a:gd name="T40" fmla="*/ 461 w 523"/>
                <a:gd name="T41" fmla="*/ 432 h 524"/>
                <a:gd name="T42" fmla="*/ 505 w 523"/>
                <a:gd name="T43" fmla="*/ 358 h 524"/>
                <a:gd name="T44" fmla="*/ 486 w 523"/>
                <a:gd name="T45" fmla="*/ 397 h 524"/>
                <a:gd name="T46" fmla="*/ 126 w 523"/>
                <a:gd name="T47" fmla="*/ 38 h 524"/>
                <a:gd name="T48" fmla="*/ 166 w 523"/>
                <a:gd name="T49" fmla="*/ 19 h 524"/>
                <a:gd name="T50" fmla="*/ 505 w 523"/>
                <a:gd name="T51" fmla="*/ 358 h 524"/>
                <a:gd name="T52" fmla="*/ 523 w 523"/>
                <a:gd name="T53" fmla="*/ 257 h 524"/>
                <a:gd name="T54" fmla="*/ 518 w 523"/>
                <a:gd name="T55" fmla="*/ 312 h 524"/>
                <a:gd name="T56" fmla="*/ 212 w 523"/>
                <a:gd name="T57" fmla="*/ 5 h 524"/>
                <a:gd name="T58" fmla="*/ 266 w 523"/>
                <a:gd name="T59" fmla="*/ 1 h 524"/>
                <a:gd name="T60" fmla="*/ 523 w 523"/>
                <a:gd name="T61" fmla="*/ 257 h 524"/>
                <a:gd name="T62" fmla="*/ 447 w 523"/>
                <a:gd name="T63" fmla="*/ 77 h 524"/>
                <a:gd name="T64" fmla="*/ 512 w 523"/>
                <a:gd name="T65" fmla="*/ 187 h 524"/>
                <a:gd name="T66" fmla="*/ 336 w 523"/>
                <a:gd name="T67" fmla="*/ 12 h 524"/>
                <a:gd name="T68" fmla="*/ 447 w 523"/>
                <a:gd name="T69" fmla="*/ 77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23" h="524">
                  <a:moveTo>
                    <a:pt x="187" y="513"/>
                  </a:moveTo>
                  <a:cubicBezTo>
                    <a:pt x="146" y="501"/>
                    <a:pt x="108" y="479"/>
                    <a:pt x="77" y="447"/>
                  </a:cubicBezTo>
                  <a:cubicBezTo>
                    <a:pt x="45" y="415"/>
                    <a:pt x="23" y="377"/>
                    <a:pt x="11" y="337"/>
                  </a:cubicBezTo>
                  <a:lnTo>
                    <a:pt x="187" y="513"/>
                  </a:lnTo>
                  <a:close/>
                  <a:moveTo>
                    <a:pt x="311" y="519"/>
                  </a:moveTo>
                  <a:cubicBezTo>
                    <a:pt x="293" y="523"/>
                    <a:pt x="275" y="524"/>
                    <a:pt x="257" y="524"/>
                  </a:cubicBezTo>
                  <a:cubicBezTo>
                    <a:pt x="0" y="267"/>
                    <a:pt x="0" y="267"/>
                    <a:pt x="0" y="267"/>
                  </a:cubicBezTo>
                  <a:cubicBezTo>
                    <a:pt x="0" y="249"/>
                    <a:pt x="1" y="231"/>
                    <a:pt x="5" y="213"/>
                  </a:cubicBezTo>
                  <a:lnTo>
                    <a:pt x="311" y="519"/>
                  </a:lnTo>
                  <a:close/>
                  <a:moveTo>
                    <a:pt x="397" y="486"/>
                  </a:moveTo>
                  <a:cubicBezTo>
                    <a:pt x="384" y="494"/>
                    <a:pt x="371" y="500"/>
                    <a:pt x="357" y="506"/>
                  </a:cubicBezTo>
                  <a:cubicBezTo>
                    <a:pt x="18" y="167"/>
                    <a:pt x="18" y="167"/>
                    <a:pt x="18" y="167"/>
                  </a:cubicBezTo>
                  <a:cubicBezTo>
                    <a:pt x="23" y="153"/>
                    <a:pt x="30" y="140"/>
                    <a:pt x="38" y="127"/>
                  </a:cubicBezTo>
                  <a:lnTo>
                    <a:pt x="397" y="486"/>
                  </a:lnTo>
                  <a:close/>
                  <a:moveTo>
                    <a:pt x="461" y="432"/>
                  </a:moveTo>
                  <a:cubicBezTo>
                    <a:pt x="456" y="437"/>
                    <a:pt x="452" y="442"/>
                    <a:pt x="447" y="447"/>
                  </a:cubicBezTo>
                  <a:cubicBezTo>
                    <a:pt x="442" y="452"/>
                    <a:pt x="436" y="457"/>
                    <a:pt x="431" y="461"/>
                  </a:cubicBezTo>
                  <a:cubicBezTo>
                    <a:pt x="62" y="93"/>
                    <a:pt x="62" y="93"/>
                    <a:pt x="62" y="93"/>
                  </a:cubicBezTo>
                  <a:cubicBezTo>
                    <a:pt x="67" y="87"/>
                    <a:pt x="72" y="82"/>
                    <a:pt x="77" y="77"/>
                  </a:cubicBezTo>
                  <a:cubicBezTo>
                    <a:pt x="82" y="72"/>
                    <a:pt x="87" y="68"/>
                    <a:pt x="92" y="63"/>
                  </a:cubicBezTo>
                  <a:lnTo>
                    <a:pt x="461" y="432"/>
                  </a:lnTo>
                  <a:close/>
                  <a:moveTo>
                    <a:pt x="505" y="358"/>
                  </a:moveTo>
                  <a:cubicBezTo>
                    <a:pt x="500" y="371"/>
                    <a:pt x="493" y="385"/>
                    <a:pt x="486" y="397"/>
                  </a:cubicBezTo>
                  <a:cubicBezTo>
                    <a:pt x="126" y="38"/>
                    <a:pt x="126" y="38"/>
                    <a:pt x="126" y="38"/>
                  </a:cubicBezTo>
                  <a:cubicBezTo>
                    <a:pt x="139" y="31"/>
                    <a:pt x="152" y="24"/>
                    <a:pt x="166" y="19"/>
                  </a:cubicBezTo>
                  <a:lnTo>
                    <a:pt x="505" y="358"/>
                  </a:lnTo>
                  <a:close/>
                  <a:moveTo>
                    <a:pt x="523" y="257"/>
                  </a:moveTo>
                  <a:cubicBezTo>
                    <a:pt x="523" y="276"/>
                    <a:pt x="522" y="294"/>
                    <a:pt x="518" y="312"/>
                  </a:cubicBezTo>
                  <a:cubicBezTo>
                    <a:pt x="212" y="5"/>
                    <a:pt x="212" y="5"/>
                    <a:pt x="212" y="5"/>
                  </a:cubicBezTo>
                  <a:cubicBezTo>
                    <a:pt x="230" y="2"/>
                    <a:pt x="248" y="0"/>
                    <a:pt x="266" y="1"/>
                  </a:cubicBezTo>
                  <a:lnTo>
                    <a:pt x="523" y="257"/>
                  </a:lnTo>
                  <a:close/>
                  <a:moveTo>
                    <a:pt x="447" y="77"/>
                  </a:moveTo>
                  <a:cubicBezTo>
                    <a:pt x="478" y="109"/>
                    <a:pt x="500" y="147"/>
                    <a:pt x="512" y="187"/>
                  </a:cubicBezTo>
                  <a:cubicBezTo>
                    <a:pt x="336" y="12"/>
                    <a:pt x="336" y="12"/>
                    <a:pt x="336" y="12"/>
                  </a:cubicBezTo>
                  <a:cubicBezTo>
                    <a:pt x="377" y="24"/>
                    <a:pt x="415" y="45"/>
                    <a:pt x="447" y="77"/>
                  </a:cubicBezTo>
                  <a:close/>
                </a:path>
              </a:pathLst>
            </a:custGeom>
            <a:solidFill>
              <a:schemeClr val="accent3"/>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78" name="Freeform 972"/>
            <p:cNvSpPr>
              <a:spLocks noEditPoints="1"/>
            </p:cNvSpPr>
            <p:nvPr userDrawn="1"/>
          </p:nvSpPr>
          <p:spPr bwMode="auto">
            <a:xfrm>
              <a:off x="11376025" y="5513388"/>
              <a:ext cx="815975" cy="996950"/>
            </a:xfrm>
            <a:custGeom>
              <a:avLst/>
              <a:gdLst>
                <a:gd name="T0" fmla="*/ 196 w 428"/>
                <a:gd name="T1" fmla="*/ 513 h 524"/>
                <a:gd name="T2" fmla="*/ 81 w 428"/>
                <a:gd name="T3" fmla="*/ 447 h 524"/>
                <a:gd name="T4" fmla="*/ 11 w 428"/>
                <a:gd name="T5" fmla="*/ 337 h 524"/>
                <a:gd name="T6" fmla="*/ 196 w 428"/>
                <a:gd name="T7" fmla="*/ 513 h 524"/>
                <a:gd name="T8" fmla="*/ 327 w 428"/>
                <a:gd name="T9" fmla="*/ 519 h 524"/>
                <a:gd name="T10" fmla="*/ 270 w 428"/>
                <a:gd name="T11" fmla="*/ 523 h 524"/>
                <a:gd name="T12" fmla="*/ 0 w 428"/>
                <a:gd name="T13" fmla="*/ 267 h 524"/>
                <a:gd name="T14" fmla="*/ 5 w 428"/>
                <a:gd name="T15" fmla="*/ 212 h 524"/>
                <a:gd name="T16" fmla="*/ 327 w 428"/>
                <a:gd name="T17" fmla="*/ 519 h 524"/>
                <a:gd name="T18" fmla="*/ 417 w 428"/>
                <a:gd name="T19" fmla="*/ 486 h 524"/>
                <a:gd name="T20" fmla="*/ 376 w 428"/>
                <a:gd name="T21" fmla="*/ 505 h 524"/>
                <a:gd name="T22" fmla="*/ 19 w 428"/>
                <a:gd name="T23" fmla="*/ 166 h 524"/>
                <a:gd name="T24" fmla="*/ 39 w 428"/>
                <a:gd name="T25" fmla="*/ 127 h 524"/>
                <a:gd name="T26" fmla="*/ 417 w 428"/>
                <a:gd name="T27" fmla="*/ 486 h 524"/>
                <a:gd name="T28" fmla="*/ 428 w 428"/>
                <a:gd name="T29" fmla="*/ 378 h 524"/>
                <a:gd name="T30" fmla="*/ 428 w 428"/>
                <a:gd name="T31" fmla="*/ 437 h 524"/>
                <a:gd name="T32" fmla="*/ 66 w 428"/>
                <a:gd name="T33" fmla="*/ 92 h 524"/>
                <a:gd name="T34" fmla="*/ 81 w 428"/>
                <a:gd name="T35" fmla="*/ 77 h 524"/>
                <a:gd name="T36" fmla="*/ 97 w 428"/>
                <a:gd name="T37" fmla="*/ 63 h 524"/>
                <a:gd name="T38" fmla="*/ 428 w 428"/>
                <a:gd name="T39" fmla="*/ 378 h 524"/>
                <a:gd name="T40" fmla="*/ 428 w 428"/>
                <a:gd name="T41" fmla="*/ 260 h 524"/>
                <a:gd name="T42" fmla="*/ 428 w 428"/>
                <a:gd name="T43" fmla="*/ 319 h 524"/>
                <a:gd name="T44" fmla="*/ 133 w 428"/>
                <a:gd name="T45" fmla="*/ 38 h 524"/>
                <a:gd name="T46" fmla="*/ 175 w 428"/>
                <a:gd name="T47" fmla="*/ 18 h 524"/>
                <a:gd name="T48" fmla="*/ 428 w 428"/>
                <a:gd name="T49" fmla="*/ 260 h 524"/>
                <a:gd name="T50" fmla="*/ 428 w 428"/>
                <a:gd name="T51" fmla="*/ 141 h 524"/>
                <a:gd name="T52" fmla="*/ 428 w 428"/>
                <a:gd name="T53" fmla="*/ 200 h 524"/>
                <a:gd name="T54" fmla="*/ 223 w 428"/>
                <a:gd name="T55" fmla="*/ 5 h 524"/>
                <a:gd name="T56" fmla="*/ 280 w 428"/>
                <a:gd name="T57" fmla="*/ 0 h 524"/>
                <a:gd name="T58" fmla="*/ 428 w 428"/>
                <a:gd name="T59" fmla="*/ 141 h 524"/>
                <a:gd name="T60" fmla="*/ 428 w 428"/>
                <a:gd name="T61" fmla="*/ 82 h 524"/>
                <a:gd name="T62" fmla="*/ 354 w 428"/>
                <a:gd name="T63" fmla="*/ 11 h 524"/>
                <a:gd name="T64" fmla="*/ 428 w 428"/>
                <a:gd name="T65" fmla="*/ 45 h 524"/>
                <a:gd name="T66" fmla="*/ 428 w 428"/>
                <a:gd name="T67" fmla="*/ 82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28" h="524">
                  <a:moveTo>
                    <a:pt x="196" y="513"/>
                  </a:moveTo>
                  <a:cubicBezTo>
                    <a:pt x="154" y="501"/>
                    <a:pt x="114" y="479"/>
                    <a:pt x="81" y="447"/>
                  </a:cubicBezTo>
                  <a:cubicBezTo>
                    <a:pt x="47" y="415"/>
                    <a:pt x="24" y="377"/>
                    <a:pt x="11" y="337"/>
                  </a:cubicBezTo>
                  <a:lnTo>
                    <a:pt x="196" y="513"/>
                  </a:lnTo>
                  <a:close/>
                  <a:moveTo>
                    <a:pt x="327" y="519"/>
                  </a:moveTo>
                  <a:cubicBezTo>
                    <a:pt x="308" y="522"/>
                    <a:pt x="289" y="524"/>
                    <a:pt x="270" y="523"/>
                  </a:cubicBezTo>
                  <a:cubicBezTo>
                    <a:pt x="0" y="267"/>
                    <a:pt x="0" y="267"/>
                    <a:pt x="0" y="267"/>
                  </a:cubicBezTo>
                  <a:cubicBezTo>
                    <a:pt x="0" y="249"/>
                    <a:pt x="1" y="230"/>
                    <a:pt x="5" y="212"/>
                  </a:cubicBezTo>
                  <a:lnTo>
                    <a:pt x="327" y="519"/>
                  </a:lnTo>
                  <a:close/>
                  <a:moveTo>
                    <a:pt x="417" y="486"/>
                  </a:moveTo>
                  <a:cubicBezTo>
                    <a:pt x="404" y="494"/>
                    <a:pt x="390" y="500"/>
                    <a:pt x="376" y="505"/>
                  </a:cubicBezTo>
                  <a:cubicBezTo>
                    <a:pt x="19" y="166"/>
                    <a:pt x="19" y="166"/>
                    <a:pt x="19" y="166"/>
                  </a:cubicBezTo>
                  <a:cubicBezTo>
                    <a:pt x="25" y="153"/>
                    <a:pt x="31" y="139"/>
                    <a:pt x="39" y="127"/>
                  </a:cubicBezTo>
                  <a:lnTo>
                    <a:pt x="417" y="486"/>
                  </a:lnTo>
                  <a:close/>
                  <a:moveTo>
                    <a:pt x="428" y="378"/>
                  </a:moveTo>
                  <a:cubicBezTo>
                    <a:pt x="428" y="437"/>
                    <a:pt x="428" y="437"/>
                    <a:pt x="428" y="437"/>
                  </a:cubicBezTo>
                  <a:cubicBezTo>
                    <a:pt x="66" y="92"/>
                    <a:pt x="66" y="92"/>
                    <a:pt x="66" y="92"/>
                  </a:cubicBezTo>
                  <a:cubicBezTo>
                    <a:pt x="70" y="87"/>
                    <a:pt x="75" y="82"/>
                    <a:pt x="81" y="77"/>
                  </a:cubicBezTo>
                  <a:cubicBezTo>
                    <a:pt x="86" y="72"/>
                    <a:pt x="91" y="67"/>
                    <a:pt x="97" y="63"/>
                  </a:cubicBezTo>
                  <a:lnTo>
                    <a:pt x="428" y="378"/>
                  </a:lnTo>
                  <a:close/>
                  <a:moveTo>
                    <a:pt x="428" y="260"/>
                  </a:moveTo>
                  <a:cubicBezTo>
                    <a:pt x="428" y="319"/>
                    <a:pt x="428" y="319"/>
                    <a:pt x="428" y="319"/>
                  </a:cubicBezTo>
                  <a:cubicBezTo>
                    <a:pt x="133" y="38"/>
                    <a:pt x="133" y="38"/>
                    <a:pt x="133" y="38"/>
                  </a:cubicBezTo>
                  <a:cubicBezTo>
                    <a:pt x="146" y="30"/>
                    <a:pt x="160" y="24"/>
                    <a:pt x="175" y="18"/>
                  </a:cubicBezTo>
                  <a:lnTo>
                    <a:pt x="428" y="260"/>
                  </a:lnTo>
                  <a:close/>
                  <a:moveTo>
                    <a:pt x="428" y="141"/>
                  </a:moveTo>
                  <a:cubicBezTo>
                    <a:pt x="428" y="200"/>
                    <a:pt x="428" y="200"/>
                    <a:pt x="428" y="200"/>
                  </a:cubicBezTo>
                  <a:cubicBezTo>
                    <a:pt x="223" y="5"/>
                    <a:pt x="223" y="5"/>
                    <a:pt x="223" y="5"/>
                  </a:cubicBezTo>
                  <a:cubicBezTo>
                    <a:pt x="242" y="2"/>
                    <a:pt x="261" y="0"/>
                    <a:pt x="280" y="0"/>
                  </a:cubicBezTo>
                  <a:lnTo>
                    <a:pt x="428" y="141"/>
                  </a:lnTo>
                  <a:close/>
                  <a:moveTo>
                    <a:pt x="428" y="82"/>
                  </a:moveTo>
                  <a:cubicBezTo>
                    <a:pt x="354" y="11"/>
                    <a:pt x="354" y="11"/>
                    <a:pt x="354" y="11"/>
                  </a:cubicBezTo>
                  <a:cubicBezTo>
                    <a:pt x="380" y="19"/>
                    <a:pt x="405" y="30"/>
                    <a:pt x="428" y="45"/>
                  </a:cubicBezTo>
                  <a:lnTo>
                    <a:pt x="428" y="82"/>
                  </a:lnTo>
                  <a:close/>
                </a:path>
              </a:pathLst>
            </a:custGeom>
            <a:solidFill>
              <a:schemeClr val="accent3"/>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79" name="Oval 973"/>
            <p:cNvSpPr>
              <a:spLocks noChangeArrowheads="1"/>
            </p:cNvSpPr>
            <p:nvPr userDrawn="1"/>
          </p:nvSpPr>
          <p:spPr bwMode="auto">
            <a:xfrm>
              <a:off x="11699875" y="3286125"/>
              <a:ext cx="158750" cy="160338"/>
            </a:xfrm>
            <a:prstGeom prst="ellipse">
              <a:avLst/>
            </a:prstGeom>
            <a:solidFill>
              <a:schemeClr val="accent1">
                <a:lumMod val="60000"/>
                <a:lumOff val="4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80" name="Oval 974"/>
            <p:cNvSpPr>
              <a:spLocks noChangeArrowheads="1"/>
            </p:cNvSpPr>
            <p:nvPr userDrawn="1"/>
          </p:nvSpPr>
          <p:spPr bwMode="auto">
            <a:xfrm>
              <a:off x="9488488" y="5435600"/>
              <a:ext cx="160338" cy="158750"/>
            </a:xfrm>
            <a:prstGeom prst="ellipse">
              <a:avLst/>
            </a:prstGeom>
            <a:solidFill>
              <a:schemeClr val="accent1">
                <a:lumMod val="60000"/>
                <a:lumOff val="4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81" name="Oval 975"/>
            <p:cNvSpPr>
              <a:spLocks noChangeArrowheads="1"/>
            </p:cNvSpPr>
            <p:nvPr userDrawn="1"/>
          </p:nvSpPr>
          <p:spPr bwMode="auto">
            <a:xfrm>
              <a:off x="2906713" y="6375400"/>
              <a:ext cx="158750" cy="157163"/>
            </a:xfrm>
            <a:prstGeom prst="ellipse">
              <a:avLst/>
            </a:prstGeom>
            <a:solidFill>
              <a:schemeClr val="accent1">
                <a:lumMod val="60000"/>
                <a:lumOff val="4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82" name="Oval 976"/>
            <p:cNvSpPr>
              <a:spLocks noChangeArrowheads="1"/>
            </p:cNvSpPr>
            <p:nvPr userDrawn="1"/>
          </p:nvSpPr>
          <p:spPr bwMode="auto">
            <a:xfrm>
              <a:off x="1341438" y="5245100"/>
              <a:ext cx="158750" cy="157163"/>
            </a:xfrm>
            <a:prstGeom prst="ellipse">
              <a:avLst/>
            </a:prstGeom>
            <a:solidFill>
              <a:schemeClr val="accent1">
                <a:lumMod val="60000"/>
                <a:lumOff val="4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83" name="Oval 977"/>
            <p:cNvSpPr>
              <a:spLocks noChangeArrowheads="1"/>
            </p:cNvSpPr>
            <p:nvPr userDrawn="1"/>
          </p:nvSpPr>
          <p:spPr bwMode="auto">
            <a:xfrm>
              <a:off x="5341938" y="1066800"/>
              <a:ext cx="200025" cy="200025"/>
            </a:xfrm>
            <a:prstGeom prst="ellipse">
              <a:avLst/>
            </a:prstGeom>
            <a:solidFill>
              <a:schemeClr val="accent1">
                <a:lumMod val="60000"/>
                <a:lumOff val="4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84" name="Oval 978"/>
            <p:cNvSpPr>
              <a:spLocks noChangeArrowheads="1"/>
            </p:cNvSpPr>
            <p:nvPr userDrawn="1"/>
          </p:nvSpPr>
          <p:spPr bwMode="auto">
            <a:xfrm>
              <a:off x="10104438" y="1590675"/>
              <a:ext cx="157163" cy="157163"/>
            </a:xfrm>
            <a:prstGeom prst="ellipse">
              <a:avLst/>
            </a:prstGeom>
            <a:solidFill>
              <a:schemeClr val="accent1">
                <a:lumMod val="60000"/>
                <a:lumOff val="4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85" name="Oval 979"/>
            <p:cNvSpPr>
              <a:spLocks noChangeArrowheads="1"/>
            </p:cNvSpPr>
            <p:nvPr userDrawn="1"/>
          </p:nvSpPr>
          <p:spPr bwMode="auto">
            <a:xfrm>
              <a:off x="1208088" y="844550"/>
              <a:ext cx="200025" cy="201613"/>
            </a:xfrm>
            <a:prstGeom prst="ellipse">
              <a:avLst/>
            </a:prstGeom>
            <a:solidFill>
              <a:schemeClr val="accent1">
                <a:lumMod val="60000"/>
                <a:lumOff val="4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86" name="Oval 980"/>
            <p:cNvSpPr>
              <a:spLocks noChangeArrowheads="1"/>
            </p:cNvSpPr>
            <p:nvPr userDrawn="1"/>
          </p:nvSpPr>
          <p:spPr bwMode="auto">
            <a:xfrm>
              <a:off x="3492500" y="6592888"/>
              <a:ext cx="158750" cy="157163"/>
            </a:xfrm>
            <a:prstGeom prst="ellipse">
              <a:avLst/>
            </a:prstGeom>
            <a:solidFill>
              <a:schemeClr val="accent1">
                <a:lumMod val="60000"/>
                <a:lumOff val="4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87" name="Freeform 981"/>
            <p:cNvSpPr/>
            <p:nvPr userDrawn="1"/>
          </p:nvSpPr>
          <p:spPr bwMode="auto">
            <a:xfrm>
              <a:off x="12109450" y="4879975"/>
              <a:ext cx="80963" cy="158750"/>
            </a:xfrm>
            <a:custGeom>
              <a:avLst/>
              <a:gdLst>
                <a:gd name="T0" fmla="*/ 42 w 42"/>
                <a:gd name="T1" fmla="*/ 84 h 84"/>
                <a:gd name="T2" fmla="*/ 0 w 42"/>
                <a:gd name="T3" fmla="*/ 42 h 84"/>
                <a:gd name="T4" fmla="*/ 42 w 42"/>
                <a:gd name="T5" fmla="*/ 0 h 84"/>
                <a:gd name="T6" fmla="*/ 42 w 42"/>
                <a:gd name="T7" fmla="*/ 84 h 84"/>
              </a:gdLst>
              <a:ahLst/>
              <a:cxnLst>
                <a:cxn ang="0">
                  <a:pos x="T0" y="T1"/>
                </a:cxn>
                <a:cxn ang="0">
                  <a:pos x="T2" y="T3"/>
                </a:cxn>
                <a:cxn ang="0">
                  <a:pos x="T4" y="T5"/>
                </a:cxn>
                <a:cxn ang="0">
                  <a:pos x="T6" y="T7"/>
                </a:cxn>
              </a:cxnLst>
              <a:rect l="0" t="0" r="r" b="b"/>
              <a:pathLst>
                <a:path w="42" h="84">
                  <a:moveTo>
                    <a:pt x="42" y="84"/>
                  </a:moveTo>
                  <a:cubicBezTo>
                    <a:pt x="19" y="84"/>
                    <a:pt x="0" y="65"/>
                    <a:pt x="0" y="42"/>
                  </a:cubicBezTo>
                  <a:cubicBezTo>
                    <a:pt x="0" y="19"/>
                    <a:pt x="19" y="0"/>
                    <a:pt x="42" y="0"/>
                  </a:cubicBezTo>
                  <a:lnTo>
                    <a:pt x="42" y="84"/>
                  </a:lnTo>
                  <a:close/>
                </a:path>
              </a:pathLst>
            </a:custGeom>
            <a:solidFill>
              <a:schemeClr val="accent1">
                <a:lumMod val="60000"/>
                <a:lumOff val="4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88" name="Freeform 982"/>
            <p:cNvSpPr/>
            <p:nvPr userDrawn="1"/>
          </p:nvSpPr>
          <p:spPr bwMode="auto">
            <a:xfrm>
              <a:off x="9525" y="2913063"/>
              <a:ext cx="1176338" cy="1344613"/>
            </a:xfrm>
            <a:custGeom>
              <a:avLst/>
              <a:gdLst>
                <a:gd name="T0" fmla="*/ 427 w 617"/>
                <a:gd name="T1" fmla="*/ 644 h 706"/>
                <a:gd name="T2" fmla="*/ 607 w 617"/>
                <a:gd name="T3" fmla="*/ 612 h 706"/>
                <a:gd name="T4" fmla="*/ 300 w 617"/>
                <a:gd name="T5" fmla="*/ 136 h 706"/>
                <a:gd name="T6" fmla="*/ 0 w 617"/>
                <a:gd name="T7" fmla="*/ 0 h 706"/>
                <a:gd name="T8" fmla="*/ 0 w 617"/>
                <a:gd name="T9" fmla="*/ 189 h 706"/>
                <a:gd name="T10" fmla="*/ 195 w 617"/>
                <a:gd name="T11" fmla="*/ 285 h 706"/>
                <a:gd name="T12" fmla="*/ 427 w 617"/>
                <a:gd name="T13" fmla="*/ 644 h 706"/>
              </a:gdLst>
              <a:ahLst/>
              <a:cxnLst>
                <a:cxn ang="0">
                  <a:pos x="T0" y="T1"/>
                </a:cxn>
                <a:cxn ang="0">
                  <a:pos x="T2" y="T3"/>
                </a:cxn>
                <a:cxn ang="0">
                  <a:pos x="T4" y="T5"/>
                </a:cxn>
                <a:cxn ang="0">
                  <a:pos x="T6" y="T7"/>
                </a:cxn>
                <a:cxn ang="0">
                  <a:pos x="T8" y="T9"/>
                </a:cxn>
                <a:cxn ang="0">
                  <a:pos x="T10" y="T11"/>
                </a:cxn>
                <a:cxn ang="0">
                  <a:pos x="T12" y="T13"/>
                </a:cxn>
              </a:cxnLst>
              <a:rect l="0" t="0" r="r" b="b"/>
              <a:pathLst>
                <a:path w="617" h="706">
                  <a:moveTo>
                    <a:pt x="427" y="644"/>
                  </a:moveTo>
                  <a:cubicBezTo>
                    <a:pt x="438" y="706"/>
                    <a:pt x="617" y="669"/>
                    <a:pt x="607" y="612"/>
                  </a:cubicBezTo>
                  <a:cubicBezTo>
                    <a:pt x="569" y="403"/>
                    <a:pt x="454" y="244"/>
                    <a:pt x="300" y="136"/>
                  </a:cubicBezTo>
                  <a:cubicBezTo>
                    <a:pt x="211" y="72"/>
                    <a:pt x="108" y="27"/>
                    <a:pt x="0" y="0"/>
                  </a:cubicBezTo>
                  <a:cubicBezTo>
                    <a:pt x="0" y="189"/>
                    <a:pt x="0" y="189"/>
                    <a:pt x="0" y="189"/>
                  </a:cubicBezTo>
                  <a:cubicBezTo>
                    <a:pt x="70" y="212"/>
                    <a:pt x="136" y="244"/>
                    <a:pt x="195" y="285"/>
                  </a:cubicBezTo>
                  <a:cubicBezTo>
                    <a:pt x="311" y="367"/>
                    <a:pt x="398" y="488"/>
                    <a:pt x="427" y="644"/>
                  </a:cubicBezTo>
                  <a:close/>
                </a:path>
              </a:pathLst>
            </a:custGeom>
            <a:solidFill>
              <a:srgbClr val="0C2B4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89" name="Freeform 983"/>
            <p:cNvSpPr/>
            <p:nvPr userDrawn="1"/>
          </p:nvSpPr>
          <p:spPr bwMode="auto">
            <a:xfrm>
              <a:off x="-4989" y="2816225"/>
              <a:ext cx="1255713" cy="1362075"/>
            </a:xfrm>
            <a:custGeom>
              <a:avLst/>
              <a:gdLst>
                <a:gd name="T0" fmla="*/ 469 w 659"/>
                <a:gd name="T1" fmla="*/ 653 h 716"/>
                <a:gd name="T2" fmla="*/ 648 w 659"/>
                <a:gd name="T3" fmla="*/ 621 h 716"/>
                <a:gd name="T4" fmla="*/ 342 w 659"/>
                <a:gd name="T5" fmla="*/ 145 h 716"/>
                <a:gd name="T6" fmla="*/ 0 w 659"/>
                <a:gd name="T7" fmla="*/ 0 h 716"/>
                <a:gd name="T8" fmla="*/ 0 w 659"/>
                <a:gd name="T9" fmla="*/ 187 h 716"/>
                <a:gd name="T10" fmla="*/ 237 w 659"/>
                <a:gd name="T11" fmla="*/ 294 h 716"/>
                <a:gd name="T12" fmla="*/ 469 w 659"/>
                <a:gd name="T13" fmla="*/ 653 h 716"/>
              </a:gdLst>
              <a:ahLst/>
              <a:cxnLst>
                <a:cxn ang="0">
                  <a:pos x="T0" y="T1"/>
                </a:cxn>
                <a:cxn ang="0">
                  <a:pos x="T2" y="T3"/>
                </a:cxn>
                <a:cxn ang="0">
                  <a:pos x="T4" y="T5"/>
                </a:cxn>
                <a:cxn ang="0">
                  <a:pos x="T6" y="T7"/>
                </a:cxn>
                <a:cxn ang="0">
                  <a:pos x="T8" y="T9"/>
                </a:cxn>
                <a:cxn ang="0">
                  <a:pos x="T10" y="T11"/>
                </a:cxn>
                <a:cxn ang="0">
                  <a:pos x="T12" y="T13"/>
                </a:cxn>
              </a:cxnLst>
              <a:rect l="0" t="0" r="r" b="b"/>
              <a:pathLst>
                <a:path w="659" h="716">
                  <a:moveTo>
                    <a:pt x="469" y="653"/>
                  </a:moveTo>
                  <a:cubicBezTo>
                    <a:pt x="480" y="716"/>
                    <a:pt x="659" y="678"/>
                    <a:pt x="648" y="621"/>
                  </a:cubicBezTo>
                  <a:cubicBezTo>
                    <a:pt x="611" y="413"/>
                    <a:pt x="496" y="253"/>
                    <a:pt x="342" y="145"/>
                  </a:cubicBezTo>
                  <a:cubicBezTo>
                    <a:pt x="241" y="74"/>
                    <a:pt x="123" y="25"/>
                    <a:pt x="0" y="0"/>
                  </a:cubicBezTo>
                  <a:cubicBezTo>
                    <a:pt x="0" y="187"/>
                    <a:pt x="0" y="187"/>
                    <a:pt x="0" y="187"/>
                  </a:cubicBezTo>
                  <a:cubicBezTo>
                    <a:pt x="86" y="209"/>
                    <a:pt x="166" y="245"/>
                    <a:pt x="237" y="294"/>
                  </a:cubicBezTo>
                  <a:cubicBezTo>
                    <a:pt x="353" y="376"/>
                    <a:pt x="440" y="497"/>
                    <a:pt x="469" y="653"/>
                  </a:cubicBezTo>
                  <a:close/>
                </a:path>
              </a:pathLst>
            </a:custGeom>
            <a:solidFill>
              <a:schemeClr val="accent3"/>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90" name="Freeform 984"/>
            <p:cNvSpPr/>
            <p:nvPr userDrawn="1"/>
          </p:nvSpPr>
          <p:spPr bwMode="auto">
            <a:xfrm>
              <a:off x="962025" y="3965575"/>
              <a:ext cx="228600" cy="152400"/>
            </a:xfrm>
            <a:custGeom>
              <a:avLst/>
              <a:gdLst>
                <a:gd name="T0" fmla="*/ 113 w 120"/>
                <a:gd name="T1" fmla="*/ 28 h 80"/>
                <a:gd name="T2" fmla="*/ 7 w 120"/>
                <a:gd name="T3" fmla="*/ 49 h 80"/>
                <a:gd name="T4" fmla="*/ 113 w 120"/>
                <a:gd name="T5" fmla="*/ 28 h 80"/>
              </a:gdLst>
              <a:ahLst/>
              <a:cxnLst>
                <a:cxn ang="0">
                  <a:pos x="T0" y="T1"/>
                </a:cxn>
                <a:cxn ang="0">
                  <a:pos x="T2" y="T3"/>
                </a:cxn>
                <a:cxn ang="0">
                  <a:pos x="T4" y="T5"/>
                </a:cxn>
              </a:cxnLst>
              <a:rect l="0" t="0" r="r" b="b"/>
              <a:pathLst>
                <a:path w="120" h="80">
                  <a:moveTo>
                    <a:pt x="113" y="28"/>
                  </a:moveTo>
                  <a:cubicBezTo>
                    <a:pt x="105" y="0"/>
                    <a:pt x="0" y="22"/>
                    <a:pt x="7" y="49"/>
                  </a:cubicBezTo>
                  <a:cubicBezTo>
                    <a:pt x="16" y="80"/>
                    <a:pt x="120" y="54"/>
                    <a:pt x="113" y="28"/>
                  </a:cubicBezTo>
                  <a:close/>
                </a:path>
              </a:pathLst>
            </a:custGeom>
            <a:solidFill>
              <a:srgbClr val="F086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91" name="Freeform 985"/>
            <p:cNvSpPr/>
            <p:nvPr userDrawn="1"/>
          </p:nvSpPr>
          <p:spPr bwMode="auto">
            <a:xfrm>
              <a:off x="530225" y="3057525"/>
              <a:ext cx="639763" cy="766763"/>
            </a:xfrm>
            <a:custGeom>
              <a:avLst/>
              <a:gdLst>
                <a:gd name="T0" fmla="*/ 307 w 336"/>
                <a:gd name="T1" fmla="*/ 392 h 403"/>
                <a:gd name="T2" fmla="*/ 325 w 336"/>
                <a:gd name="T3" fmla="*/ 400 h 403"/>
                <a:gd name="T4" fmla="*/ 333 w 336"/>
                <a:gd name="T5" fmla="*/ 383 h 403"/>
                <a:gd name="T6" fmla="*/ 212 w 336"/>
                <a:gd name="T7" fmla="*/ 171 h 403"/>
                <a:gd name="T8" fmla="*/ 23 w 336"/>
                <a:gd name="T9" fmla="*/ 5 h 403"/>
                <a:gd name="T10" fmla="*/ 4 w 336"/>
                <a:gd name="T11" fmla="*/ 9 h 403"/>
                <a:gd name="T12" fmla="*/ 8 w 336"/>
                <a:gd name="T13" fmla="*/ 28 h 403"/>
                <a:gd name="T14" fmla="*/ 190 w 336"/>
                <a:gd name="T15" fmla="*/ 189 h 403"/>
                <a:gd name="T16" fmla="*/ 307 w 336"/>
                <a:gd name="T17" fmla="*/ 392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403">
                  <a:moveTo>
                    <a:pt x="307" y="392"/>
                  </a:moveTo>
                  <a:cubicBezTo>
                    <a:pt x="310" y="399"/>
                    <a:pt x="318" y="403"/>
                    <a:pt x="325" y="400"/>
                  </a:cubicBezTo>
                  <a:cubicBezTo>
                    <a:pt x="332" y="398"/>
                    <a:pt x="336" y="390"/>
                    <a:pt x="333" y="383"/>
                  </a:cubicBezTo>
                  <a:cubicBezTo>
                    <a:pt x="304" y="304"/>
                    <a:pt x="263" y="234"/>
                    <a:pt x="212" y="171"/>
                  </a:cubicBezTo>
                  <a:cubicBezTo>
                    <a:pt x="160" y="108"/>
                    <a:pt x="97" y="53"/>
                    <a:pt x="23" y="5"/>
                  </a:cubicBezTo>
                  <a:cubicBezTo>
                    <a:pt x="17" y="0"/>
                    <a:pt x="9" y="2"/>
                    <a:pt x="4" y="9"/>
                  </a:cubicBezTo>
                  <a:cubicBezTo>
                    <a:pt x="0" y="15"/>
                    <a:pt x="2" y="23"/>
                    <a:pt x="8" y="28"/>
                  </a:cubicBezTo>
                  <a:cubicBezTo>
                    <a:pt x="80" y="74"/>
                    <a:pt x="140" y="128"/>
                    <a:pt x="190" y="189"/>
                  </a:cubicBezTo>
                  <a:cubicBezTo>
                    <a:pt x="240" y="249"/>
                    <a:pt x="279" y="317"/>
                    <a:pt x="307" y="39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92" name="Freeform 986"/>
            <p:cNvSpPr/>
            <p:nvPr userDrawn="1"/>
          </p:nvSpPr>
          <p:spPr bwMode="auto">
            <a:xfrm>
              <a:off x="1135063" y="3836988"/>
              <a:ext cx="57150" cy="57150"/>
            </a:xfrm>
            <a:custGeom>
              <a:avLst/>
              <a:gdLst>
                <a:gd name="T0" fmla="*/ 19 w 30"/>
                <a:gd name="T1" fmla="*/ 2 h 30"/>
                <a:gd name="T2" fmla="*/ 2 w 30"/>
                <a:gd name="T3" fmla="*/ 11 h 30"/>
                <a:gd name="T4" fmla="*/ 12 w 30"/>
                <a:gd name="T5" fmla="*/ 28 h 30"/>
                <a:gd name="T6" fmla="*/ 28 w 30"/>
                <a:gd name="T7" fmla="*/ 19 h 30"/>
                <a:gd name="T8" fmla="*/ 19 w 30"/>
                <a:gd name="T9" fmla="*/ 2 h 30"/>
              </a:gdLst>
              <a:ahLst/>
              <a:cxnLst>
                <a:cxn ang="0">
                  <a:pos x="T0" y="T1"/>
                </a:cxn>
                <a:cxn ang="0">
                  <a:pos x="T2" y="T3"/>
                </a:cxn>
                <a:cxn ang="0">
                  <a:pos x="T4" y="T5"/>
                </a:cxn>
                <a:cxn ang="0">
                  <a:pos x="T6" y="T7"/>
                </a:cxn>
                <a:cxn ang="0">
                  <a:pos x="T8" y="T9"/>
                </a:cxn>
              </a:cxnLst>
              <a:rect l="0" t="0" r="r" b="b"/>
              <a:pathLst>
                <a:path w="30" h="30">
                  <a:moveTo>
                    <a:pt x="19" y="2"/>
                  </a:moveTo>
                  <a:cubicBezTo>
                    <a:pt x="11" y="0"/>
                    <a:pt x="4" y="4"/>
                    <a:pt x="2" y="11"/>
                  </a:cubicBezTo>
                  <a:cubicBezTo>
                    <a:pt x="0" y="19"/>
                    <a:pt x="4" y="26"/>
                    <a:pt x="12" y="28"/>
                  </a:cubicBezTo>
                  <a:cubicBezTo>
                    <a:pt x="19" y="30"/>
                    <a:pt x="26" y="26"/>
                    <a:pt x="28" y="19"/>
                  </a:cubicBezTo>
                  <a:cubicBezTo>
                    <a:pt x="30" y="11"/>
                    <a:pt x="26" y="4"/>
                    <a:pt x="19"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93" name="Freeform 987"/>
            <p:cNvSpPr/>
            <p:nvPr userDrawn="1"/>
          </p:nvSpPr>
          <p:spPr bwMode="auto">
            <a:xfrm>
              <a:off x="10436452" y="5307013"/>
              <a:ext cx="1100138" cy="1549400"/>
            </a:xfrm>
            <a:custGeom>
              <a:avLst/>
              <a:gdLst>
                <a:gd name="T0" fmla="*/ 520 w 577"/>
                <a:gd name="T1" fmla="*/ 186 h 814"/>
                <a:gd name="T2" fmla="*/ 442 w 577"/>
                <a:gd name="T3" fmla="*/ 24 h 814"/>
                <a:gd name="T4" fmla="*/ 61 w 577"/>
                <a:gd name="T5" fmla="*/ 434 h 814"/>
                <a:gd name="T6" fmla="*/ 11 w 577"/>
                <a:gd name="T7" fmla="*/ 814 h 814"/>
                <a:gd name="T8" fmla="*/ 194 w 577"/>
                <a:gd name="T9" fmla="*/ 814 h 814"/>
                <a:gd name="T10" fmla="*/ 233 w 577"/>
                <a:gd name="T11" fmla="*/ 496 h 814"/>
                <a:gd name="T12" fmla="*/ 520 w 577"/>
                <a:gd name="T13" fmla="*/ 186 h 814"/>
              </a:gdLst>
              <a:ahLst/>
              <a:cxnLst>
                <a:cxn ang="0">
                  <a:pos x="T0" y="T1"/>
                </a:cxn>
                <a:cxn ang="0">
                  <a:pos x="T2" y="T3"/>
                </a:cxn>
                <a:cxn ang="0">
                  <a:pos x="T4" y="T5"/>
                </a:cxn>
                <a:cxn ang="0">
                  <a:pos x="T6" y="T7"/>
                </a:cxn>
                <a:cxn ang="0">
                  <a:pos x="T8" y="T9"/>
                </a:cxn>
                <a:cxn ang="0">
                  <a:pos x="T10" y="T11"/>
                </a:cxn>
                <a:cxn ang="0">
                  <a:pos x="T12" y="T13"/>
                </a:cxn>
              </a:cxnLst>
              <a:rect l="0" t="0" r="r" b="b"/>
              <a:pathLst>
                <a:path w="577" h="814">
                  <a:moveTo>
                    <a:pt x="520" y="186"/>
                  </a:moveTo>
                  <a:cubicBezTo>
                    <a:pt x="577" y="159"/>
                    <a:pt x="495" y="0"/>
                    <a:pt x="442" y="24"/>
                  </a:cubicBezTo>
                  <a:cubicBezTo>
                    <a:pt x="251" y="113"/>
                    <a:pt x="126" y="262"/>
                    <a:pt x="61" y="434"/>
                  </a:cubicBezTo>
                  <a:cubicBezTo>
                    <a:pt x="16" y="554"/>
                    <a:pt x="0" y="684"/>
                    <a:pt x="11" y="814"/>
                  </a:cubicBezTo>
                  <a:cubicBezTo>
                    <a:pt x="194" y="814"/>
                    <a:pt x="194" y="814"/>
                    <a:pt x="194" y="814"/>
                  </a:cubicBezTo>
                  <a:cubicBezTo>
                    <a:pt x="183" y="705"/>
                    <a:pt x="195" y="596"/>
                    <a:pt x="233" y="496"/>
                  </a:cubicBezTo>
                  <a:cubicBezTo>
                    <a:pt x="282" y="365"/>
                    <a:pt x="376" y="252"/>
                    <a:pt x="520" y="186"/>
                  </a:cubicBezTo>
                  <a:close/>
                </a:path>
              </a:pathLst>
            </a:custGeom>
            <a:solidFill>
              <a:schemeClr val="accent2">
                <a:lumMod val="75000"/>
                <a:alpha val="91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94" name="Freeform 988"/>
            <p:cNvSpPr/>
            <p:nvPr userDrawn="1"/>
          </p:nvSpPr>
          <p:spPr bwMode="auto">
            <a:xfrm>
              <a:off x="10336213" y="5229225"/>
              <a:ext cx="1104900" cy="1627188"/>
            </a:xfrm>
            <a:custGeom>
              <a:avLst/>
              <a:gdLst>
                <a:gd name="T0" fmla="*/ 523 w 580"/>
                <a:gd name="T1" fmla="*/ 186 h 855"/>
                <a:gd name="T2" fmla="*/ 445 w 580"/>
                <a:gd name="T3" fmla="*/ 24 h 855"/>
                <a:gd name="T4" fmla="*/ 64 w 580"/>
                <a:gd name="T5" fmla="*/ 435 h 855"/>
                <a:gd name="T6" fmla="*/ 18 w 580"/>
                <a:gd name="T7" fmla="*/ 855 h 855"/>
                <a:gd name="T8" fmla="*/ 202 w 580"/>
                <a:gd name="T9" fmla="*/ 855 h 855"/>
                <a:gd name="T10" fmla="*/ 236 w 580"/>
                <a:gd name="T11" fmla="*/ 496 h 855"/>
                <a:gd name="T12" fmla="*/ 523 w 580"/>
                <a:gd name="T13" fmla="*/ 186 h 855"/>
              </a:gdLst>
              <a:ahLst/>
              <a:cxnLst>
                <a:cxn ang="0">
                  <a:pos x="T0" y="T1"/>
                </a:cxn>
                <a:cxn ang="0">
                  <a:pos x="T2" y="T3"/>
                </a:cxn>
                <a:cxn ang="0">
                  <a:pos x="T4" y="T5"/>
                </a:cxn>
                <a:cxn ang="0">
                  <a:pos x="T6" y="T7"/>
                </a:cxn>
                <a:cxn ang="0">
                  <a:pos x="T8" y="T9"/>
                </a:cxn>
                <a:cxn ang="0">
                  <a:pos x="T10" y="T11"/>
                </a:cxn>
                <a:cxn ang="0">
                  <a:pos x="T12" y="T13"/>
                </a:cxn>
              </a:cxnLst>
              <a:rect l="0" t="0" r="r" b="b"/>
              <a:pathLst>
                <a:path w="580" h="855">
                  <a:moveTo>
                    <a:pt x="523" y="186"/>
                  </a:moveTo>
                  <a:cubicBezTo>
                    <a:pt x="580" y="160"/>
                    <a:pt x="498" y="0"/>
                    <a:pt x="445" y="24"/>
                  </a:cubicBezTo>
                  <a:cubicBezTo>
                    <a:pt x="254" y="113"/>
                    <a:pt x="129" y="262"/>
                    <a:pt x="64" y="435"/>
                  </a:cubicBezTo>
                  <a:cubicBezTo>
                    <a:pt x="15" y="566"/>
                    <a:pt x="0" y="712"/>
                    <a:pt x="18" y="855"/>
                  </a:cubicBezTo>
                  <a:cubicBezTo>
                    <a:pt x="202" y="855"/>
                    <a:pt x="202" y="855"/>
                    <a:pt x="202" y="855"/>
                  </a:cubicBezTo>
                  <a:cubicBezTo>
                    <a:pt x="184" y="733"/>
                    <a:pt x="194" y="608"/>
                    <a:pt x="236" y="496"/>
                  </a:cubicBezTo>
                  <a:cubicBezTo>
                    <a:pt x="285" y="365"/>
                    <a:pt x="379" y="253"/>
                    <a:pt x="523" y="186"/>
                  </a:cubicBezTo>
                  <a:close/>
                </a:path>
              </a:pathLst>
            </a:custGeom>
            <a:solidFill>
              <a:schemeClr val="accent3"/>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95" name="Freeform 989"/>
            <p:cNvSpPr/>
            <p:nvPr userDrawn="1"/>
          </p:nvSpPr>
          <p:spPr bwMode="auto">
            <a:xfrm>
              <a:off x="11174413" y="5310188"/>
              <a:ext cx="192088" cy="234950"/>
            </a:xfrm>
            <a:custGeom>
              <a:avLst/>
              <a:gdLst>
                <a:gd name="T0" fmla="*/ 25 w 101"/>
                <a:gd name="T1" fmla="*/ 14 h 124"/>
                <a:gd name="T2" fmla="*/ 73 w 101"/>
                <a:gd name="T3" fmla="*/ 110 h 124"/>
                <a:gd name="T4" fmla="*/ 25 w 101"/>
                <a:gd name="T5" fmla="*/ 14 h 124"/>
              </a:gdLst>
              <a:ahLst/>
              <a:cxnLst>
                <a:cxn ang="0">
                  <a:pos x="T0" y="T1"/>
                </a:cxn>
                <a:cxn ang="0">
                  <a:pos x="T2" y="T3"/>
                </a:cxn>
                <a:cxn ang="0">
                  <a:pos x="T4" y="T5"/>
                </a:cxn>
              </a:cxnLst>
              <a:rect l="0" t="0" r="r" b="b"/>
              <a:pathLst>
                <a:path w="101" h="124">
                  <a:moveTo>
                    <a:pt x="25" y="14"/>
                  </a:moveTo>
                  <a:cubicBezTo>
                    <a:pt x="0" y="28"/>
                    <a:pt x="48" y="124"/>
                    <a:pt x="73" y="110"/>
                  </a:cubicBezTo>
                  <a:cubicBezTo>
                    <a:pt x="101" y="94"/>
                    <a:pt x="49" y="0"/>
                    <a:pt x="25" y="14"/>
                  </a:cubicBezTo>
                  <a:close/>
                </a:path>
              </a:pathLst>
            </a:custGeom>
            <a:solidFill>
              <a:srgbClr val="F086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96" name="Freeform 990"/>
            <p:cNvSpPr/>
            <p:nvPr userDrawn="1"/>
          </p:nvSpPr>
          <p:spPr bwMode="auto">
            <a:xfrm>
              <a:off x="10452100" y="5400675"/>
              <a:ext cx="592138" cy="801688"/>
            </a:xfrm>
            <a:custGeom>
              <a:avLst/>
              <a:gdLst>
                <a:gd name="T0" fmla="*/ 303 w 311"/>
                <a:gd name="T1" fmla="*/ 26 h 421"/>
                <a:gd name="T2" fmla="*/ 307 w 311"/>
                <a:gd name="T3" fmla="*/ 7 h 421"/>
                <a:gd name="T4" fmla="*/ 288 w 311"/>
                <a:gd name="T5" fmla="*/ 4 h 421"/>
                <a:gd name="T6" fmla="*/ 115 w 311"/>
                <a:gd name="T7" fmla="*/ 176 h 421"/>
                <a:gd name="T8" fmla="*/ 3 w 311"/>
                <a:gd name="T9" fmla="*/ 401 h 421"/>
                <a:gd name="T10" fmla="*/ 11 w 311"/>
                <a:gd name="T11" fmla="*/ 418 h 421"/>
                <a:gd name="T12" fmla="*/ 29 w 311"/>
                <a:gd name="T13" fmla="*/ 409 h 421"/>
                <a:gd name="T14" fmla="*/ 137 w 311"/>
                <a:gd name="T15" fmla="*/ 192 h 421"/>
                <a:gd name="T16" fmla="*/ 303 w 311"/>
                <a:gd name="T17" fmla="*/ 26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1" h="421">
                  <a:moveTo>
                    <a:pt x="303" y="26"/>
                  </a:moveTo>
                  <a:cubicBezTo>
                    <a:pt x="310" y="22"/>
                    <a:pt x="311" y="13"/>
                    <a:pt x="307" y="7"/>
                  </a:cubicBezTo>
                  <a:cubicBezTo>
                    <a:pt x="302" y="1"/>
                    <a:pt x="294" y="0"/>
                    <a:pt x="288" y="4"/>
                  </a:cubicBezTo>
                  <a:cubicBezTo>
                    <a:pt x="220" y="52"/>
                    <a:pt x="162" y="110"/>
                    <a:pt x="115" y="176"/>
                  </a:cubicBezTo>
                  <a:cubicBezTo>
                    <a:pt x="67" y="242"/>
                    <a:pt x="30" y="318"/>
                    <a:pt x="3" y="401"/>
                  </a:cubicBezTo>
                  <a:cubicBezTo>
                    <a:pt x="0" y="408"/>
                    <a:pt x="4" y="416"/>
                    <a:pt x="11" y="418"/>
                  </a:cubicBezTo>
                  <a:cubicBezTo>
                    <a:pt x="18" y="421"/>
                    <a:pt x="26" y="417"/>
                    <a:pt x="29" y="409"/>
                  </a:cubicBezTo>
                  <a:cubicBezTo>
                    <a:pt x="55" y="329"/>
                    <a:pt x="91" y="256"/>
                    <a:pt x="137" y="192"/>
                  </a:cubicBezTo>
                  <a:cubicBezTo>
                    <a:pt x="183" y="128"/>
                    <a:pt x="238" y="73"/>
                    <a:pt x="303" y="2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97" name="Oval 991"/>
            <p:cNvSpPr>
              <a:spLocks noChangeArrowheads="1"/>
            </p:cNvSpPr>
            <p:nvPr userDrawn="1"/>
          </p:nvSpPr>
          <p:spPr bwMode="auto">
            <a:xfrm>
              <a:off x="11050588" y="5362575"/>
              <a:ext cx="52388" cy="50800"/>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98" name="Freeform 992"/>
            <p:cNvSpPr/>
            <p:nvPr userDrawn="1"/>
          </p:nvSpPr>
          <p:spPr bwMode="auto">
            <a:xfrm>
              <a:off x="10485438" y="4763"/>
              <a:ext cx="1681163" cy="1360488"/>
            </a:xfrm>
            <a:custGeom>
              <a:avLst/>
              <a:gdLst>
                <a:gd name="T0" fmla="*/ 191 w 883"/>
                <a:gd name="T1" fmla="*/ 652 h 715"/>
                <a:gd name="T2" fmla="*/ 11 w 883"/>
                <a:gd name="T3" fmla="*/ 620 h 715"/>
                <a:gd name="T4" fmla="*/ 317 w 883"/>
                <a:gd name="T5" fmla="*/ 144 h 715"/>
                <a:gd name="T6" fmla="*/ 653 w 883"/>
                <a:gd name="T7" fmla="*/ 0 h 715"/>
                <a:gd name="T8" fmla="*/ 883 w 883"/>
                <a:gd name="T9" fmla="*/ 0 h 715"/>
                <a:gd name="T10" fmla="*/ 883 w 883"/>
                <a:gd name="T11" fmla="*/ 161 h 715"/>
                <a:gd name="T12" fmla="*/ 422 w 883"/>
                <a:gd name="T13" fmla="*/ 293 h 715"/>
                <a:gd name="T14" fmla="*/ 191 w 883"/>
                <a:gd name="T15" fmla="*/ 652 h 7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715">
                  <a:moveTo>
                    <a:pt x="191" y="652"/>
                  </a:moveTo>
                  <a:cubicBezTo>
                    <a:pt x="179" y="715"/>
                    <a:pt x="0" y="677"/>
                    <a:pt x="11" y="620"/>
                  </a:cubicBezTo>
                  <a:cubicBezTo>
                    <a:pt x="49" y="412"/>
                    <a:pt x="164" y="252"/>
                    <a:pt x="317" y="144"/>
                  </a:cubicBezTo>
                  <a:cubicBezTo>
                    <a:pt x="416" y="74"/>
                    <a:pt x="532" y="25"/>
                    <a:pt x="653" y="0"/>
                  </a:cubicBezTo>
                  <a:cubicBezTo>
                    <a:pt x="883" y="0"/>
                    <a:pt x="883" y="0"/>
                    <a:pt x="883" y="0"/>
                  </a:cubicBezTo>
                  <a:cubicBezTo>
                    <a:pt x="883" y="161"/>
                    <a:pt x="883" y="161"/>
                    <a:pt x="883" y="161"/>
                  </a:cubicBezTo>
                  <a:cubicBezTo>
                    <a:pt x="719" y="156"/>
                    <a:pt x="553" y="201"/>
                    <a:pt x="422" y="293"/>
                  </a:cubicBezTo>
                  <a:cubicBezTo>
                    <a:pt x="306" y="375"/>
                    <a:pt x="219" y="496"/>
                    <a:pt x="191" y="652"/>
                  </a:cubicBezTo>
                  <a:close/>
                </a:path>
              </a:pathLst>
            </a:custGeom>
            <a:solidFill>
              <a:srgbClr val="0C2B4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099" name="Freeform 993"/>
            <p:cNvSpPr/>
            <p:nvPr userDrawn="1"/>
          </p:nvSpPr>
          <p:spPr bwMode="auto">
            <a:xfrm>
              <a:off x="10435091" y="4763"/>
              <a:ext cx="1760538" cy="1281113"/>
            </a:xfrm>
            <a:custGeom>
              <a:avLst/>
              <a:gdLst>
                <a:gd name="T0" fmla="*/ 190 w 924"/>
                <a:gd name="T1" fmla="*/ 610 h 673"/>
                <a:gd name="T2" fmla="*/ 10 w 924"/>
                <a:gd name="T3" fmla="*/ 578 h 673"/>
                <a:gd name="T4" fmla="*/ 316 w 924"/>
                <a:gd name="T5" fmla="*/ 102 h 673"/>
                <a:gd name="T6" fmla="*/ 510 w 924"/>
                <a:gd name="T7" fmla="*/ 0 h 673"/>
                <a:gd name="T8" fmla="*/ 924 w 924"/>
                <a:gd name="T9" fmla="*/ 0 h 673"/>
                <a:gd name="T10" fmla="*/ 924 w 924"/>
                <a:gd name="T11" fmla="*/ 117 h 673"/>
                <a:gd name="T12" fmla="*/ 897 w 924"/>
                <a:gd name="T13" fmla="*/ 119 h 673"/>
                <a:gd name="T14" fmla="*/ 422 w 924"/>
                <a:gd name="T15" fmla="*/ 251 h 673"/>
                <a:gd name="T16" fmla="*/ 190 w 924"/>
                <a:gd name="T17" fmla="*/ 610 h 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4" h="673">
                  <a:moveTo>
                    <a:pt x="190" y="610"/>
                  </a:moveTo>
                  <a:cubicBezTo>
                    <a:pt x="179" y="673"/>
                    <a:pt x="0" y="635"/>
                    <a:pt x="10" y="578"/>
                  </a:cubicBezTo>
                  <a:cubicBezTo>
                    <a:pt x="48" y="370"/>
                    <a:pt x="163" y="210"/>
                    <a:pt x="316" y="102"/>
                  </a:cubicBezTo>
                  <a:cubicBezTo>
                    <a:pt x="376" y="60"/>
                    <a:pt x="441" y="26"/>
                    <a:pt x="510" y="0"/>
                  </a:cubicBezTo>
                  <a:cubicBezTo>
                    <a:pt x="924" y="0"/>
                    <a:pt x="924" y="0"/>
                    <a:pt x="924" y="0"/>
                  </a:cubicBezTo>
                  <a:cubicBezTo>
                    <a:pt x="924" y="117"/>
                    <a:pt x="924" y="117"/>
                    <a:pt x="924" y="117"/>
                  </a:cubicBezTo>
                  <a:cubicBezTo>
                    <a:pt x="915" y="119"/>
                    <a:pt x="906" y="120"/>
                    <a:pt x="897" y="119"/>
                  </a:cubicBezTo>
                  <a:cubicBezTo>
                    <a:pt x="729" y="112"/>
                    <a:pt x="556" y="157"/>
                    <a:pt x="422" y="251"/>
                  </a:cubicBezTo>
                  <a:cubicBezTo>
                    <a:pt x="305" y="334"/>
                    <a:pt x="218" y="454"/>
                    <a:pt x="190" y="610"/>
                  </a:cubicBezTo>
                  <a:close/>
                </a:path>
              </a:pathLst>
            </a:custGeom>
            <a:solidFill>
              <a:schemeClr val="accent3"/>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100" name="Freeform 994"/>
            <p:cNvSpPr/>
            <p:nvPr userDrawn="1"/>
          </p:nvSpPr>
          <p:spPr bwMode="auto">
            <a:xfrm>
              <a:off x="10480675" y="1073150"/>
              <a:ext cx="227013" cy="153988"/>
            </a:xfrm>
            <a:custGeom>
              <a:avLst/>
              <a:gdLst>
                <a:gd name="T0" fmla="*/ 7 w 119"/>
                <a:gd name="T1" fmla="*/ 28 h 81"/>
                <a:gd name="T2" fmla="*/ 112 w 119"/>
                <a:gd name="T3" fmla="*/ 49 h 81"/>
                <a:gd name="T4" fmla="*/ 7 w 119"/>
                <a:gd name="T5" fmla="*/ 28 h 81"/>
              </a:gdLst>
              <a:ahLst/>
              <a:cxnLst>
                <a:cxn ang="0">
                  <a:pos x="T0" y="T1"/>
                </a:cxn>
                <a:cxn ang="0">
                  <a:pos x="T2" y="T3"/>
                </a:cxn>
                <a:cxn ang="0">
                  <a:pos x="T4" y="T5"/>
                </a:cxn>
              </a:cxnLst>
              <a:rect l="0" t="0" r="r" b="b"/>
              <a:pathLst>
                <a:path w="119" h="81">
                  <a:moveTo>
                    <a:pt x="7" y="28"/>
                  </a:moveTo>
                  <a:cubicBezTo>
                    <a:pt x="14" y="0"/>
                    <a:pt x="119" y="22"/>
                    <a:pt x="112" y="49"/>
                  </a:cubicBezTo>
                  <a:cubicBezTo>
                    <a:pt x="104" y="81"/>
                    <a:pt x="0" y="55"/>
                    <a:pt x="7" y="28"/>
                  </a:cubicBezTo>
                  <a:close/>
                </a:path>
              </a:pathLst>
            </a:custGeom>
            <a:solidFill>
              <a:srgbClr val="F086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101" name="Freeform 995"/>
            <p:cNvSpPr/>
            <p:nvPr userDrawn="1"/>
          </p:nvSpPr>
          <p:spPr bwMode="auto">
            <a:xfrm>
              <a:off x="10533063" y="166688"/>
              <a:ext cx="639763" cy="765175"/>
            </a:xfrm>
            <a:custGeom>
              <a:avLst/>
              <a:gdLst>
                <a:gd name="T0" fmla="*/ 28 w 335"/>
                <a:gd name="T1" fmla="*/ 391 h 402"/>
                <a:gd name="T2" fmla="*/ 10 w 335"/>
                <a:gd name="T3" fmla="*/ 399 h 402"/>
                <a:gd name="T4" fmla="*/ 2 w 335"/>
                <a:gd name="T5" fmla="*/ 382 h 402"/>
                <a:gd name="T6" fmla="*/ 124 w 335"/>
                <a:gd name="T7" fmla="*/ 170 h 402"/>
                <a:gd name="T8" fmla="*/ 312 w 335"/>
                <a:gd name="T9" fmla="*/ 4 h 402"/>
                <a:gd name="T10" fmla="*/ 331 w 335"/>
                <a:gd name="T11" fmla="*/ 8 h 402"/>
                <a:gd name="T12" fmla="*/ 327 w 335"/>
                <a:gd name="T13" fmla="*/ 27 h 402"/>
                <a:gd name="T14" fmla="*/ 145 w 335"/>
                <a:gd name="T15" fmla="*/ 188 h 402"/>
                <a:gd name="T16" fmla="*/ 28 w 335"/>
                <a:gd name="T17" fmla="*/ 391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5" h="402">
                  <a:moveTo>
                    <a:pt x="28" y="391"/>
                  </a:moveTo>
                  <a:cubicBezTo>
                    <a:pt x="25" y="398"/>
                    <a:pt x="17" y="402"/>
                    <a:pt x="10" y="399"/>
                  </a:cubicBezTo>
                  <a:cubicBezTo>
                    <a:pt x="3" y="397"/>
                    <a:pt x="0" y="389"/>
                    <a:pt x="2" y="382"/>
                  </a:cubicBezTo>
                  <a:cubicBezTo>
                    <a:pt x="31" y="304"/>
                    <a:pt x="72" y="233"/>
                    <a:pt x="124" y="170"/>
                  </a:cubicBezTo>
                  <a:cubicBezTo>
                    <a:pt x="176" y="107"/>
                    <a:pt x="238" y="52"/>
                    <a:pt x="312" y="4"/>
                  </a:cubicBezTo>
                  <a:cubicBezTo>
                    <a:pt x="318" y="0"/>
                    <a:pt x="327" y="1"/>
                    <a:pt x="331" y="8"/>
                  </a:cubicBezTo>
                  <a:cubicBezTo>
                    <a:pt x="335" y="14"/>
                    <a:pt x="333" y="23"/>
                    <a:pt x="327" y="27"/>
                  </a:cubicBezTo>
                  <a:cubicBezTo>
                    <a:pt x="256" y="73"/>
                    <a:pt x="195" y="127"/>
                    <a:pt x="145" y="188"/>
                  </a:cubicBezTo>
                  <a:cubicBezTo>
                    <a:pt x="95" y="248"/>
                    <a:pt x="56" y="316"/>
                    <a:pt x="28" y="39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102" name="Freeform 996"/>
            <p:cNvSpPr/>
            <p:nvPr userDrawn="1"/>
          </p:nvSpPr>
          <p:spPr bwMode="auto">
            <a:xfrm>
              <a:off x="10509250" y="942975"/>
              <a:ext cx="58738" cy="57150"/>
            </a:xfrm>
            <a:custGeom>
              <a:avLst/>
              <a:gdLst>
                <a:gd name="T0" fmla="*/ 12 w 31"/>
                <a:gd name="T1" fmla="*/ 2 h 30"/>
                <a:gd name="T2" fmla="*/ 29 w 31"/>
                <a:gd name="T3" fmla="*/ 12 h 30"/>
                <a:gd name="T4" fmla="*/ 19 w 31"/>
                <a:gd name="T5" fmla="*/ 28 h 30"/>
                <a:gd name="T6" fmla="*/ 2 w 31"/>
                <a:gd name="T7" fmla="*/ 19 h 30"/>
                <a:gd name="T8" fmla="*/ 12 w 31"/>
                <a:gd name="T9" fmla="*/ 2 h 30"/>
              </a:gdLst>
              <a:ahLst/>
              <a:cxnLst>
                <a:cxn ang="0">
                  <a:pos x="T0" y="T1"/>
                </a:cxn>
                <a:cxn ang="0">
                  <a:pos x="T2" y="T3"/>
                </a:cxn>
                <a:cxn ang="0">
                  <a:pos x="T4" y="T5"/>
                </a:cxn>
                <a:cxn ang="0">
                  <a:pos x="T6" y="T7"/>
                </a:cxn>
                <a:cxn ang="0">
                  <a:pos x="T8" y="T9"/>
                </a:cxn>
              </a:cxnLst>
              <a:rect l="0" t="0" r="r" b="b"/>
              <a:pathLst>
                <a:path w="31" h="30">
                  <a:moveTo>
                    <a:pt x="12" y="2"/>
                  </a:moveTo>
                  <a:cubicBezTo>
                    <a:pt x="19" y="0"/>
                    <a:pt x="27" y="4"/>
                    <a:pt x="29" y="12"/>
                  </a:cubicBezTo>
                  <a:cubicBezTo>
                    <a:pt x="31" y="19"/>
                    <a:pt x="26" y="27"/>
                    <a:pt x="19" y="28"/>
                  </a:cubicBezTo>
                  <a:cubicBezTo>
                    <a:pt x="12" y="30"/>
                    <a:pt x="4" y="26"/>
                    <a:pt x="2" y="19"/>
                  </a:cubicBezTo>
                  <a:cubicBezTo>
                    <a:pt x="0" y="11"/>
                    <a:pt x="4" y="4"/>
                    <a:pt x="12"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grpSp>
      <p:sp>
        <p:nvSpPr>
          <p:cNvPr id="13" name="标题 1"/>
          <p:cNvSpPr>
            <a:spLocks noGrp="1"/>
          </p:cNvSpPr>
          <p:nvPr userDrawn="1">
            <p:ph type="ctrTitle" hasCustomPrompt="1"/>
          </p:nvPr>
        </p:nvSpPr>
        <p:spPr>
          <a:xfrm>
            <a:off x="3636960" y="2648413"/>
            <a:ext cx="5426076" cy="1621509"/>
          </a:xfrm>
        </p:spPr>
        <p:txBody>
          <a:bodyPr anchor="b">
            <a:normAutofit/>
          </a:bodyPr>
          <a:lstStyle>
            <a:lvl1pPr marL="0" indent="0" algn="l">
              <a:buFont typeface="Arial" panose="020B0604020202020204" pitchFamily="34" charset="0"/>
              <a:buNone/>
              <a:defRPr sz="3200">
                <a:solidFill>
                  <a:schemeClr val="bg1"/>
                </a:solidFill>
              </a:defRPr>
            </a:lvl1pPr>
          </a:lstStyle>
          <a:p>
            <a:r>
              <a:rPr lang="en-US" altLang="zh-CN" dirty="0"/>
              <a:t>Conclusion</a:t>
            </a:r>
            <a:endParaRPr lang="zh-CN" altLang="en-US" dirty="0"/>
          </a:p>
        </p:txBody>
      </p:sp>
      <p:sp>
        <p:nvSpPr>
          <p:cNvPr id="15" name="文本占位符 62"/>
          <p:cNvSpPr>
            <a:spLocks noGrp="1"/>
          </p:cNvSpPr>
          <p:nvPr userDrawn="1">
            <p:ph type="body" sz="quarter" idx="18" hasCustomPrompt="1"/>
          </p:nvPr>
        </p:nvSpPr>
        <p:spPr>
          <a:xfrm>
            <a:off x="3636960" y="4954649"/>
            <a:ext cx="5426076" cy="310871"/>
          </a:xfrm>
        </p:spPr>
        <p:txBody>
          <a:bodyPr vert="horz" lIns="91440" tIns="45720" rIns="91440" bIns="45720" rtlCol="0">
            <a:normAutofit/>
          </a:bodyPr>
          <a:lstStyle>
            <a:lvl1pPr marL="0" indent="0" algn="l">
              <a:buNone/>
              <a:defRPr lang="zh-CN" altLang="en-US" sz="1500" smtClean="0">
                <a:solidFill>
                  <a:schemeClr val="bg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marL="228600" marR="0" lvl="0" indent="-228600" fontAlgn="auto">
              <a:spcAft>
                <a:spcPts val="0"/>
              </a:spcAft>
              <a:buClrTx/>
              <a:buSzTx/>
            </a:pPr>
            <a:r>
              <a:rPr lang="en-US" altLang="zh-CN" dirty="0"/>
              <a:t>Data</a:t>
            </a:r>
            <a:endParaRPr lang="en-US" altLang="zh-CN" dirty="0"/>
          </a:p>
        </p:txBody>
      </p:sp>
      <p:sp>
        <p:nvSpPr>
          <p:cNvPr id="6" name="文本占位符 13"/>
          <p:cNvSpPr>
            <a:spLocks noGrp="1"/>
          </p:cNvSpPr>
          <p:nvPr userDrawn="1">
            <p:ph type="body" sz="quarter" idx="10" hasCustomPrompt="1"/>
          </p:nvPr>
        </p:nvSpPr>
        <p:spPr>
          <a:xfrm>
            <a:off x="3636961" y="4658378"/>
            <a:ext cx="5426076" cy="296271"/>
          </a:xfrm>
        </p:spPr>
        <p:txBody>
          <a:bodyPr vert="horz" anchor="ctr">
            <a:noAutofit/>
          </a:bodyPr>
          <a:lstStyle>
            <a:lvl1pPr marL="0" indent="0" algn="l">
              <a:buNone/>
              <a:defRPr sz="15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Signature</a:t>
            </a:r>
            <a:endParaRPr lang="en-US" altLang="zh-CN"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7" Type="http://schemas.openxmlformats.org/officeDocument/2006/relationships/slideLayout" Target="../slideLayouts/slideLayout10.xml"/><Relationship Id="rId6" Type="http://schemas.openxmlformats.org/officeDocument/2006/relationships/slideLayout" Target="../slideLayouts/slideLayout9.xml"/><Relationship Id="rId5" Type="http://schemas.openxmlformats.org/officeDocument/2006/relationships/slideLayout" Target="../slideLayouts/slideLayout8.xml"/><Relationship Id="rId4" Type="http://schemas.openxmlformats.org/officeDocument/2006/relationships/slideLayout" Target="../slideLayouts/slideLayout7.xml"/><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69924" y="1"/>
            <a:ext cx="10850563" cy="1028699"/>
          </a:xfrm>
          <a:prstGeom prst="rect">
            <a:avLst/>
          </a:prstGeom>
        </p:spPr>
        <p:txBody>
          <a:bodyPr vert="horz" lIns="91440" tIns="45720" rIns="91440" bIns="45720" rtlCol="0" anchor="b">
            <a:normAutofit/>
          </a:bodyPr>
          <a:lstStyle/>
          <a:p>
            <a:r>
              <a:rPr lang="en-US" altLang="zh-CN" dirty="0"/>
              <a:t>Click to edit Master title style</a:t>
            </a:r>
            <a:endParaRPr lang="zh-CN" altLang="en-US" dirty="0"/>
          </a:p>
        </p:txBody>
      </p:sp>
      <p:sp>
        <p:nvSpPr>
          <p:cNvPr id="3" name="文本占位符 2"/>
          <p:cNvSpPr>
            <a:spLocks noGrp="1"/>
          </p:cNvSpPr>
          <p:nvPr>
            <p:ph type="body" idx="1"/>
          </p:nvPr>
        </p:nvSpPr>
        <p:spPr>
          <a:xfrm>
            <a:off x="669924" y="1123950"/>
            <a:ext cx="10850563" cy="5019675"/>
          </a:xfrm>
          <a:prstGeom prst="rect">
            <a:avLst/>
          </a:prstGeom>
        </p:spPr>
        <p:txBody>
          <a:bodyPr vert="horz" lIns="91440" tIns="45720" rIns="91440" bIns="45720" rtlCol="0">
            <a:normAutofit/>
          </a:bodyPr>
          <a:lstStyle/>
          <a:p>
            <a:pPr lvl="0"/>
            <a:r>
              <a:rPr lang="en-US" dirty="0"/>
              <a:t>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zh-CN" altLang="en-US" dirty="0"/>
          </a:p>
        </p:txBody>
      </p:sp>
      <p:cxnSp>
        <p:nvCxnSpPr>
          <p:cNvPr id="7" name="直接连接符 6"/>
          <p:cNvCxnSpPr/>
          <p:nvPr userDrawn="1"/>
        </p:nvCxnSpPr>
        <p:spPr>
          <a:xfrm>
            <a:off x="669924" y="1028700"/>
            <a:ext cx="10850563"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 name="日期占位符 3"/>
          <p:cNvSpPr>
            <a:spLocks noGrp="1"/>
          </p:cNvSpPr>
          <p:nvPr>
            <p:ph type="dt" sz="half" idx="2"/>
          </p:nvPr>
        </p:nvSpPr>
        <p:spPr>
          <a:xfrm>
            <a:off x="5401732" y="6240463"/>
            <a:ext cx="1388536" cy="206381"/>
          </a:xfrm>
          <a:prstGeom prst="rect">
            <a:avLst/>
          </a:prstGeom>
        </p:spPr>
        <p:txBody>
          <a:bodyPr vert="horz" lIns="91440" tIns="45720" rIns="91440" bIns="45720" rtlCol="0" anchor="ctr"/>
          <a:lstStyle>
            <a:lvl1pPr algn="ctr">
              <a:defRPr sz="1000">
                <a:solidFill>
                  <a:schemeClr val="tx1">
                    <a:lumMod val="50000"/>
                    <a:lumOff val="50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fld id="{6489D9C7-5DC6-4263-87FF-7C99F6FB63C3}" type="datetime1">
              <a:rPr kumimoji="0" lang="zh-CN" altLang="en-US" sz="1000" b="0" i="0" u="none" strike="noStrike" kern="1200" cap="none" spc="0" normalizeH="0" baseline="0" noProof="0" smtClean="0">
                <a:ln>
                  <a:noFill/>
                </a:ln>
                <a:solidFill>
                  <a:srgbClr val="000000">
                    <a:lumMod val="50000"/>
                    <a:lumOff val="50000"/>
                  </a:srgbClr>
                </a:solidFill>
                <a:effectLst/>
                <a:uLnTx/>
                <a:uFillTx/>
                <a:latin typeface="Arial" panose="020B0604020202020204"/>
                <a:ea typeface="微软雅黑" panose="020B0503020204020204" charset="-122"/>
                <a:cs typeface="+mn-cs"/>
              </a:rPr>
            </a:fld>
            <a:endParaRPr kumimoji="0" lang="zh-CN" altLang="en-US" sz="1000" b="0" i="0" u="none" strike="noStrike" kern="1200" cap="none" spc="0" normalizeH="0" baseline="0" noProof="0">
              <a:ln>
                <a:noFill/>
              </a:ln>
              <a:solidFill>
                <a:srgbClr val="000000">
                  <a:lumMod val="50000"/>
                  <a:lumOff val="50000"/>
                </a:srgbClr>
              </a:solidFill>
              <a:effectLst/>
              <a:uLnTx/>
              <a:uFillTx/>
              <a:latin typeface="Arial" panose="020B0604020202020204"/>
              <a:ea typeface="微软雅黑" panose="020B0503020204020204" charset="-122"/>
              <a:cs typeface="+mn-cs"/>
            </a:endParaRPr>
          </a:p>
        </p:txBody>
      </p:sp>
      <p:sp>
        <p:nvSpPr>
          <p:cNvPr id="9" name="页脚占位符 4"/>
          <p:cNvSpPr>
            <a:spLocks noGrp="1"/>
          </p:cNvSpPr>
          <p:nvPr>
            <p:ph type="ftr" sz="quarter" idx="3"/>
          </p:nvPr>
        </p:nvSpPr>
        <p:spPr>
          <a:xfrm>
            <a:off x="669924" y="6240463"/>
            <a:ext cx="4140201" cy="206381"/>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000" b="0" i="0" u="none" strike="noStrike" kern="1200" cap="none" spc="0" normalizeH="0" baseline="0" noProof="0" dirty="0">
                <a:ln>
                  <a:noFill/>
                </a:ln>
                <a:solidFill>
                  <a:srgbClr val="000000">
                    <a:lumMod val="50000"/>
                    <a:lumOff val="50000"/>
                  </a:srgbClr>
                </a:solidFill>
                <a:effectLst/>
                <a:uLnTx/>
                <a:uFillTx/>
                <a:latin typeface="Arial" panose="020B0604020202020204"/>
                <a:ea typeface="微软雅黑" panose="020B0503020204020204" charset="-122"/>
                <a:cs typeface="+mn-cs"/>
              </a:rPr>
              <a:t>www.islide.cc</a:t>
            </a:r>
            <a:endParaRPr kumimoji="0" lang="zh-CN" altLang="en-US" sz="1000" b="0" i="0" u="none" strike="noStrike" kern="1200" cap="none" spc="0" normalizeH="0" baseline="0" noProof="0" dirty="0">
              <a:ln>
                <a:noFill/>
              </a:ln>
              <a:solidFill>
                <a:srgbClr val="000000">
                  <a:lumMod val="50000"/>
                  <a:lumOff val="50000"/>
                </a:srgbClr>
              </a:solidFill>
              <a:effectLst/>
              <a:uLnTx/>
              <a:uFillTx/>
              <a:latin typeface="Arial" panose="020B0604020202020204"/>
              <a:ea typeface="微软雅黑" panose="020B0503020204020204" charset="-122"/>
              <a:cs typeface="+mn-cs"/>
            </a:endParaRPr>
          </a:p>
        </p:txBody>
      </p:sp>
      <p:sp>
        <p:nvSpPr>
          <p:cNvPr id="10" name="灯片编号占位符 5"/>
          <p:cNvSpPr>
            <a:spLocks noGrp="1"/>
          </p:cNvSpPr>
          <p:nvPr>
            <p:ph type="sldNum" sz="quarter" idx="4"/>
          </p:nvPr>
        </p:nvSpPr>
        <p:spPr>
          <a:xfrm>
            <a:off x="8610599" y="6240463"/>
            <a:ext cx="2909888" cy="206381"/>
          </a:xfrm>
          <a:prstGeom prst="rect">
            <a:avLst/>
          </a:prstGeom>
        </p:spPr>
        <p:txBody>
          <a:bodyPr vert="horz" lIns="91440" tIns="45720" rIns="91440" bIns="45720" rtlCol="0" anchor="ctr"/>
          <a:lstStyle>
            <a:lvl1pPr algn="r">
              <a:defRPr sz="1000">
                <a:solidFill>
                  <a:schemeClr val="tx1">
                    <a:lumMod val="50000"/>
                    <a:lumOff val="50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5DD3DB80-B894-403A-B48E-6FDC1A72010E}" type="slidenum">
              <a:rPr kumimoji="0" lang="zh-CN" altLang="en-US" sz="1000" b="0" i="0" u="none" strike="noStrike" kern="1200" cap="none" spc="0" normalizeH="0" baseline="0" noProof="0" smtClean="0">
                <a:ln>
                  <a:noFill/>
                </a:ln>
                <a:solidFill>
                  <a:srgbClr val="000000">
                    <a:lumMod val="50000"/>
                    <a:lumOff val="50000"/>
                  </a:srgbClr>
                </a:solidFill>
                <a:effectLst/>
                <a:uLnTx/>
                <a:uFillTx/>
                <a:latin typeface="Arial" panose="020B0604020202020204"/>
                <a:ea typeface="微软雅黑" panose="020B0503020204020204" charset="-122"/>
                <a:cs typeface="+mn-cs"/>
              </a:rPr>
            </a:fld>
            <a:endParaRPr kumimoji="0" lang="zh-CN" altLang="en-US" sz="1000" b="0" i="0" u="none" strike="noStrike" kern="1200" cap="none" spc="0" normalizeH="0" baseline="0" noProof="0">
              <a:ln>
                <a:noFill/>
              </a:ln>
              <a:solidFill>
                <a:srgbClr val="000000">
                  <a:lumMod val="50000"/>
                  <a:lumOff val="50000"/>
                </a:srgbClr>
              </a:solidFill>
              <a:effectLst/>
              <a:uLnTx/>
              <a:uFillTx/>
              <a:latin typeface="Arial" panose="020B0604020202020204"/>
              <a:ea typeface="微软雅黑" panose="020B0503020204020204" charset="-122"/>
              <a:cs typeface="+mn-cs"/>
            </a:endParaRP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Lst>
  <p:hf hdr="0" dt="0"/>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10.xml"/><Relationship Id="rId4" Type="http://schemas.openxmlformats.org/officeDocument/2006/relationships/image" Target="../media/image1.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6" Type="http://schemas.openxmlformats.org/officeDocument/2006/relationships/slideLayout" Target="../slideLayouts/slideLayout4.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7" Type="http://schemas.openxmlformats.org/officeDocument/2006/relationships/notesSlide" Target="../notesSlides/notesSlide14.xml"/><Relationship Id="rId6" Type="http://schemas.openxmlformats.org/officeDocument/2006/relationships/slideLayout" Target="../slideLayouts/slideLayout1.xml"/><Relationship Id="rId5" Type="http://schemas.openxmlformats.org/officeDocument/2006/relationships/tags" Target="../tags/tag10.xml"/><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s>
</file>

<file path=ppt/slides/_rels/slide26.xml.rels><?xml version="1.0" encoding="UTF-8" standalone="yes"?>
<Relationships xmlns="http://schemas.openxmlformats.org/package/2006/relationships"><Relationship Id="rId9" Type="http://schemas.openxmlformats.org/officeDocument/2006/relationships/notesSlide" Target="../notesSlides/notesSlide15.xml"/><Relationship Id="rId8" Type="http://schemas.openxmlformats.org/officeDocument/2006/relationships/slideLayout" Target="../slideLayouts/slideLayout1.xml"/><Relationship Id="rId7" Type="http://schemas.openxmlformats.org/officeDocument/2006/relationships/tags" Target="../tags/tag17.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image" Target="../media/image1.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8" Type="http://schemas.openxmlformats.org/officeDocument/2006/relationships/notesSlide" Target="../notesSlides/notesSlide21.xml"/><Relationship Id="rId7" Type="http://schemas.openxmlformats.org/officeDocument/2006/relationships/slideLayout" Target="../slideLayouts/slideLayout3.xml"/><Relationship Id="rId6" Type="http://schemas.openxmlformats.org/officeDocument/2006/relationships/tags" Target="../tags/tag23.xml"/><Relationship Id="rId5" Type="http://schemas.openxmlformats.org/officeDocument/2006/relationships/tags" Target="../tags/tag22.xml"/><Relationship Id="rId4" Type="http://schemas.openxmlformats.org/officeDocument/2006/relationships/tags" Target="../tags/tag21.xml"/><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4.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object 40"/>
          <p:cNvSpPr/>
          <p:nvPr/>
        </p:nvSpPr>
        <p:spPr>
          <a:xfrm>
            <a:off x="794690" y="790616"/>
            <a:ext cx="403860" cy="0"/>
          </a:xfrm>
          <a:custGeom>
            <a:avLst/>
            <a:gdLst/>
            <a:ahLst/>
            <a:cxnLst/>
            <a:rect l="l" t="t" r="r" b="b"/>
            <a:pathLst>
              <a:path w="403859">
                <a:moveTo>
                  <a:pt x="0" y="0"/>
                </a:moveTo>
                <a:lnTo>
                  <a:pt x="403798" y="0"/>
                </a:lnTo>
              </a:path>
            </a:pathLst>
          </a:custGeom>
          <a:ln w="22662">
            <a:solidFill>
              <a:srgbClr val="FFFFFF"/>
            </a:solidFill>
          </a:ln>
        </p:spPr>
        <p:txBody>
          <a:bodyPr wrap="square" lIns="0" tIns="0" rIns="0" bIns="0" rtlCol="0"/>
          <a:lstStyle/>
          <a:p/>
        </p:txBody>
      </p:sp>
      <p:sp>
        <p:nvSpPr>
          <p:cNvPr id="41" name="object 41"/>
          <p:cNvSpPr/>
          <p:nvPr/>
        </p:nvSpPr>
        <p:spPr>
          <a:xfrm>
            <a:off x="147920" y="790616"/>
            <a:ext cx="403860" cy="0"/>
          </a:xfrm>
          <a:custGeom>
            <a:avLst/>
            <a:gdLst/>
            <a:ahLst/>
            <a:cxnLst/>
            <a:rect l="l" t="t" r="r" b="b"/>
            <a:pathLst>
              <a:path w="403859">
                <a:moveTo>
                  <a:pt x="0" y="0"/>
                </a:moveTo>
                <a:lnTo>
                  <a:pt x="403798" y="0"/>
                </a:lnTo>
              </a:path>
            </a:pathLst>
          </a:custGeom>
          <a:ln w="22662">
            <a:solidFill>
              <a:srgbClr val="FFFFFF"/>
            </a:solidFill>
          </a:ln>
        </p:spPr>
        <p:txBody>
          <a:bodyPr wrap="square" lIns="0" tIns="0" rIns="0" bIns="0" rtlCol="0"/>
          <a:lstStyle/>
          <a:p/>
        </p:txBody>
      </p:sp>
      <p:sp>
        <p:nvSpPr>
          <p:cNvPr id="42" name="object 42"/>
          <p:cNvSpPr/>
          <p:nvPr/>
        </p:nvSpPr>
        <p:spPr>
          <a:xfrm>
            <a:off x="587585" y="681663"/>
            <a:ext cx="171238" cy="217906"/>
          </a:xfrm>
          <a:prstGeom prst="rect">
            <a:avLst/>
          </a:prstGeom>
          <a:blipFill>
            <a:blip r:embed="rId1" cstate="print"/>
            <a:stretch>
              <a:fillRect/>
            </a:stretch>
          </a:blipFill>
        </p:spPr>
        <p:txBody>
          <a:bodyPr wrap="square" lIns="0" tIns="0" rIns="0" bIns="0" rtlCol="0"/>
          <a:lstStyle/>
          <a:p/>
        </p:txBody>
      </p:sp>
      <p:sp>
        <p:nvSpPr>
          <p:cNvPr id="43" name="object 43"/>
          <p:cNvSpPr txBox="1"/>
          <p:nvPr/>
        </p:nvSpPr>
        <p:spPr>
          <a:xfrm>
            <a:off x="380365" y="319405"/>
            <a:ext cx="447675" cy="320040"/>
          </a:xfrm>
          <a:prstGeom prst="rect">
            <a:avLst/>
          </a:prstGeom>
        </p:spPr>
        <p:txBody>
          <a:bodyPr vert="horz" wrap="square" lIns="0" tIns="12700" rIns="0" bIns="0" rtlCol="0">
            <a:spAutoFit/>
          </a:bodyPr>
          <a:lstStyle/>
          <a:p>
            <a:pPr marL="12700">
              <a:lnSpc>
                <a:spcPct val="100000"/>
              </a:lnSpc>
              <a:spcBef>
                <a:spcPts val="100"/>
              </a:spcBef>
            </a:pPr>
            <a:r>
              <a:rPr sz="2000" dirty="0">
                <a:solidFill>
                  <a:srgbClr val="FFFFFF"/>
                </a:solidFill>
                <a:latin typeface="宋体" panose="02010600030101010101" pitchFamily="2" charset="-122"/>
                <a:cs typeface="宋体" panose="02010600030101010101" pitchFamily="2" charset="-122"/>
              </a:rPr>
              <a:t>0</a:t>
            </a:r>
            <a:r>
              <a:rPr lang="en-US" sz="2000" dirty="0">
                <a:solidFill>
                  <a:srgbClr val="FFFFFF"/>
                </a:solidFill>
                <a:latin typeface="宋体" panose="02010600030101010101" pitchFamily="2" charset="-122"/>
                <a:cs typeface="宋体" panose="02010600030101010101" pitchFamily="2" charset="-122"/>
              </a:rPr>
              <a:t>1</a:t>
            </a:r>
            <a:endParaRPr lang="en-US" sz="2000" dirty="0">
              <a:solidFill>
                <a:srgbClr val="FFFFFF"/>
              </a:solidFill>
              <a:latin typeface="宋体" panose="02010600030101010101" pitchFamily="2" charset="-122"/>
              <a:cs typeface="宋体" panose="02010600030101010101" pitchFamily="2" charset="-122"/>
            </a:endParaRPr>
          </a:p>
        </p:txBody>
      </p:sp>
      <p:sp>
        <p:nvSpPr>
          <p:cNvPr id="44" name="object 44"/>
          <p:cNvSpPr txBox="1">
            <a:spLocks noGrp="1"/>
          </p:cNvSpPr>
          <p:nvPr>
            <p:ph type="title"/>
          </p:nvPr>
        </p:nvSpPr>
        <p:spPr>
          <a:xfrm>
            <a:off x="1233805" y="533400"/>
            <a:ext cx="2462530" cy="443230"/>
          </a:xfrm>
          <a:prstGeom prst="rect">
            <a:avLst/>
          </a:prstGeom>
        </p:spPr>
        <p:txBody>
          <a:bodyPr vert="horz" wrap="square" lIns="0" tIns="12700" rIns="0" bIns="0" rtlCol="0">
            <a:spAutoFit/>
          </a:bodyPr>
          <a:lstStyle/>
          <a:p>
            <a:pPr marL="12700">
              <a:lnSpc>
                <a:spcPct val="100000"/>
              </a:lnSpc>
              <a:spcBef>
                <a:spcPts val="100"/>
              </a:spcBef>
            </a:pPr>
            <a:r>
              <a:rPr sz="2800" dirty="0">
                <a:solidFill>
                  <a:srgbClr val="000000"/>
                </a:solidFill>
                <a:latin typeface="宋体" panose="02010600030101010101" pitchFamily="2" charset="-122"/>
                <a:cs typeface="宋体" panose="02010600030101010101" pitchFamily="2" charset="-122"/>
              </a:rPr>
              <a:t>基本前提</a:t>
            </a:r>
            <a:endParaRPr sz="2800">
              <a:latin typeface="宋体" panose="02010600030101010101" pitchFamily="2" charset="-122"/>
              <a:cs typeface="宋体" panose="02010600030101010101" pitchFamily="2" charset="-122"/>
            </a:endParaRPr>
          </a:p>
        </p:txBody>
      </p:sp>
      <p:sp>
        <p:nvSpPr>
          <p:cNvPr id="45" name="文本框 44"/>
          <p:cNvSpPr txBox="1"/>
          <p:nvPr/>
        </p:nvSpPr>
        <p:spPr>
          <a:xfrm>
            <a:off x="302260" y="1395730"/>
            <a:ext cx="11813540" cy="5169535"/>
          </a:xfrm>
          <a:prstGeom prst="rect">
            <a:avLst/>
          </a:prstGeom>
          <a:noFill/>
        </p:spPr>
        <p:txBody>
          <a:bodyPr wrap="square" rtlCol="0">
            <a:spAutoFit/>
          </a:bodyPr>
          <a:p>
            <a:pPr fontAlgn="auto">
              <a:lnSpc>
                <a:spcPct val="150000"/>
              </a:lnSpc>
            </a:pPr>
            <a:r>
              <a:rPr lang="en-US" altLang="zh-CN" sz="2000" b="1">
                <a:solidFill>
                  <a:schemeClr val="tx2"/>
                </a:solidFill>
                <a:sym typeface="+mn-ea"/>
              </a:rPr>
              <a:t>1.</a:t>
            </a:r>
            <a:r>
              <a:rPr lang="zh-CN" altLang="en-US" sz="2000" b="1">
                <a:solidFill>
                  <a:schemeClr val="tx2"/>
                </a:solidFill>
                <a:sym typeface="+mn-ea"/>
              </a:rPr>
              <a:t>团体：</a:t>
            </a:r>
            <a:r>
              <a:rPr lang="zh-CN" altLang="en-US" sz="2000"/>
              <a:t>当成员之间发生</a:t>
            </a:r>
            <a:r>
              <a:rPr lang="zh-CN" altLang="en-US" sz="2000" b="1"/>
              <a:t>相互作用</a:t>
            </a:r>
            <a:r>
              <a:rPr lang="zh-CN" altLang="en-US" sz="2000"/>
              <a:t>时，当成员开始</a:t>
            </a:r>
            <a:r>
              <a:rPr lang="zh-CN" altLang="en-US" sz="2000" b="1"/>
              <a:t>为他们共同的关系投入精力时</a:t>
            </a:r>
            <a:r>
              <a:rPr lang="zh-CN" altLang="en-US" sz="2000"/>
              <a:t>，当一个</a:t>
            </a:r>
            <a:r>
              <a:rPr lang="zh-CN" altLang="en-US" sz="2000" b="1"/>
              <a:t>共同的团体任务出现</a:t>
            </a:r>
            <a:r>
              <a:rPr lang="zh-CN" altLang="en-US" sz="2000"/>
              <a:t>时，一群人就形成了一个</a:t>
            </a:r>
            <a:r>
              <a:rPr lang="zh-CN" altLang="en-US" sz="2000" b="1">
                <a:solidFill>
                  <a:schemeClr val="tx1"/>
                </a:solidFill>
              </a:rPr>
              <a:t>团体。</a:t>
            </a:r>
            <a:r>
              <a:rPr lang="zh-CN" altLang="en-US" sz="2000" b="1">
                <a:solidFill>
                  <a:schemeClr val="accent5">
                    <a:lumMod val="60000"/>
                    <a:lumOff val="40000"/>
                  </a:schemeClr>
                </a:solidFill>
                <a:sym typeface="+mn-ea"/>
              </a:rPr>
              <a:t>工作任务：</a:t>
            </a:r>
            <a:r>
              <a:rPr lang="zh-CN" altLang="en-US" sz="2000"/>
              <a:t>这个有明确目标的任务。这个团体是</a:t>
            </a:r>
            <a:r>
              <a:rPr lang="zh-CN" altLang="en-US" sz="2000" b="1"/>
              <a:t>基于个体有意识地</a:t>
            </a:r>
            <a:r>
              <a:rPr lang="zh-CN" altLang="en-US" sz="2000"/>
              <a:t>决定聚集在一起，以</a:t>
            </a:r>
            <a:r>
              <a:rPr lang="zh-CN" altLang="en-US" sz="2000" b="1"/>
              <a:t>实现</a:t>
            </a:r>
            <a:r>
              <a:rPr lang="zh-CN" altLang="en-US" sz="2000"/>
              <a:t>一个</a:t>
            </a:r>
            <a:r>
              <a:rPr lang="zh-CN" altLang="en-US" sz="2000" b="1"/>
              <a:t>没有人能单独实现的目标</a:t>
            </a:r>
            <a:r>
              <a:rPr lang="zh-CN" altLang="en-US" sz="2000"/>
              <a:t>。</a:t>
            </a:r>
            <a:r>
              <a:rPr lang="zh-CN" altLang="en-US" sz="2000" b="1">
                <a:solidFill>
                  <a:schemeClr val="accent5">
                    <a:lumMod val="60000"/>
                    <a:lumOff val="40000"/>
                  </a:schemeClr>
                </a:solidFill>
                <a:sym typeface="+mn-ea"/>
              </a:rPr>
              <a:t>团体的生存任务</a:t>
            </a:r>
            <a:r>
              <a:rPr lang="zh-CN" altLang="en-US" sz="2000">
                <a:sym typeface="+mn-ea"/>
              </a:rPr>
              <a:t>：它</a:t>
            </a:r>
            <a:r>
              <a:rPr lang="zh-CN" altLang="en-US" sz="2000" b="1">
                <a:sym typeface="+mn-ea"/>
              </a:rPr>
              <a:t>必须要做什么</a:t>
            </a:r>
            <a:r>
              <a:rPr lang="zh-CN" altLang="en-US" sz="2000">
                <a:sym typeface="+mn-ea"/>
              </a:rPr>
              <a:t>才能</a:t>
            </a:r>
            <a:r>
              <a:rPr lang="zh-CN" altLang="en-US" sz="2000" b="1">
                <a:sym typeface="+mn-ea"/>
              </a:rPr>
              <a:t>生存</a:t>
            </a:r>
            <a:r>
              <a:rPr lang="zh-CN" altLang="en-US" sz="2000">
                <a:sym typeface="+mn-ea"/>
              </a:rPr>
              <a:t>下去。</a:t>
            </a:r>
            <a:endParaRPr lang="zh-CN" altLang="en-US" sz="2000"/>
          </a:p>
          <a:p>
            <a:pPr fontAlgn="auto">
              <a:lnSpc>
                <a:spcPct val="150000"/>
              </a:lnSpc>
            </a:pPr>
            <a:endParaRPr lang="zh-CN" altLang="en-US" sz="2000"/>
          </a:p>
          <a:p>
            <a:pPr fontAlgn="auto">
              <a:lnSpc>
                <a:spcPct val="150000"/>
              </a:lnSpc>
            </a:pPr>
            <a:r>
              <a:rPr lang="en-US" altLang="zh-CN" sz="2000"/>
              <a:t>2.</a:t>
            </a:r>
            <a:r>
              <a:rPr lang="zh-CN" altLang="en-US" sz="2000">
                <a:sym typeface="+mn-ea"/>
              </a:rPr>
              <a:t>在团体关系框架的镜头下，</a:t>
            </a:r>
            <a:r>
              <a:rPr lang="zh-CN" altLang="en-US" sz="2000" b="1">
                <a:sym typeface="+mn-ea"/>
              </a:rPr>
              <a:t>个体的语言被认为是代表集体的声音。</a:t>
            </a:r>
            <a:r>
              <a:rPr lang="zh-CN" altLang="en-US" sz="2000">
                <a:sym typeface="+mn-ea"/>
              </a:rPr>
              <a:t>他们在团体中的经验和贡献是数据的来源，这些数据表达了整个团体的各种元素。</a:t>
            </a:r>
            <a:endParaRPr lang="zh-CN" altLang="en-US" sz="2000"/>
          </a:p>
          <a:p>
            <a:pPr fontAlgn="auto">
              <a:lnSpc>
                <a:spcPct val="150000"/>
              </a:lnSpc>
            </a:pPr>
            <a:r>
              <a:rPr lang="zh-CN" altLang="en-US" sz="2000"/>
              <a:t>当许多个体聚合成一个团体时，该</a:t>
            </a:r>
            <a:r>
              <a:rPr lang="zh-CN" altLang="en-US" sz="2000" b="1"/>
              <a:t>团体的行为大于各个部分的总和</a:t>
            </a:r>
            <a:r>
              <a:rPr lang="zh-CN" altLang="en-US" sz="2000"/>
              <a:t>。</a:t>
            </a:r>
            <a:endParaRPr lang="zh-CN" altLang="en-US" sz="2000"/>
          </a:p>
          <a:p>
            <a:pPr fontAlgn="auto">
              <a:lnSpc>
                <a:spcPct val="150000"/>
              </a:lnSpc>
            </a:pPr>
            <a:endParaRPr lang="en-US" altLang="zh-CN" sz="2000">
              <a:solidFill>
                <a:schemeClr val="tx1"/>
              </a:solidFill>
            </a:endParaRPr>
          </a:p>
          <a:p>
            <a:pPr fontAlgn="auto">
              <a:lnSpc>
                <a:spcPct val="150000"/>
              </a:lnSpc>
            </a:pPr>
            <a:r>
              <a:rPr lang="en-US" altLang="zh-CN" sz="2000">
                <a:solidFill>
                  <a:schemeClr val="tx1"/>
                </a:solidFill>
              </a:rPr>
              <a:t>3.当个人</a:t>
            </a:r>
            <a:r>
              <a:rPr lang="en-US" altLang="zh-CN" sz="2000" b="1">
                <a:solidFill>
                  <a:schemeClr val="tx1"/>
                </a:solidFill>
              </a:rPr>
              <a:t>成为一个团体的成员</a:t>
            </a:r>
            <a:r>
              <a:rPr lang="en-US" altLang="zh-CN" sz="2000">
                <a:solidFill>
                  <a:schemeClr val="tx1"/>
                </a:solidFill>
              </a:rPr>
              <a:t>时，他们的</a:t>
            </a:r>
            <a:r>
              <a:rPr lang="en-US" altLang="zh-CN" sz="2000" b="1">
                <a:solidFill>
                  <a:schemeClr val="tx1"/>
                </a:solidFill>
              </a:rPr>
              <a:t>行为就会发生变化</a:t>
            </a:r>
            <a:r>
              <a:rPr lang="zh-CN" altLang="en-US" sz="2000">
                <a:solidFill>
                  <a:schemeClr val="tx1"/>
                </a:solidFill>
              </a:rPr>
              <a:t>。要么</a:t>
            </a:r>
            <a:r>
              <a:rPr lang="zh-CN" altLang="en-US" sz="2000" b="1">
                <a:solidFill>
                  <a:schemeClr val="tx1"/>
                </a:solidFill>
              </a:rPr>
              <a:t>害怕“淹没”</a:t>
            </a:r>
            <a:r>
              <a:rPr lang="zh-CN" altLang="en-US" sz="2000">
                <a:solidFill>
                  <a:schemeClr val="tx1"/>
                </a:solidFill>
              </a:rPr>
              <a:t>在一个群体中，要么</a:t>
            </a:r>
            <a:r>
              <a:rPr lang="zh-CN" altLang="en-US" sz="2000" b="1">
                <a:solidFill>
                  <a:schemeClr val="tx1"/>
                </a:solidFill>
              </a:rPr>
              <a:t>害怕</a:t>
            </a:r>
            <a:r>
              <a:rPr lang="zh-CN" altLang="en-US" sz="2000">
                <a:solidFill>
                  <a:schemeClr val="tx1"/>
                </a:solidFill>
              </a:rPr>
              <a:t>在一个群体中</a:t>
            </a:r>
            <a:r>
              <a:rPr lang="zh-CN" altLang="en-US" sz="2000" b="1">
                <a:solidFill>
                  <a:schemeClr val="tx1"/>
                </a:solidFill>
              </a:rPr>
              <a:t>“突出</a:t>
            </a:r>
            <a:r>
              <a:rPr lang="zh-CN" altLang="en-US" sz="2000">
                <a:solidFill>
                  <a:schemeClr val="tx1"/>
                </a:solidFill>
              </a:rPr>
              <a:t>”。</a:t>
            </a:r>
            <a:endParaRPr lang="zh-CN" altLang="en-US" sz="2000">
              <a:solidFill>
                <a:schemeClr val="tx1"/>
              </a:solidFil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713246" y="1352508"/>
            <a:ext cx="2765508" cy="2762250"/>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4811402" y="4302017"/>
            <a:ext cx="2749550" cy="1120140"/>
          </a:xfrm>
          <a:prstGeom prst="rect">
            <a:avLst/>
          </a:prstGeom>
        </p:spPr>
        <p:txBody>
          <a:bodyPr vert="horz" wrap="square" lIns="0" tIns="12700" rIns="0" bIns="0" rtlCol="0">
            <a:spAutoFit/>
          </a:bodyPr>
          <a:lstStyle/>
          <a:p>
            <a:pPr marR="172720" algn="ctr">
              <a:lnSpc>
                <a:spcPct val="100000"/>
              </a:lnSpc>
              <a:spcBef>
                <a:spcPts val="100"/>
              </a:spcBef>
            </a:pPr>
            <a:r>
              <a:rPr sz="1800" b="1" dirty="0">
                <a:latin typeface="Microsoft JhengHei" panose="020B0604030504040204" charset="-120"/>
                <a:cs typeface="Microsoft JhengHei" panose="020B0604030504040204" charset="-120"/>
              </a:rPr>
              <a:t>这些机制的目的</a:t>
            </a:r>
            <a:r>
              <a:rPr lang="zh-CN" sz="1800" b="1" dirty="0">
                <a:latin typeface="Microsoft JhengHei" panose="020B0604030504040204" charset="-120"/>
                <a:cs typeface="Microsoft JhengHei" panose="020B0604030504040204" charset="-120"/>
              </a:rPr>
              <a:t>：</a:t>
            </a:r>
            <a:r>
              <a:rPr sz="1800" b="1" dirty="0">
                <a:latin typeface="Microsoft JhengHei" panose="020B0604030504040204" charset="-120"/>
                <a:cs typeface="Microsoft JhengHei" panose="020B0604030504040204" charset="-120"/>
              </a:rPr>
              <a:t>简化个人(或群体)的内部体验，减少在所有社会互动中固有的焦虑。</a:t>
            </a:r>
            <a:endParaRPr sz="1800" b="1" dirty="0">
              <a:latin typeface="Microsoft JhengHei" panose="020B0604030504040204" charset="-120"/>
              <a:cs typeface="Microsoft JhengHei" panose="020B0604030504040204" charset="-120"/>
            </a:endParaRPr>
          </a:p>
        </p:txBody>
      </p:sp>
      <p:sp>
        <p:nvSpPr>
          <p:cNvPr id="4" name="object 4"/>
          <p:cNvSpPr/>
          <p:nvPr/>
        </p:nvSpPr>
        <p:spPr>
          <a:xfrm>
            <a:off x="3212183" y="2662804"/>
            <a:ext cx="1338580" cy="136525"/>
          </a:xfrm>
          <a:custGeom>
            <a:avLst/>
            <a:gdLst/>
            <a:ahLst/>
            <a:cxnLst/>
            <a:rect l="l" t="t" r="r" b="b"/>
            <a:pathLst>
              <a:path w="1338579" h="136525">
                <a:moveTo>
                  <a:pt x="1338354" y="72035"/>
                </a:moveTo>
                <a:lnTo>
                  <a:pt x="1212711" y="38355"/>
                </a:lnTo>
                <a:lnTo>
                  <a:pt x="1048343" y="12541"/>
                </a:lnTo>
                <a:lnTo>
                  <a:pt x="878587" y="0"/>
                </a:lnTo>
                <a:lnTo>
                  <a:pt x="694920" y="2550"/>
                </a:lnTo>
                <a:lnTo>
                  <a:pt x="517934" y="16986"/>
                </a:lnTo>
                <a:lnTo>
                  <a:pt x="325786" y="47425"/>
                </a:lnTo>
                <a:lnTo>
                  <a:pt x="152949" y="88268"/>
                </a:lnTo>
                <a:lnTo>
                  <a:pt x="0" y="136329"/>
                </a:lnTo>
              </a:path>
            </a:pathLst>
          </a:custGeom>
          <a:ln w="19050">
            <a:solidFill>
              <a:srgbClr val="D9D9D9"/>
            </a:solidFill>
            <a:prstDash val="sysDash"/>
          </a:ln>
        </p:spPr>
        <p:txBody>
          <a:bodyPr wrap="square" lIns="0" tIns="0" rIns="0" bIns="0" rtlCol="0"/>
          <a:lstStyle/>
          <a:p/>
        </p:txBody>
      </p:sp>
      <p:sp>
        <p:nvSpPr>
          <p:cNvPr id="5" name="object 5"/>
          <p:cNvSpPr/>
          <p:nvPr/>
        </p:nvSpPr>
        <p:spPr>
          <a:xfrm>
            <a:off x="4533764" y="2703668"/>
            <a:ext cx="79055" cy="75497"/>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3211997" y="2737932"/>
            <a:ext cx="86360" cy="81280"/>
          </a:xfrm>
          <a:custGeom>
            <a:avLst/>
            <a:gdLst/>
            <a:ahLst/>
            <a:cxnLst/>
            <a:rect l="l" t="t" r="r" b="b"/>
            <a:pathLst>
              <a:path w="86360" h="81280">
                <a:moveTo>
                  <a:pt x="86020" y="80822"/>
                </a:moveTo>
                <a:lnTo>
                  <a:pt x="0" y="61259"/>
                </a:lnTo>
                <a:lnTo>
                  <a:pt x="60059" y="0"/>
                </a:lnTo>
              </a:path>
            </a:pathLst>
          </a:custGeom>
          <a:ln w="19050">
            <a:solidFill>
              <a:srgbClr val="D9D9D9"/>
            </a:solidFill>
          </a:ln>
        </p:spPr>
        <p:txBody>
          <a:bodyPr wrap="square" lIns="0" tIns="0" rIns="0" bIns="0" rtlCol="0"/>
          <a:lstStyle/>
          <a:p/>
        </p:txBody>
      </p:sp>
      <p:sp>
        <p:nvSpPr>
          <p:cNvPr id="7" name="object 7"/>
          <p:cNvSpPr txBox="1"/>
          <p:nvPr/>
        </p:nvSpPr>
        <p:spPr>
          <a:xfrm>
            <a:off x="319405" y="3872230"/>
            <a:ext cx="2750820" cy="2597785"/>
          </a:xfrm>
          <a:prstGeom prst="rect">
            <a:avLst/>
          </a:prstGeom>
        </p:spPr>
        <p:txBody>
          <a:bodyPr vert="horz" wrap="square" lIns="0" tIns="12700" rIns="0" bIns="0" rtlCol="0">
            <a:spAutoFit/>
          </a:bodyPr>
          <a:lstStyle/>
          <a:p>
            <a:pPr marL="12700" marR="69215" indent="317500" algn="just">
              <a:lnSpc>
                <a:spcPct val="140000"/>
              </a:lnSpc>
              <a:spcBef>
                <a:spcPts val="635"/>
              </a:spcBef>
            </a:pPr>
            <a:r>
              <a:rPr lang="zh-CN" sz="1800" b="1" dirty="0">
                <a:latin typeface="Microsoft JhengHei" panose="020B0604030504040204" charset="-120"/>
                <a:cs typeface="Microsoft JhengHei" panose="020B0604030504040204" charset="-120"/>
              </a:rPr>
              <a:t>投射：</a:t>
            </a:r>
            <a:r>
              <a:rPr sz="2000" dirty="0">
                <a:latin typeface="宋体" panose="02010600030101010101" pitchFamily="2" charset="-122"/>
                <a:cs typeface="宋体" panose="02010600030101010101" pitchFamily="2" charset="-122"/>
              </a:rPr>
              <a:t>一个人或一群人努力放弃自己不受</a:t>
            </a:r>
            <a:r>
              <a:rPr lang="zh-CN" sz="2000" dirty="0">
                <a:latin typeface="宋体" panose="02010600030101010101" pitchFamily="2" charset="-122"/>
                <a:cs typeface="宋体" panose="02010600030101010101" pitchFamily="2" charset="-122"/>
              </a:rPr>
              <a:t>欢</a:t>
            </a:r>
            <a:r>
              <a:rPr sz="2000" dirty="0">
                <a:latin typeface="宋体" panose="02010600030101010101" pitchFamily="2" charset="-122"/>
                <a:cs typeface="宋体" panose="02010600030101010101" pitchFamily="2" charset="-122"/>
              </a:rPr>
              <a:t>迎部分的结果</a:t>
            </a:r>
            <a:r>
              <a:rPr sz="1000" dirty="0">
                <a:latin typeface="宋体" panose="02010600030101010101" pitchFamily="2" charset="-122"/>
                <a:cs typeface="宋体" panose="02010600030101010101" pitchFamily="2" charset="-122"/>
              </a:rPr>
              <a:t>，</a:t>
            </a:r>
            <a:r>
              <a:rPr sz="2000" dirty="0">
                <a:latin typeface="宋体" panose="02010600030101010101" pitchFamily="2" charset="-122"/>
                <a:cs typeface="宋体" panose="02010600030101010101" pitchFamily="2" charset="-122"/>
              </a:rPr>
              <a:t>这类投射往往与</a:t>
            </a:r>
            <a:r>
              <a:rPr sz="2000" dirty="0">
                <a:solidFill>
                  <a:schemeClr val="accent1"/>
                </a:solidFill>
                <a:latin typeface="宋体" panose="02010600030101010101" pitchFamily="2" charset="-122"/>
                <a:cs typeface="宋体" panose="02010600030101010101" pitchFamily="2" charset="-122"/>
              </a:rPr>
              <a:t>愤怒、野心、攻击性、欲望、嫉妒、竞争等情绪</a:t>
            </a:r>
            <a:r>
              <a:rPr sz="2000" dirty="0">
                <a:latin typeface="宋体" panose="02010600030101010101" pitchFamily="2" charset="-122"/>
                <a:cs typeface="宋体" panose="02010600030101010101" pitchFamily="2" charset="-122"/>
              </a:rPr>
              <a:t>有关</a:t>
            </a:r>
            <a:endParaRPr sz="2000" dirty="0">
              <a:latin typeface="宋体" panose="02010600030101010101" pitchFamily="2" charset="-122"/>
              <a:cs typeface="宋体" panose="02010600030101010101" pitchFamily="2" charset="-122"/>
            </a:endParaRPr>
          </a:p>
        </p:txBody>
      </p:sp>
      <p:sp>
        <p:nvSpPr>
          <p:cNvPr id="8" name="object 8"/>
          <p:cNvSpPr/>
          <p:nvPr/>
        </p:nvSpPr>
        <p:spPr>
          <a:xfrm>
            <a:off x="2657057" y="2791623"/>
            <a:ext cx="685165" cy="685165"/>
          </a:xfrm>
          <a:custGeom>
            <a:avLst/>
            <a:gdLst/>
            <a:ahLst/>
            <a:cxnLst/>
            <a:rect l="l" t="t" r="r" b="b"/>
            <a:pathLst>
              <a:path w="685164" h="685164">
                <a:moveTo>
                  <a:pt x="342448" y="684895"/>
                </a:moveTo>
                <a:lnTo>
                  <a:pt x="295979" y="681769"/>
                </a:lnTo>
                <a:lnTo>
                  <a:pt x="251411" y="672663"/>
                </a:lnTo>
                <a:lnTo>
                  <a:pt x="209151" y="657984"/>
                </a:lnTo>
                <a:lnTo>
                  <a:pt x="169607" y="638141"/>
                </a:lnTo>
                <a:lnTo>
                  <a:pt x="133188" y="613542"/>
                </a:lnTo>
                <a:lnTo>
                  <a:pt x="100300" y="584595"/>
                </a:lnTo>
                <a:lnTo>
                  <a:pt x="71353" y="551707"/>
                </a:lnTo>
                <a:lnTo>
                  <a:pt x="46754" y="515287"/>
                </a:lnTo>
                <a:lnTo>
                  <a:pt x="26911" y="475743"/>
                </a:lnTo>
                <a:lnTo>
                  <a:pt x="12232" y="433483"/>
                </a:lnTo>
                <a:lnTo>
                  <a:pt x="3126" y="388915"/>
                </a:lnTo>
                <a:lnTo>
                  <a:pt x="0" y="342447"/>
                </a:lnTo>
                <a:lnTo>
                  <a:pt x="3126" y="295979"/>
                </a:lnTo>
                <a:lnTo>
                  <a:pt x="12232" y="251411"/>
                </a:lnTo>
                <a:lnTo>
                  <a:pt x="26911" y="209151"/>
                </a:lnTo>
                <a:lnTo>
                  <a:pt x="46754" y="169607"/>
                </a:lnTo>
                <a:lnTo>
                  <a:pt x="71353" y="133188"/>
                </a:lnTo>
                <a:lnTo>
                  <a:pt x="100300" y="100300"/>
                </a:lnTo>
                <a:lnTo>
                  <a:pt x="133188" y="71353"/>
                </a:lnTo>
                <a:lnTo>
                  <a:pt x="169607" y="46754"/>
                </a:lnTo>
                <a:lnTo>
                  <a:pt x="209151" y="26911"/>
                </a:lnTo>
                <a:lnTo>
                  <a:pt x="251411" y="12232"/>
                </a:lnTo>
                <a:lnTo>
                  <a:pt x="295979" y="3126"/>
                </a:lnTo>
                <a:lnTo>
                  <a:pt x="342448" y="0"/>
                </a:lnTo>
                <a:lnTo>
                  <a:pt x="390683" y="3126"/>
                </a:lnTo>
                <a:lnTo>
                  <a:pt x="436405" y="12232"/>
                </a:lnTo>
                <a:lnTo>
                  <a:pt x="479293" y="26911"/>
                </a:lnTo>
                <a:lnTo>
                  <a:pt x="519027" y="46754"/>
                </a:lnTo>
                <a:lnTo>
                  <a:pt x="555286" y="71353"/>
                </a:lnTo>
                <a:lnTo>
                  <a:pt x="587750" y="100300"/>
                </a:lnTo>
                <a:lnTo>
                  <a:pt x="616098" y="133188"/>
                </a:lnTo>
                <a:lnTo>
                  <a:pt x="640011" y="169607"/>
                </a:lnTo>
                <a:lnTo>
                  <a:pt x="659168" y="209151"/>
                </a:lnTo>
                <a:lnTo>
                  <a:pt x="673247" y="251411"/>
                </a:lnTo>
                <a:lnTo>
                  <a:pt x="681930" y="295979"/>
                </a:lnTo>
                <a:lnTo>
                  <a:pt x="684896" y="342448"/>
                </a:lnTo>
                <a:lnTo>
                  <a:pt x="681930" y="388916"/>
                </a:lnTo>
                <a:lnTo>
                  <a:pt x="673247" y="433484"/>
                </a:lnTo>
                <a:lnTo>
                  <a:pt x="659168" y="475744"/>
                </a:lnTo>
                <a:lnTo>
                  <a:pt x="640011" y="515288"/>
                </a:lnTo>
                <a:lnTo>
                  <a:pt x="616098" y="551707"/>
                </a:lnTo>
                <a:lnTo>
                  <a:pt x="587750" y="584595"/>
                </a:lnTo>
                <a:lnTo>
                  <a:pt x="555286" y="613542"/>
                </a:lnTo>
                <a:lnTo>
                  <a:pt x="519027" y="638141"/>
                </a:lnTo>
                <a:lnTo>
                  <a:pt x="479293" y="657984"/>
                </a:lnTo>
                <a:lnTo>
                  <a:pt x="436405" y="672663"/>
                </a:lnTo>
                <a:lnTo>
                  <a:pt x="390683" y="681769"/>
                </a:lnTo>
                <a:lnTo>
                  <a:pt x="342448" y="684895"/>
                </a:lnTo>
                <a:close/>
              </a:path>
            </a:pathLst>
          </a:custGeom>
          <a:solidFill>
            <a:srgbClr val="96D1CF"/>
          </a:solidFill>
        </p:spPr>
        <p:txBody>
          <a:bodyPr wrap="square" lIns="0" tIns="0" rIns="0" bIns="0" rtlCol="0"/>
          <a:lstStyle/>
          <a:p/>
        </p:txBody>
      </p:sp>
      <p:sp>
        <p:nvSpPr>
          <p:cNvPr id="9" name="object 9"/>
          <p:cNvSpPr/>
          <p:nvPr/>
        </p:nvSpPr>
        <p:spPr>
          <a:xfrm>
            <a:off x="2657057" y="2791623"/>
            <a:ext cx="685165" cy="685165"/>
          </a:xfrm>
          <a:custGeom>
            <a:avLst/>
            <a:gdLst/>
            <a:ahLst/>
            <a:cxnLst/>
            <a:rect l="l" t="t" r="r" b="b"/>
            <a:pathLst>
              <a:path w="685164" h="685164">
                <a:moveTo>
                  <a:pt x="0" y="342448"/>
                </a:moveTo>
                <a:lnTo>
                  <a:pt x="6957" y="273432"/>
                </a:lnTo>
                <a:lnTo>
                  <a:pt x="26911" y="209151"/>
                </a:lnTo>
                <a:lnTo>
                  <a:pt x="58484" y="150982"/>
                </a:lnTo>
                <a:lnTo>
                  <a:pt x="100300" y="100300"/>
                </a:lnTo>
                <a:lnTo>
                  <a:pt x="150982" y="58484"/>
                </a:lnTo>
                <a:lnTo>
                  <a:pt x="209151" y="26911"/>
                </a:lnTo>
                <a:lnTo>
                  <a:pt x="273432" y="6957"/>
                </a:lnTo>
                <a:lnTo>
                  <a:pt x="342448" y="0"/>
                </a:lnTo>
                <a:lnTo>
                  <a:pt x="411463" y="6957"/>
                </a:lnTo>
                <a:lnTo>
                  <a:pt x="475744" y="26911"/>
                </a:lnTo>
                <a:lnTo>
                  <a:pt x="533914" y="58484"/>
                </a:lnTo>
                <a:lnTo>
                  <a:pt x="584595" y="100300"/>
                </a:lnTo>
                <a:lnTo>
                  <a:pt x="626411" y="150982"/>
                </a:lnTo>
                <a:lnTo>
                  <a:pt x="661072" y="209151"/>
                </a:lnTo>
                <a:lnTo>
                  <a:pt x="677938" y="273432"/>
                </a:lnTo>
                <a:lnTo>
                  <a:pt x="684896" y="342448"/>
                </a:lnTo>
                <a:lnTo>
                  <a:pt x="677938" y="411463"/>
                </a:lnTo>
                <a:lnTo>
                  <a:pt x="661072" y="475744"/>
                </a:lnTo>
                <a:lnTo>
                  <a:pt x="626411" y="533913"/>
                </a:lnTo>
                <a:lnTo>
                  <a:pt x="584595" y="584595"/>
                </a:lnTo>
                <a:lnTo>
                  <a:pt x="533914" y="626410"/>
                </a:lnTo>
                <a:lnTo>
                  <a:pt x="475744" y="657984"/>
                </a:lnTo>
                <a:lnTo>
                  <a:pt x="411463" y="677938"/>
                </a:lnTo>
                <a:lnTo>
                  <a:pt x="342448" y="684895"/>
                </a:lnTo>
                <a:lnTo>
                  <a:pt x="273432" y="677938"/>
                </a:lnTo>
                <a:lnTo>
                  <a:pt x="209151" y="657984"/>
                </a:lnTo>
                <a:lnTo>
                  <a:pt x="150982" y="626410"/>
                </a:lnTo>
                <a:lnTo>
                  <a:pt x="100300" y="584594"/>
                </a:lnTo>
                <a:lnTo>
                  <a:pt x="58484" y="533913"/>
                </a:lnTo>
                <a:lnTo>
                  <a:pt x="26911" y="475743"/>
                </a:lnTo>
                <a:lnTo>
                  <a:pt x="6957" y="411462"/>
                </a:lnTo>
                <a:lnTo>
                  <a:pt x="0" y="342447"/>
                </a:lnTo>
                <a:close/>
              </a:path>
            </a:pathLst>
          </a:custGeom>
          <a:ln w="28575">
            <a:solidFill>
              <a:srgbClr val="FFFFFF"/>
            </a:solidFill>
          </a:ln>
        </p:spPr>
        <p:txBody>
          <a:bodyPr wrap="square" lIns="0" tIns="0" rIns="0" bIns="0" rtlCol="0"/>
          <a:lstStyle/>
          <a:p/>
        </p:txBody>
      </p:sp>
      <p:sp>
        <p:nvSpPr>
          <p:cNvPr id="10" name="object 10"/>
          <p:cNvSpPr/>
          <p:nvPr/>
        </p:nvSpPr>
        <p:spPr>
          <a:xfrm>
            <a:off x="2824242" y="2951866"/>
            <a:ext cx="350520" cy="373380"/>
          </a:xfrm>
          <a:custGeom>
            <a:avLst/>
            <a:gdLst/>
            <a:ahLst/>
            <a:cxnLst/>
            <a:rect l="l" t="t" r="r" b="b"/>
            <a:pathLst>
              <a:path w="350519" h="373379">
                <a:moveTo>
                  <a:pt x="295850" y="168163"/>
                </a:moveTo>
                <a:lnTo>
                  <a:pt x="285095" y="168163"/>
                </a:lnTo>
                <a:lnTo>
                  <a:pt x="292314" y="162142"/>
                </a:lnTo>
                <a:lnTo>
                  <a:pt x="295850" y="168163"/>
                </a:lnTo>
                <a:close/>
              </a:path>
              <a:path w="350519" h="373379">
                <a:moveTo>
                  <a:pt x="347544" y="178096"/>
                </a:moveTo>
                <a:lnTo>
                  <a:pt x="301683" y="178096"/>
                </a:lnTo>
                <a:lnTo>
                  <a:pt x="316151" y="162142"/>
                </a:lnTo>
                <a:lnTo>
                  <a:pt x="318271" y="168163"/>
                </a:lnTo>
                <a:lnTo>
                  <a:pt x="322612" y="168163"/>
                </a:lnTo>
                <a:lnTo>
                  <a:pt x="323800" y="171845"/>
                </a:lnTo>
                <a:lnTo>
                  <a:pt x="343618" y="171845"/>
                </a:lnTo>
                <a:lnTo>
                  <a:pt x="345157" y="173404"/>
                </a:lnTo>
                <a:lnTo>
                  <a:pt x="347544" y="178096"/>
                </a:lnTo>
                <a:close/>
              </a:path>
              <a:path w="350519" h="373379">
                <a:moveTo>
                  <a:pt x="253302" y="244324"/>
                </a:moveTo>
                <a:lnTo>
                  <a:pt x="252841" y="235026"/>
                </a:lnTo>
                <a:lnTo>
                  <a:pt x="252841" y="190025"/>
                </a:lnTo>
                <a:lnTo>
                  <a:pt x="254247" y="181193"/>
                </a:lnTo>
                <a:lnTo>
                  <a:pt x="258209" y="173404"/>
                </a:lnTo>
                <a:lnTo>
                  <a:pt x="264349" y="167185"/>
                </a:lnTo>
                <a:lnTo>
                  <a:pt x="272286" y="163062"/>
                </a:lnTo>
                <a:lnTo>
                  <a:pt x="279566" y="171845"/>
                </a:lnTo>
                <a:lnTo>
                  <a:pt x="298013" y="171845"/>
                </a:lnTo>
                <a:lnTo>
                  <a:pt x="301683" y="178096"/>
                </a:lnTo>
                <a:lnTo>
                  <a:pt x="347544" y="178096"/>
                </a:lnTo>
                <a:lnTo>
                  <a:pt x="349119" y="181193"/>
                </a:lnTo>
                <a:lnTo>
                  <a:pt x="350525" y="190025"/>
                </a:lnTo>
                <a:lnTo>
                  <a:pt x="350525" y="235026"/>
                </a:lnTo>
                <a:lnTo>
                  <a:pt x="350374" y="238062"/>
                </a:lnTo>
                <a:lnTo>
                  <a:pt x="254224" y="238062"/>
                </a:lnTo>
                <a:lnTo>
                  <a:pt x="253302" y="244324"/>
                </a:lnTo>
                <a:close/>
              </a:path>
              <a:path w="350519" h="373379">
                <a:moveTo>
                  <a:pt x="343618" y="171845"/>
                </a:moveTo>
                <a:lnTo>
                  <a:pt x="323800" y="171845"/>
                </a:lnTo>
                <a:lnTo>
                  <a:pt x="330988" y="163062"/>
                </a:lnTo>
                <a:lnTo>
                  <a:pt x="339017" y="167185"/>
                </a:lnTo>
                <a:lnTo>
                  <a:pt x="343618" y="171845"/>
                </a:lnTo>
                <a:close/>
              </a:path>
              <a:path w="350519" h="373379">
                <a:moveTo>
                  <a:pt x="298013" y="171845"/>
                </a:moveTo>
                <a:lnTo>
                  <a:pt x="279566" y="171845"/>
                </a:lnTo>
                <a:lnTo>
                  <a:pt x="282238" y="163563"/>
                </a:lnTo>
                <a:lnTo>
                  <a:pt x="285095" y="168163"/>
                </a:lnTo>
                <a:lnTo>
                  <a:pt x="295850" y="168163"/>
                </a:lnTo>
                <a:lnTo>
                  <a:pt x="298013" y="171845"/>
                </a:lnTo>
                <a:close/>
              </a:path>
              <a:path w="350519" h="373379">
                <a:moveTo>
                  <a:pt x="322612" y="168163"/>
                </a:moveTo>
                <a:lnTo>
                  <a:pt x="318271" y="168163"/>
                </a:lnTo>
                <a:lnTo>
                  <a:pt x="321128" y="163563"/>
                </a:lnTo>
                <a:lnTo>
                  <a:pt x="322612" y="168163"/>
                </a:lnTo>
                <a:close/>
              </a:path>
              <a:path w="350519" h="373379">
                <a:moveTo>
                  <a:pt x="330711" y="326866"/>
                </a:moveTo>
                <a:lnTo>
                  <a:pt x="272655" y="326866"/>
                </a:lnTo>
                <a:lnTo>
                  <a:pt x="268784" y="323092"/>
                </a:lnTo>
                <a:lnTo>
                  <a:pt x="268784" y="260240"/>
                </a:lnTo>
                <a:lnTo>
                  <a:pt x="254224" y="238062"/>
                </a:lnTo>
                <a:lnTo>
                  <a:pt x="349142" y="238062"/>
                </a:lnTo>
                <a:lnTo>
                  <a:pt x="334582" y="260240"/>
                </a:lnTo>
                <a:lnTo>
                  <a:pt x="334582" y="323092"/>
                </a:lnTo>
                <a:lnTo>
                  <a:pt x="330711" y="326866"/>
                </a:lnTo>
                <a:close/>
              </a:path>
              <a:path w="350519" h="373379">
                <a:moveTo>
                  <a:pt x="350064" y="244324"/>
                </a:moveTo>
                <a:lnTo>
                  <a:pt x="349142" y="238062"/>
                </a:lnTo>
                <a:lnTo>
                  <a:pt x="350374" y="238062"/>
                </a:lnTo>
                <a:lnTo>
                  <a:pt x="350064" y="244324"/>
                </a:lnTo>
                <a:close/>
              </a:path>
              <a:path w="350519" h="373379">
                <a:moveTo>
                  <a:pt x="47109" y="171845"/>
                </a:moveTo>
                <a:lnTo>
                  <a:pt x="26724" y="171845"/>
                </a:lnTo>
                <a:lnTo>
                  <a:pt x="28906" y="167681"/>
                </a:lnTo>
                <a:lnTo>
                  <a:pt x="32012" y="166146"/>
                </a:lnTo>
                <a:lnTo>
                  <a:pt x="36898" y="165034"/>
                </a:lnTo>
                <a:lnTo>
                  <a:pt x="44421" y="162142"/>
                </a:lnTo>
                <a:lnTo>
                  <a:pt x="47109" y="171845"/>
                </a:lnTo>
                <a:close/>
              </a:path>
              <a:path w="350519" h="373379">
                <a:moveTo>
                  <a:pt x="100595" y="178096"/>
                </a:moveTo>
                <a:lnTo>
                  <a:pt x="48841" y="178096"/>
                </a:lnTo>
                <a:lnTo>
                  <a:pt x="63217" y="162142"/>
                </a:lnTo>
                <a:lnTo>
                  <a:pt x="65429" y="168163"/>
                </a:lnTo>
                <a:lnTo>
                  <a:pt x="69770" y="168163"/>
                </a:lnTo>
                <a:lnTo>
                  <a:pt x="70958" y="171845"/>
                </a:lnTo>
                <a:lnTo>
                  <a:pt x="94226" y="171845"/>
                </a:lnTo>
                <a:lnTo>
                  <a:pt x="96482" y="173404"/>
                </a:lnTo>
                <a:lnTo>
                  <a:pt x="100595" y="178096"/>
                </a:lnTo>
                <a:close/>
              </a:path>
              <a:path w="350519" h="373379">
                <a:moveTo>
                  <a:pt x="460" y="244324"/>
                </a:moveTo>
                <a:lnTo>
                  <a:pt x="0" y="235026"/>
                </a:lnTo>
                <a:lnTo>
                  <a:pt x="0" y="190025"/>
                </a:lnTo>
                <a:lnTo>
                  <a:pt x="1405" y="181193"/>
                </a:lnTo>
                <a:lnTo>
                  <a:pt x="5368" y="173404"/>
                </a:lnTo>
                <a:lnTo>
                  <a:pt x="11507" y="167185"/>
                </a:lnTo>
                <a:lnTo>
                  <a:pt x="19444" y="163062"/>
                </a:lnTo>
                <a:lnTo>
                  <a:pt x="26724" y="171845"/>
                </a:lnTo>
                <a:lnTo>
                  <a:pt x="47109" y="171845"/>
                </a:lnTo>
                <a:lnTo>
                  <a:pt x="48841" y="178096"/>
                </a:lnTo>
                <a:lnTo>
                  <a:pt x="100595" y="178096"/>
                </a:lnTo>
                <a:lnTo>
                  <a:pt x="103310" y="181193"/>
                </a:lnTo>
                <a:lnTo>
                  <a:pt x="106018" y="190025"/>
                </a:lnTo>
                <a:lnTo>
                  <a:pt x="106018" y="235026"/>
                </a:lnTo>
                <a:lnTo>
                  <a:pt x="104513" y="238062"/>
                </a:lnTo>
                <a:lnTo>
                  <a:pt x="1382" y="238062"/>
                </a:lnTo>
                <a:lnTo>
                  <a:pt x="460" y="244324"/>
                </a:lnTo>
                <a:close/>
              </a:path>
              <a:path w="350519" h="373379">
                <a:moveTo>
                  <a:pt x="94226" y="171845"/>
                </a:moveTo>
                <a:lnTo>
                  <a:pt x="70958" y="171845"/>
                </a:lnTo>
                <a:lnTo>
                  <a:pt x="78146" y="163062"/>
                </a:lnTo>
                <a:lnTo>
                  <a:pt x="87477" y="167185"/>
                </a:lnTo>
                <a:lnTo>
                  <a:pt x="94226" y="171845"/>
                </a:lnTo>
                <a:close/>
              </a:path>
              <a:path w="350519" h="373379">
                <a:moveTo>
                  <a:pt x="69770" y="168163"/>
                </a:moveTo>
                <a:lnTo>
                  <a:pt x="65429" y="168163"/>
                </a:lnTo>
                <a:lnTo>
                  <a:pt x="68286" y="163563"/>
                </a:lnTo>
                <a:lnTo>
                  <a:pt x="69770" y="168163"/>
                </a:lnTo>
                <a:close/>
              </a:path>
              <a:path w="350519" h="373379">
                <a:moveTo>
                  <a:pt x="77870" y="326866"/>
                </a:moveTo>
                <a:lnTo>
                  <a:pt x="19813" y="326866"/>
                </a:lnTo>
                <a:lnTo>
                  <a:pt x="15942" y="323092"/>
                </a:lnTo>
                <a:lnTo>
                  <a:pt x="15942" y="260240"/>
                </a:lnTo>
                <a:lnTo>
                  <a:pt x="1382" y="238062"/>
                </a:lnTo>
                <a:lnTo>
                  <a:pt x="96300" y="238062"/>
                </a:lnTo>
                <a:lnTo>
                  <a:pt x="81740" y="260240"/>
                </a:lnTo>
                <a:lnTo>
                  <a:pt x="81740" y="323092"/>
                </a:lnTo>
                <a:lnTo>
                  <a:pt x="77870" y="326866"/>
                </a:lnTo>
                <a:close/>
              </a:path>
              <a:path w="350519" h="373379">
                <a:moveTo>
                  <a:pt x="101411" y="244324"/>
                </a:moveTo>
                <a:lnTo>
                  <a:pt x="96300" y="238062"/>
                </a:lnTo>
                <a:lnTo>
                  <a:pt x="104513" y="238062"/>
                </a:lnTo>
                <a:lnTo>
                  <a:pt x="101411" y="244324"/>
                </a:lnTo>
                <a:close/>
              </a:path>
              <a:path w="350519" h="373379">
                <a:moveTo>
                  <a:pt x="238409" y="202545"/>
                </a:moveTo>
                <a:lnTo>
                  <a:pt x="177771" y="202545"/>
                </a:lnTo>
                <a:lnTo>
                  <a:pt x="179061" y="199049"/>
                </a:lnTo>
                <a:lnTo>
                  <a:pt x="201282" y="138101"/>
                </a:lnTo>
                <a:lnTo>
                  <a:pt x="201916" y="136475"/>
                </a:lnTo>
                <a:lnTo>
                  <a:pt x="203667" y="135647"/>
                </a:lnTo>
                <a:lnTo>
                  <a:pt x="205326" y="136107"/>
                </a:lnTo>
                <a:lnTo>
                  <a:pt x="215923" y="139328"/>
                </a:lnTo>
                <a:lnTo>
                  <a:pt x="225129" y="144112"/>
                </a:lnTo>
                <a:lnTo>
                  <a:pt x="232212" y="151221"/>
                </a:lnTo>
                <a:lnTo>
                  <a:pt x="236788" y="160176"/>
                </a:lnTo>
                <a:lnTo>
                  <a:pt x="238409" y="170338"/>
                </a:lnTo>
                <a:lnTo>
                  <a:pt x="238409" y="202545"/>
                </a:lnTo>
                <a:close/>
              </a:path>
              <a:path w="350519" h="373379">
                <a:moveTo>
                  <a:pt x="214726" y="372987"/>
                </a:moveTo>
                <a:lnTo>
                  <a:pt x="213251" y="364407"/>
                </a:lnTo>
                <a:lnTo>
                  <a:pt x="144697" y="364407"/>
                </a:lnTo>
                <a:lnTo>
                  <a:pt x="144697" y="271927"/>
                </a:lnTo>
                <a:lnTo>
                  <a:pt x="112710" y="244348"/>
                </a:lnTo>
                <a:lnTo>
                  <a:pt x="112341" y="239747"/>
                </a:lnTo>
                <a:lnTo>
                  <a:pt x="112157" y="235580"/>
                </a:lnTo>
                <a:lnTo>
                  <a:pt x="112186" y="170338"/>
                </a:lnTo>
                <a:lnTo>
                  <a:pt x="134643" y="139328"/>
                </a:lnTo>
                <a:lnTo>
                  <a:pt x="145886" y="136015"/>
                </a:lnTo>
                <a:lnTo>
                  <a:pt x="147545" y="136015"/>
                </a:lnTo>
                <a:lnTo>
                  <a:pt x="148835" y="136843"/>
                </a:lnTo>
                <a:lnTo>
                  <a:pt x="171505" y="199049"/>
                </a:lnTo>
                <a:lnTo>
                  <a:pt x="172795" y="202545"/>
                </a:lnTo>
                <a:lnTo>
                  <a:pt x="238409" y="202545"/>
                </a:lnTo>
                <a:lnTo>
                  <a:pt x="238409" y="235580"/>
                </a:lnTo>
                <a:lnTo>
                  <a:pt x="238225" y="239747"/>
                </a:lnTo>
                <a:lnTo>
                  <a:pt x="237856" y="244348"/>
                </a:lnTo>
                <a:lnTo>
                  <a:pt x="214726" y="271927"/>
                </a:lnTo>
                <a:lnTo>
                  <a:pt x="214726" y="372987"/>
                </a:lnTo>
                <a:close/>
              </a:path>
              <a:path w="350519" h="373379">
                <a:moveTo>
                  <a:pt x="178030" y="184683"/>
                </a:moveTo>
                <a:lnTo>
                  <a:pt x="168808" y="179733"/>
                </a:lnTo>
                <a:lnTo>
                  <a:pt x="171390" y="151721"/>
                </a:lnTo>
                <a:lnTo>
                  <a:pt x="165950" y="143622"/>
                </a:lnTo>
                <a:lnTo>
                  <a:pt x="164935" y="141874"/>
                </a:lnTo>
                <a:lnTo>
                  <a:pt x="165120" y="139665"/>
                </a:lnTo>
                <a:lnTo>
                  <a:pt x="166595" y="138101"/>
                </a:lnTo>
                <a:lnTo>
                  <a:pt x="167517" y="137088"/>
                </a:lnTo>
                <a:lnTo>
                  <a:pt x="168808" y="136536"/>
                </a:lnTo>
                <a:lnTo>
                  <a:pt x="181717" y="136536"/>
                </a:lnTo>
                <a:lnTo>
                  <a:pt x="183008" y="137088"/>
                </a:lnTo>
                <a:lnTo>
                  <a:pt x="183958" y="138131"/>
                </a:lnTo>
                <a:lnTo>
                  <a:pt x="185405" y="139665"/>
                </a:lnTo>
                <a:lnTo>
                  <a:pt x="185589" y="141874"/>
                </a:lnTo>
                <a:lnTo>
                  <a:pt x="184575" y="143622"/>
                </a:lnTo>
                <a:lnTo>
                  <a:pt x="179135" y="151721"/>
                </a:lnTo>
                <a:lnTo>
                  <a:pt x="181717" y="179733"/>
                </a:lnTo>
                <a:lnTo>
                  <a:pt x="178030" y="184683"/>
                </a:lnTo>
                <a:close/>
              </a:path>
              <a:path w="350519" h="373379">
                <a:moveTo>
                  <a:pt x="176345" y="187332"/>
                </a:moveTo>
                <a:lnTo>
                  <a:pt x="176738" y="186417"/>
                </a:lnTo>
                <a:lnTo>
                  <a:pt x="178030" y="184683"/>
                </a:lnTo>
                <a:lnTo>
                  <a:pt x="181260" y="186417"/>
                </a:lnTo>
                <a:lnTo>
                  <a:pt x="176345" y="187332"/>
                </a:lnTo>
                <a:close/>
              </a:path>
              <a:path w="350519" h="373379">
                <a:moveTo>
                  <a:pt x="176184" y="187705"/>
                </a:moveTo>
                <a:lnTo>
                  <a:pt x="174341" y="187705"/>
                </a:lnTo>
                <a:lnTo>
                  <a:pt x="176345" y="187332"/>
                </a:lnTo>
                <a:lnTo>
                  <a:pt x="176184" y="187705"/>
                </a:lnTo>
                <a:close/>
              </a:path>
              <a:path w="350519" h="373379">
                <a:moveTo>
                  <a:pt x="144697" y="372987"/>
                </a:moveTo>
                <a:lnTo>
                  <a:pt x="137316" y="364407"/>
                </a:lnTo>
                <a:lnTo>
                  <a:pt x="144697" y="364407"/>
                </a:lnTo>
                <a:lnTo>
                  <a:pt x="144697" y="372987"/>
                </a:lnTo>
                <a:close/>
              </a:path>
              <a:path w="350519" h="373379">
                <a:moveTo>
                  <a:pt x="301704" y="153592"/>
                </a:moveTo>
                <a:lnTo>
                  <a:pt x="290510" y="151339"/>
                </a:lnTo>
                <a:lnTo>
                  <a:pt x="281369" y="145194"/>
                </a:lnTo>
                <a:lnTo>
                  <a:pt x="275205" y="136079"/>
                </a:lnTo>
                <a:lnTo>
                  <a:pt x="272945" y="124918"/>
                </a:lnTo>
                <a:lnTo>
                  <a:pt x="275205" y="116423"/>
                </a:lnTo>
                <a:lnTo>
                  <a:pt x="281369" y="110989"/>
                </a:lnTo>
                <a:lnTo>
                  <a:pt x="290510" y="108104"/>
                </a:lnTo>
                <a:lnTo>
                  <a:pt x="301704" y="107256"/>
                </a:lnTo>
                <a:lnTo>
                  <a:pt x="312899" y="108104"/>
                </a:lnTo>
                <a:lnTo>
                  <a:pt x="322040" y="110989"/>
                </a:lnTo>
                <a:lnTo>
                  <a:pt x="328203" y="116423"/>
                </a:lnTo>
                <a:lnTo>
                  <a:pt x="330463" y="124918"/>
                </a:lnTo>
                <a:lnTo>
                  <a:pt x="328203" y="136079"/>
                </a:lnTo>
                <a:lnTo>
                  <a:pt x="322040" y="145194"/>
                </a:lnTo>
                <a:lnTo>
                  <a:pt x="312899" y="151339"/>
                </a:lnTo>
                <a:lnTo>
                  <a:pt x="301704" y="153592"/>
                </a:lnTo>
                <a:close/>
              </a:path>
              <a:path w="350519" h="373379">
                <a:moveTo>
                  <a:pt x="48820" y="153592"/>
                </a:moveTo>
                <a:lnTo>
                  <a:pt x="37625" y="151339"/>
                </a:lnTo>
                <a:lnTo>
                  <a:pt x="28484" y="145194"/>
                </a:lnTo>
                <a:lnTo>
                  <a:pt x="22321" y="136079"/>
                </a:lnTo>
                <a:lnTo>
                  <a:pt x="20061" y="124918"/>
                </a:lnTo>
                <a:lnTo>
                  <a:pt x="22321" y="116423"/>
                </a:lnTo>
                <a:lnTo>
                  <a:pt x="28484" y="110989"/>
                </a:lnTo>
                <a:lnTo>
                  <a:pt x="37625" y="108104"/>
                </a:lnTo>
                <a:lnTo>
                  <a:pt x="48820" y="107256"/>
                </a:lnTo>
                <a:lnTo>
                  <a:pt x="60014" y="108104"/>
                </a:lnTo>
                <a:lnTo>
                  <a:pt x="69155" y="110989"/>
                </a:lnTo>
                <a:lnTo>
                  <a:pt x="75319" y="116423"/>
                </a:lnTo>
                <a:lnTo>
                  <a:pt x="77579" y="124918"/>
                </a:lnTo>
                <a:lnTo>
                  <a:pt x="75319" y="136079"/>
                </a:lnTo>
                <a:lnTo>
                  <a:pt x="69155" y="145194"/>
                </a:lnTo>
                <a:lnTo>
                  <a:pt x="60014" y="151339"/>
                </a:lnTo>
                <a:lnTo>
                  <a:pt x="48820" y="153592"/>
                </a:lnTo>
                <a:close/>
              </a:path>
              <a:path w="350519" h="373379">
                <a:moveTo>
                  <a:pt x="53539" y="78933"/>
                </a:moveTo>
                <a:lnTo>
                  <a:pt x="49577" y="75897"/>
                </a:lnTo>
                <a:lnTo>
                  <a:pt x="45523" y="72862"/>
                </a:lnTo>
                <a:lnTo>
                  <a:pt x="44693" y="67065"/>
                </a:lnTo>
                <a:lnTo>
                  <a:pt x="73556" y="36288"/>
                </a:lnTo>
                <a:lnTo>
                  <a:pt x="138389" y="4218"/>
                </a:lnTo>
                <a:lnTo>
                  <a:pt x="175262" y="0"/>
                </a:lnTo>
                <a:lnTo>
                  <a:pt x="212136" y="4218"/>
                </a:lnTo>
                <a:lnTo>
                  <a:pt x="246409" y="16501"/>
                </a:lnTo>
                <a:lnTo>
                  <a:pt x="249340" y="18399"/>
                </a:lnTo>
                <a:lnTo>
                  <a:pt x="175262" y="18399"/>
                </a:lnTo>
                <a:lnTo>
                  <a:pt x="142633" y="22129"/>
                </a:lnTo>
                <a:lnTo>
                  <a:pt x="112293" y="32992"/>
                </a:lnTo>
                <a:lnTo>
                  <a:pt x="85218" y="50496"/>
                </a:lnTo>
                <a:lnTo>
                  <a:pt x="62385" y="74149"/>
                </a:lnTo>
                <a:lnTo>
                  <a:pt x="65532" y="78197"/>
                </a:lnTo>
                <a:lnTo>
                  <a:pt x="53539" y="78933"/>
                </a:lnTo>
                <a:close/>
              </a:path>
              <a:path w="350519" h="373379">
                <a:moveTo>
                  <a:pt x="297353" y="77737"/>
                </a:moveTo>
                <a:lnTo>
                  <a:pt x="292654" y="77737"/>
                </a:lnTo>
                <a:lnTo>
                  <a:pt x="289890" y="76541"/>
                </a:lnTo>
                <a:lnTo>
                  <a:pt x="296082" y="74149"/>
                </a:lnTo>
                <a:lnTo>
                  <a:pt x="268657" y="50496"/>
                </a:lnTo>
                <a:lnTo>
                  <a:pt x="239224" y="32992"/>
                </a:lnTo>
                <a:lnTo>
                  <a:pt x="208016" y="22129"/>
                </a:lnTo>
                <a:lnTo>
                  <a:pt x="175262" y="18399"/>
                </a:lnTo>
                <a:lnTo>
                  <a:pt x="249340" y="18399"/>
                </a:lnTo>
                <a:lnTo>
                  <a:pt x="276968" y="36288"/>
                </a:lnTo>
                <a:lnTo>
                  <a:pt x="302698" y="63017"/>
                </a:lnTo>
                <a:lnTo>
                  <a:pt x="305831" y="67065"/>
                </a:lnTo>
                <a:lnTo>
                  <a:pt x="305001" y="72862"/>
                </a:lnTo>
                <a:lnTo>
                  <a:pt x="309865" y="75897"/>
                </a:lnTo>
                <a:lnTo>
                  <a:pt x="299288" y="77185"/>
                </a:lnTo>
                <a:lnTo>
                  <a:pt x="297353" y="77737"/>
                </a:lnTo>
                <a:close/>
              </a:path>
              <a:path w="350519" h="373379">
                <a:moveTo>
                  <a:pt x="175262" y="121468"/>
                </a:moveTo>
                <a:lnTo>
                  <a:pt x="160847" y="118708"/>
                </a:lnTo>
                <a:lnTo>
                  <a:pt x="149076" y="111809"/>
                </a:lnTo>
                <a:lnTo>
                  <a:pt x="141139" y="102843"/>
                </a:lnTo>
                <a:lnTo>
                  <a:pt x="138229" y="93880"/>
                </a:lnTo>
                <a:lnTo>
                  <a:pt x="141139" y="74045"/>
                </a:lnTo>
                <a:lnTo>
                  <a:pt x="149076" y="59496"/>
                </a:lnTo>
                <a:lnTo>
                  <a:pt x="160847" y="50540"/>
                </a:lnTo>
                <a:lnTo>
                  <a:pt x="175262" y="47487"/>
                </a:lnTo>
                <a:lnTo>
                  <a:pt x="191420" y="50540"/>
                </a:lnTo>
                <a:lnTo>
                  <a:pt x="207026" y="59496"/>
                </a:lnTo>
                <a:lnTo>
                  <a:pt x="218796" y="74045"/>
                </a:lnTo>
                <a:lnTo>
                  <a:pt x="223449" y="93880"/>
                </a:lnTo>
                <a:lnTo>
                  <a:pt x="218796" y="102843"/>
                </a:lnTo>
                <a:lnTo>
                  <a:pt x="207026" y="111809"/>
                </a:lnTo>
                <a:lnTo>
                  <a:pt x="191420" y="118708"/>
                </a:lnTo>
                <a:lnTo>
                  <a:pt x="175262" y="121468"/>
                </a:lnTo>
                <a:close/>
              </a:path>
            </a:pathLst>
          </a:custGeom>
          <a:solidFill>
            <a:srgbClr val="FFFFFF"/>
          </a:solidFill>
        </p:spPr>
        <p:txBody>
          <a:bodyPr wrap="square" lIns="0" tIns="0" rIns="0" bIns="0" rtlCol="0"/>
          <a:lstStyle/>
          <a:p/>
        </p:txBody>
      </p:sp>
      <p:sp>
        <p:nvSpPr>
          <p:cNvPr id="12" name="object 12"/>
          <p:cNvSpPr/>
          <p:nvPr/>
        </p:nvSpPr>
        <p:spPr>
          <a:xfrm>
            <a:off x="7641463" y="2662803"/>
            <a:ext cx="1338580" cy="136525"/>
          </a:xfrm>
          <a:custGeom>
            <a:avLst/>
            <a:gdLst/>
            <a:ahLst/>
            <a:cxnLst/>
            <a:rect l="l" t="t" r="r" b="b"/>
            <a:pathLst>
              <a:path w="1338579" h="136525">
                <a:moveTo>
                  <a:pt x="0" y="72035"/>
                </a:moveTo>
                <a:lnTo>
                  <a:pt x="125642" y="38355"/>
                </a:lnTo>
                <a:lnTo>
                  <a:pt x="288001" y="12194"/>
                </a:lnTo>
                <a:lnTo>
                  <a:pt x="459766" y="0"/>
                </a:lnTo>
                <a:lnTo>
                  <a:pt x="638164" y="1640"/>
                </a:lnTo>
                <a:lnTo>
                  <a:pt x="820418" y="16986"/>
                </a:lnTo>
                <a:lnTo>
                  <a:pt x="1003757" y="45905"/>
                </a:lnTo>
                <a:lnTo>
                  <a:pt x="1185404" y="88268"/>
                </a:lnTo>
                <a:lnTo>
                  <a:pt x="1338354" y="136329"/>
                </a:lnTo>
              </a:path>
            </a:pathLst>
          </a:custGeom>
          <a:ln w="19050">
            <a:solidFill>
              <a:srgbClr val="D9D9D9"/>
            </a:solidFill>
            <a:prstDash val="sysDash"/>
          </a:ln>
        </p:spPr>
        <p:txBody>
          <a:bodyPr wrap="square" lIns="0" tIns="0" rIns="0" bIns="0" rtlCol="0"/>
          <a:lstStyle/>
          <a:p/>
        </p:txBody>
      </p:sp>
      <p:sp>
        <p:nvSpPr>
          <p:cNvPr id="13" name="object 13"/>
          <p:cNvSpPr/>
          <p:nvPr/>
        </p:nvSpPr>
        <p:spPr>
          <a:xfrm>
            <a:off x="7580128" y="2703667"/>
            <a:ext cx="74549" cy="75497"/>
          </a:xfrm>
          <a:prstGeom prst="rect">
            <a:avLst/>
          </a:prstGeom>
          <a:blipFill>
            <a:blip r:embed="rId3" cstate="print"/>
            <a:stretch>
              <a:fillRect/>
            </a:stretch>
          </a:blipFill>
        </p:spPr>
        <p:txBody>
          <a:bodyPr wrap="square" lIns="0" tIns="0" rIns="0" bIns="0" rtlCol="0"/>
          <a:lstStyle/>
          <a:p/>
        </p:txBody>
      </p:sp>
      <p:sp>
        <p:nvSpPr>
          <p:cNvPr id="14" name="object 14"/>
          <p:cNvSpPr/>
          <p:nvPr/>
        </p:nvSpPr>
        <p:spPr>
          <a:xfrm>
            <a:off x="8893981" y="2737932"/>
            <a:ext cx="86360" cy="81280"/>
          </a:xfrm>
          <a:custGeom>
            <a:avLst/>
            <a:gdLst/>
            <a:ahLst/>
            <a:cxnLst/>
            <a:rect l="l" t="t" r="r" b="b"/>
            <a:pathLst>
              <a:path w="86359" h="81280">
                <a:moveTo>
                  <a:pt x="0" y="80822"/>
                </a:moveTo>
                <a:lnTo>
                  <a:pt x="86020" y="61259"/>
                </a:lnTo>
                <a:lnTo>
                  <a:pt x="25962" y="0"/>
                </a:lnTo>
              </a:path>
            </a:pathLst>
          </a:custGeom>
          <a:ln w="19050">
            <a:solidFill>
              <a:srgbClr val="D9D9D9"/>
            </a:solidFill>
          </a:ln>
        </p:spPr>
        <p:txBody>
          <a:bodyPr wrap="square" lIns="0" tIns="0" rIns="0" bIns="0" rtlCol="0"/>
          <a:lstStyle/>
          <a:p/>
        </p:txBody>
      </p:sp>
      <p:sp>
        <p:nvSpPr>
          <p:cNvPr id="15" name="object 15"/>
          <p:cNvSpPr txBox="1"/>
          <p:nvPr/>
        </p:nvSpPr>
        <p:spPr>
          <a:xfrm>
            <a:off x="9296444" y="3651377"/>
            <a:ext cx="2059305" cy="586105"/>
          </a:xfrm>
          <a:prstGeom prst="rect">
            <a:avLst/>
          </a:prstGeom>
        </p:spPr>
        <p:txBody>
          <a:bodyPr vert="horz" wrap="square" lIns="0" tIns="12700" rIns="0" bIns="0" rtlCol="0">
            <a:spAutoFit/>
          </a:bodyPr>
          <a:lstStyle/>
          <a:p>
            <a:pPr marL="12700">
              <a:lnSpc>
                <a:spcPct val="100000"/>
              </a:lnSpc>
              <a:spcBef>
                <a:spcPts val="100"/>
              </a:spcBef>
            </a:pPr>
            <a:r>
              <a:rPr lang="zh-CN" sz="1800" b="1" dirty="0">
                <a:latin typeface="Microsoft JhengHei" panose="020B0604030504040204" charset="-120"/>
                <a:cs typeface="Microsoft JhengHei" panose="020B0604030504040204" charset="-120"/>
              </a:rPr>
              <a:t>投射性认同</a:t>
            </a:r>
            <a:endParaRPr sz="1800">
              <a:latin typeface="Microsoft JhengHei" panose="020B0604030504040204" charset="-120"/>
              <a:cs typeface="Microsoft JhengHei" panose="020B0604030504040204" charset="-120"/>
            </a:endParaRPr>
          </a:p>
          <a:p>
            <a:pPr marL="13970" marR="5080">
              <a:lnSpc>
                <a:spcPct val="140000"/>
              </a:lnSpc>
              <a:spcBef>
                <a:spcPts val="635"/>
              </a:spcBef>
            </a:pPr>
            <a:endParaRPr sz="1000">
              <a:latin typeface="宋体" panose="02010600030101010101" pitchFamily="2" charset="-122"/>
              <a:cs typeface="宋体" panose="02010600030101010101" pitchFamily="2" charset="-122"/>
            </a:endParaRPr>
          </a:p>
        </p:txBody>
      </p:sp>
      <p:sp>
        <p:nvSpPr>
          <p:cNvPr id="17" name="object 17"/>
          <p:cNvSpPr/>
          <p:nvPr/>
        </p:nvSpPr>
        <p:spPr>
          <a:xfrm>
            <a:off x="8850045" y="2791623"/>
            <a:ext cx="685165" cy="685165"/>
          </a:xfrm>
          <a:custGeom>
            <a:avLst/>
            <a:gdLst/>
            <a:ahLst/>
            <a:cxnLst/>
            <a:rect l="l" t="t" r="r" b="b"/>
            <a:pathLst>
              <a:path w="685165" h="685164">
                <a:moveTo>
                  <a:pt x="342448" y="684895"/>
                </a:moveTo>
                <a:lnTo>
                  <a:pt x="295979" y="681769"/>
                </a:lnTo>
                <a:lnTo>
                  <a:pt x="251411" y="672663"/>
                </a:lnTo>
                <a:lnTo>
                  <a:pt x="209151" y="657984"/>
                </a:lnTo>
                <a:lnTo>
                  <a:pt x="169607" y="638141"/>
                </a:lnTo>
                <a:lnTo>
                  <a:pt x="133188" y="613542"/>
                </a:lnTo>
                <a:lnTo>
                  <a:pt x="100300" y="584595"/>
                </a:lnTo>
                <a:lnTo>
                  <a:pt x="71353" y="551707"/>
                </a:lnTo>
                <a:lnTo>
                  <a:pt x="46754" y="515287"/>
                </a:lnTo>
                <a:lnTo>
                  <a:pt x="26911" y="475743"/>
                </a:lnTo>
                <a:lnTo>
                  <a:pt x="12232" y="433483"/>
                </a:lnTo>
                <a:lnTo>
                  <a:pt x="3126" y="388915"/>
                </a:lnTo>
                <a:lnTo>
                  <a:pt x="0" y="342447"/>
                </a:lnTo>
                <a:lnTo>
                  <a:pt x="3126" y="295979"/>
                </a:lnTo>
                <a:lnTo>
                  <a:pt x="12232" y="251411"/>
                </a:lnTo>
                <a:lnTo>
                  <a:pt x="26911" y="209151"/>
                </a:lnTo>
                <a:lnTo>
                  <a:pt x="46754" y="169607"/>
                </a:lnTo>
                <a:lnTo>
                  <a:pt x="71353" y="133188"/>
                </a:lnTo>
                <a:lnTo>
                  <a:pt x="100300" y="100300"/>
                </a:lnTo>
                <a:lnTo>
                  <a:pt x="133188" y="71353"/>
                </a:lnTo>
                <a:lnTo>
                  <a:pt x="169607" y="46754"/>
                </a:lnTo>
                <a:lnTo>
                  <a:pt x="209151" y="26911"/>
                </a:lnTo>
                <a:lnTo>
                  <a:pt x="251411" y="12232"/>
                </a:lnTo>
                <a:lnTo>
                  <a:pt x="295979" y="3126"/>
                </a:lnTo>
                <a:lnTo>
                  <a:pt x="342448" y="0"/>
                </a:lnTo>
                <a:lnTo>
                  <a:pt x="388916" y="3126"/>
                </a:lnTo>
                <a:lnTo>
                  <a:pt x="433484" y="12232"/>
                </a:lnTo>
                <a:lnTo>
                  <a:pt x="475744" y="26911"/>
                </a:lnTo>
                <a:lnTo>
                  <a:pt x="515288" y="46754"/>
                </a:lnTo>
                <a:lnTo>
                  <a:pt x="551707" y="71353"/>
                </a:lnTo>
                <a:lnTo>
                  <a:pt x="584595" y="100300"/>
                </a:lnTo>
                <a:lnTo>
                  <a:pt x="613542" y="133188"/>
                </a:lnTo>
                <a:lnTo>
                  <a:pt x="638141" y="169607"/>
                </a:lnTo>
                <a:lnTo>
                  <a:pt x="657984" y="209151"/>
                </a:lnTo>
                <a:lnTo>
                  <a:pt x="672663" y="251411"/>
                </a:lnTo>
                <a:lnTo>
                  <a:pt x="681770" y="295979"/>
                </a:lnTo>
                <a:lnTo>
                  <a:pt x="684896" y="342448"/>
                </a:lnTo>
                <a:lnTo>
                  <a:pt x="681770" y="388916"/>
                </a:lnTo>
                <a:lnTo>
                  <a:pt x="672663" y="433484"/>
                </a:lnTo>
                <a:lnTo>
                  <a:pt x="657984" y="475744"/>
                </a:lnTo>
                <a:lnTo>
                  <a:pt x="638141" y="515288"/>
                </a:lnTo>
                <a:lnTo>
                  <a:pt x="613542" y="551707"/>
                </a:lnTo>
                <a:lnTo>
                  <a:pt x="584595" y="584595"/>
                </a:lnTo>
                <a:lnTo>
                  <a:pt x="551707" y="613542"/>
                </a:lnTo>
                <a:lnTo>
                  <a:pt x="515288" y="638141"/>
                </a:lnTo>
                <a:lnTo>
                  <a:pt x="475744" y="657984"/>
                </a:lnTo>
                <a:lnTo>
                  <a:pt x="433484" y="672663"/>
                </a:lnTo>
                <a:lnTo>
                  <a:pt x="388916" y="681769"/>
                </a:lnTo>
                <a:lnTo>
                  <a:pt x="342448" y="684895"/>
                </a:lnTo>
                <a:close/>
              </a:path>
            </a:pathLst>
          </a:custGeom>
          <a:solidFill>
            <a:srgbClr val="AEABAB"/>
          </a:solidFill>
        </p:spPr>
        <p:txBody>
          <a:bodyPr wrap="square" lIns="0" tIns="0" rIns="0" bIns="0" rtlCol="0"/>
          <a:lstStyle/>
          <a:p/>
        </p:txBody>
      </p:sp>
      <p:sp>
        <p:nvSpPr>
          <p:cNvPr id="18" name="object 18"/>
          <p:cNvSpPr/>
          <p:nvPr/>
        </p:nvSpPr>
        <p:spPr>
          <a:xfrm>
            <a:off x="8850045" y="2791623"/>
            <a:ext cx="685165" cy="685165"/>
          </a:xfrm>
          <a:custGeom>
            <a:avLst/>
            <a:gdLst/>
            <a:ahLst/>
            <a:cxnLst/>
            <a:rect l="l" t="t" r="r" b="b"/>
            <a:pathLst>
              <a:path w="685165" h="685164">
                <a:moveTo>
                  <a:pt x="0" y="342448"/>
                </a:moveTo>
                <a:lnTo>
                  <a:pt x="6957" y="273432"/>
                </a:lnTo>
                <a:lnTo>
                  <a:pt x="26911" y="209151"/>
                </a:lnTo>
                <a:lnTo>
                  <a:pt x="58484" y="150982"/>
                </a:lnTo>
                <a:lnTo>
                  <a:pt x="100300" y="100300"/>
                </a:lnTo>
                <a:lnTo>
                  <a:pt x="150982" y="58484"/>
                </a:lnTo>
                <a:lnTo>
                  <a:pt x="209151" y="26911"/>
                </a:lnTo>
                <a:lnTo>
                  <a:pt x="273432" y="6957"/>
                </a:lnTo>
                <a:lnTo>
                  <a:pt x="342448" y="0"/>
                </a:lnTo>
                <a:lnTo>
                  <a:pt x="411463" y="6957"/>
                </a:lnTo>
                <a:lnTo>
                  <a:pt x="475744" y="26911"/>
                </a:lnTo>
                <a:lnTo>
                  <a:pt x="533913" y="58484"/>
                </a:lnTo>
                <a:lnTo>
                  <a:pt x="584595" y="100300"/>
                </a:lnTo>
                <a:lnTo>
                  <a:pt x="626411" y="150982"/>
                </a:lnTo>
                <a:lnTo>
                  <a:pt x="657984" y="209151"/>
                </a:lnTo>
                <a:lnTo>
                  <a:pt x="677938" y="273432"/>
                </a:lnTo>
                <a:lnTo>
                  <a:pt x="684896" y="342448"/>
                </a:lnTo>
                <a:lnTo>
                  <a:pt x="677938" y="411463"/>
                </a:lnTo>
                <a:lnTo>
                  <a:pt x="657984" y="475744"/>
                </a:lnTo>
                <a:lnTo>
                  <a:pt x="626411" y="533913"/>
                </a:lnTo>
                <a:lnTo>
                  <a:pt x="584595" y="584595"/>
                </a:lnTo>
                <a:lnTo>
                  <a:pt x="533913" y="626410"/>
                </a:lnTo>
                <a:lnTo>
                  <a:pt x="475744" y="657984"/>
                </a:lnTo>
                <a:lnTo>
                  <a:pt x="411463" y="677938"/>
                </a:lnTo>
                <a:lnTo>
                  <a:pt x="342448" y="684895"/>
                </a:lnTo>
                <a:lnTo>
                  <a:pt x="273432" y="677938"/>
                </a:lnTo>
                <a:lnTo>
                  <a:pt x="209151" y="657984"/>
                </a:lnTo>
                <a:lnTo>
                  <a:pt x="150982" y="626410"/>
                </a:lnTo>
                <a:lnTo>
                  <a:pt x="100300" y="584594"/>
                </a:lnTo>
                <a:lnTo>
                  <a:pt x="58484" y="533913"/>
                </a:lnTo>
                <a:lnTo>
                  <a:pt x="26911" y="475743"/>
                </a:lnTo>
                <a:lnTo>
                  <a:pt x="6957" y="411462"/>
                </a:lnTo>
                <a:lnTo>
                  <a:pt x="0" y="342447"/>
                </a:lnTo>
                <a:close/>
              </a:path>
            </a:pathLst>
          </a:custGeom>
          <a:ln w="28574">
            <a:solidFill>
              <a:srgbClr val="FFFFFF"/>
            </a:solidFill>
          </a:ln>
        </p:spPr>
        <p:txBody>
          <a:bodyPr wrap="square" lIns="0" tIns="0" rIns="0" bIns="0" rtlCol="0"/>
          <a:lstStyle/>
          <a:p/>
        </p:txBody>
      </p:sp>
      <p:sp>
        <p:nvSpPr>
          <p:cNvPr id="19" name="object 19"/>
          <p:cNvSpPr/>
          <p:nvPr/>
        </p:nvSpPr>
        <p:spPr>
          <a:xfrm>
            <a:off x="9024069" y="2948024"/>
            <a:ext cx="346075" cy="372110"/>
          </a:xfrm>
          <a:custGeom>
            <a:avLst/>
            <a:gdLst/>
            <a:ahLst/>
            <a:cxnLst/>
            <a:rect l="l" t="t" r="r" b="b"/>
            <a:pathLst>
              <a:path w="346075" h="372110">
                <a:moveTo>
                  <a:pt x="296978" y="353542"/>
                </a:moveTo>
                <a:lnTo>
                  <a:pt x="262781" y="325461"/>
                </a:lnTo>
                <a:lnTo>
                  <a:pt x="256789" y="305064"/>
                </a:lnTo>
                <a:lnTo>
                  <a:pt x="256825" y="299159"/>
                </a:lnTo>
                <a:lnTo>
                  <a:pt x="283714" y="265172"/>
                </a:lnTo>
                <a:lnTo>
                  <a:pt x="296978" y="262915"/>
                </a:lnTo>
                <a:lnTo>
                  <a:pt x="313222" y="265883"/>
                </a:lnTo>
                <a:lnTo>
                  <a:pt x="328266" y="273997"/>
                </a:lnTo>
                <a:lnTo>
                  <a:pt x="339840" y="286080"/>
                </a:lnTo>
                <a:lnTo>
                  <a:pt x="345675" y="300951"/>
                </a:lnTo>
                <a:lnTo>
                  <a:pt x="346031" y="301021"/>
                </a:lnTo>
                <a:lnTo>
                  <a:pt x="346031" y="301584"/>
                </a:lnTo>
                <a:lnTo>
                  <a:pt x="345675" y="301865"/>
                </a:lnTo>
                <a:lnTo>
                  <a:pt x="346031" y="302147"/>
                </a:lnTo>
                <a:lnTo>
                  <a:pt x="346031" y="302709"/>
                </a:lnTo>
                <a:lnTo>
                  <a:pt x="341462" y="319920"/>
                </a:lnTo>
                <a:lnTo>
                  <a:pt x="329760" y="336364"/>
                </a:lnTo>
                <a:lnTo>
                  <a:pt x="313930" y="348689"/>
                </a:lnTo>
                <a:lnTo>
                  <a:pt x="296978" y="353542"/>
                </a:lnTo>
                <a:close/>
              </a:path>
              <a:path w="346075" h="372110">
                <a:moveTo>
                  <a:pt x="296561" y="224869"/>
                </a:moveTo>
                <a:lnTo>
                  <a:pt x="280879" y="221708"/>
                </a:lnTo>
                <a:lnTo>
                  <a:pt x="268072" y="213087"/>
                </a:lnTo>
                <a:lnTo>
                  <a:pt x="259438" y="200302"/>
                </a:lnTo>
                <a:lnTo>
                  <a:pt x="256271" y="184644"/>
                </a:lnTo>
                <a:lnTo>
                  <a:pt x="259438" y="168987"/>
                </a:lnTo>
                <a:lnTo>
                  <a:pt x="268072" y="156202"/>
                </a:lnTo>
                <a:lnTo>
                  <a:pt x="280879" y="147581"/>
                </a:lnTo>
                <a:lnTo>
                  <a:pt x="296561" y="144420"/>
                </a:lnTo>
                <a:lnTo>
                  <a:pt x="313678" y="147581"/>
                </a:lnTo>
                <a:lnTo>
                  <a:pt x="329640" y="156202"/>
                </a:lnTo>
                <a:lnTo>
                  <a:pt x="341430" y="168987"/>
                </a:lnTo>
                <a:lnTo>
                  <a:pt x="346031" y="184644"/>
                </a:lnTo>
                <a:lnTo>
                  <a:pt x="341430" y="200302"/>
                </a:lnTo>
                <a:lnTo>
                  <a:pt x="329640" y="213087"/>
                </a:lnTo>
                <a:lnTo>
                  <a:pt x="313678" y="221708"/>
                </a:lnTo>
                <a:lnTo>
                  <a:pt x="296561" y="224869"/>
                </a:lnTo>
                <a:close/>
              </a:path>
              <a:path w="346075" h="372110">
                <a:moveTo>
                  <a:pt x="113189" y="234813"/>
                </a:moveTo>
                <a:lnTo>
                  <a:pt x="27821" y="234813"/>
                </a:lnTo>
                <a:lnTo>
                  <a:pt x="16996" y="232634"/>
                </a:lnTo>
                <a:lnTo>
                  <a:pt x="8152" y="226686"/>
                </a:lnTo>
                <a:lnTo>
                  <a:pt x="2187" y="217858"/>
                </a:lnTo>
                <a:lnTo>
                  <a:pt x="0" y="207034"/>
                </a:lnTo>
                <a:lnTo>
                  <a:pt x="0" y="132495"/>
                </a:lnTo>
                <a:lnTo>
                  <a:pt x="2187" y="117967"/>
                </a:lnTo>
                <a:lnTo>
                  <a:pt x="8152" y="107236"/>
                </a:lnTo>
                <a:lnTo>
                  <a:pt x="16996" y="100587"/>
                </a:lnTo>
                <a:lnTo>
                  <a:pt x="27821" y="98307"/>
                </a:lnTo>
                <a:lnTo>
                  <a:pt x="37929" y="98307"/>
                </a:lnTo>
                <a:lnTo>
                  <a:pt x="48037" y="148768"/>
                </a:lnTo>
                <a:lnTo>
                  <a:pt x="141012" y="148768"/>
                </a:lnTo>
                <a:lnTo>
                  <a:pt x="141012" y="207034"/>
                </a:lnTo>
                <a:lnTo>
                  <a:pt x="138824" y="217858"/>
                </a:lnTo>
                <a:lnTo>
                  <a:pt x="132859" y="226686"/>
                </a:lnTo>
                <a:lnTo>
                  <a:pt x="124015" y="232634"/>
                </a:lnTo>
                <a:lnTo>
                  <a:pt x="113189" y="234813"/>
                </a:lnTo>
                <a:close/>
              </a:path>
              <a:path w="346075" h="372110">
                <a:moveTo>
                  <a:pt x="83888" y="98483"/>
                </a:moveTo>
                <a:lnTo>
                  <a:pt x="57087" y="98483"/>
                </a:lnTo>
                <a:lnTo>
                  <a:pt x="62647" y="98413"/>
                </a:lnTo>
                <a:lnTo>
                  <a:pt x="62298" y="98343"/>
                </a:lnTo>
                <a:lnTo>
                  <a:pt x="83959" y="98307"/>
                </a:lnTo>
                <a:lnTo>
                  <a:pt x="83888" y="98483"/>
                </a:lnTo>
                <a:close/>
              </a:path>
              <a:path w="346075" h="372110">
                <a:moveTo>
                  <a:pt x="141012" y="148768"/>
                </a:moveTo>
                <a:lnTo>
                  <a:pt x="92940" y="148768"/>
                </a:lnTo>
                <a:lnTo>
                  <a:pt x="103082" y="98307"/>
                </a:lnTo>
                <a:lnTo>
                  <a:pt x="113189" y="98307"/>
                </a:lnTo>
                <a:lnTo>
                  <a:pt x="124015" y="100587"/>
                </a:lnTo>
                <a:lnTo>
                  <a:pt x="132859" y="107236"/>
                </a:lnTo>
                <a:lnTo>
                  <a:pt x="138824" y="117967"/>
                </a:lnTo>
                <a:lnTo>
                  <a:pt x="141012" y="132495"/>
                </a:lnTo>
                <a:lnTo>
                  <a:pt x="141012" y="148768"/>
                </a:lnTo>
                <a:close/>
              </a:path>
              <a:path w="346075" h="372110">
                <a:moveTo>
                  <a:pt x="62874" y="118027"/>
                </a:moveTo>
                <a:lnTo>
                  <a:pt x="62799" y="114870"/>
                </a:lnTo>
                <a:lnTo>
                  <a:pt x="62707" y="114096"/>
                </a:lnTo>
                <a:lnTo>
                  <a:pt x="61701" y="108435"/>
                </a:lnTo>
                <a:lnTo>
                  <a:pt x="59763" y="104215"/>
                </a:lnTo>
                <a:lnTo>
                  <a:pt x="68988" y="99820"/>
                </a:lnTo>
                <a:lnTo>
                  <a:pt x="62647" y="98483"/>
                </a:lnTo>
                <a:lnTo>
                  <a:pt x="83994" y="98483"/>
                </a:lnTo>
                <a:lnTo>
                  <a:pt x="78746" y="109736"/>
                </a:lnTo>
                <a:lnTo>
                  <a:pt x="77968" y="114096"/>
                </a:lnTo>
                <a:lnTo>
                  <a:pt x="63075" y="114096"/>
                </a:lnTo>
                <a:lnTo>
                  <a:pt x="63024" y="116386"/>
                </a:lnTo>
                <a:lnTo>
                  <a:pt x="62874" y="118027"/>
                </a:lnTo>
                <a:close/>
              </a:path>
              <a:path w="346075" h="372110">
                <a:moveTo>
                  <a:pt x="78356" y="120556"/>
                </a:moveTo>
                <a:lnTo>
                  <a:pt x="62933" y="120556"/>
                </a:lnTo>
                <a:lnTo>
                  <a:pt x="63075" y="114096"/>
                </a:lnTo>
                <a:lnTo>
                  <a:pt x="77968" y="114096"/>
                </a:lnTo>
                <a:lnTo>
                  <a:pt x="77830" y="114870"/>
                </a:lnTo>
                <a:lnTo>
                  <a:pt x="78356" y="120556"/>
                </a:lnTo>
                <a:close/>
              </a:path>
              <a:path w="346075" h="372110">
                <a:moveTo>
                  <a:pt x="80965" y="148768"/>
                </a:moveTo>
                <a:lnTo>
                  <a:pt x="60045" y="148768"/>
                </a:lnTo>
                <a:lnTo>
                  <a:pt x="62874" y="118027"/>
                </a:lnTo>
                <a:lnTo>
                  <a:pt x="62933" y="120556"/>
                </a:lnTo>
                <a:lnTo>
                  <a:pt x="78356" y="120556"/>
                </a:lnTo>
                <a:lnTo>
                  <a:pt x="80965" y="148768"/>
                </a:lnTo>
                <a:close/>
              </a:path>
              <a:path w="346075" h="372110">
                <a:moveTo>
                  <a:pt x="61103" y="372093"/>
                </a:moveTo>
                <a:lnTo>
                  <a:pt x="50995" y="372093"/>
                </a:lnTo>
                <a:lnTo>
                  <a:pt x="43843" y="370551"/>
                </a:lnTo>
                <a:lnTo>
                  <a:pt x="38685" y="366344"/>
                </a:lnTo>
                <a:lnTo>
                  <a:pt x="35561" y="360107"/>
                </a:lnTo>
                <a:lnTo>
                  <a:pt x="34511" y="352472"/>
                </a:lnTo>
                <a:lnTo>
                  <a:pt x="34511" y="234813"/>
                </a:lnTo>
                <a:lnTo>
                  <a:pt x="109632" y="234813"/>
                </a:lnTo>
                <a:lnTo>
                  <a:pt x="109632" y="352472"/>
                </a:lnTo>
                <a:lnTo>
                  <a:pt x="108093" y="360107"/>
                </a:lnTo>
                <a:lnTo>
                  <a:pt x="107425" y="361099"/>
                </a:lnTo>
                <a:lnTo>
                  <a:pt x="70505" y="361099"/>
                </a:lnTo>
                <a:lnTo>
                  <a:pt x="71597" y="364463"/>
                </a:lnTo>
                <a:lnTo>
                  <a:pt x="71758" y="364610"/>
                </a:lnTo>
                <a:lnTo>
                  <a:pt x="61103" y="372093"/>
                </a:lnTo>
                <a:close/>
              </a:path>
              <a:path w="346075" h="372110">
                <a:moveTo>
                  <a:pt x="90016" y="372093"/>
                </a:moveTo>
                <a:lnTo>
                  <a:pt x="79909" y="372093"/>
                </a:lnTo>
                <a:lnTo>
                  <a:pt x="71758" y="364610"/>
                </a:lnTo>
                <a:lnTo>
                  <a:pt x="71967" y="364463"/>
                </a:lnTo>
                <a:lnTo>
                  <a:pt x="70505" y="361099"/>
                </a:lnTo>
                <a:lnTo>
                  <a:pt x="107425" y="361099"/>
                </a:lnTo>
                <a:lnTo>
                  <a:pt x="103892" y="366344"/>
                </a:lnTo>
                <a:lnTo>
                  <a:pt x="97657" y="370551"/>
                </a:lnTo>
                <a:lnTo>
                  <a:pt x="90016" y="372093"/>
                </a:lnTo>
                <a:close/>
              </a:path>
              <a:path w="346075" h="372110">
                <a:moveTo>
                  <a:pt x="217230" y="171075"/>
                </a:moveTo>
                <a:lnTo>
                  <a:pt x="190002" y="171075"/>
                </a:lnTo>
                <a:lnTo>
                  <a:pt x="190002" y="109641"/>
                </a:lnTo>
                <a:lnTo>
                  <a:pt x="194328" y="88311"/>
                </a:lnTo>
                <a:lnTo>
                  <a:pt x="206117" y="70871"/>
                </a:lnTo>
                <a:lnTo>
                  <a:pt x="223586" y="59101"/>
                </a:lnTo>
                <a:lnTo>
                  <a:pt x="244951" y="54783"/>
                </a:lnTo>
                <a:lnTo>
                  <a:pt x="244951" y="81966"/>
                </a:lnTo>
                <a:lnTo>
                  <a:pt x="234170" y="84144"/>
                </a:lnTo>
                <a:lnTo>
                  <a:pt x="225358" y="90080"/>
                </a:lnTo>
                <a:lnTo>
                  <a:pt x="219412" y="98878"/>
                </a:lnTo>
                <a:lnTo>
                  <a:pt x="217230" y="109641"/>
                </a:lnTo>
                <a:lnTo>
                  <a:pt x="217230" y="171075"/>
                </a:lnTo>
                <a:close/>
              </a:path>
              <a:path w="346075" h="372110">
                <a:moveTo>
                  <a:pt x="245444" y="198258"/>
                </a:moveTo>
                <a:lnTo>
                  <a:pt x="165556" y="198258"/>
                </a:lnTo>
                <a:lnTo>
                  <a:pt x="165556" y="171075"/>
                </a:lnTo>
                <a:lnTo>
                  <a:pt x="245444" y="171075"/>
                </a:lnTo>
                <a:lnTo>
                  <a:pt x="245444" y="198258"/>
                </a:lnTo>
                <a:close/>
              </a:path>
              <a:path w="346075" h="372110">
                <a:moveTo>
                  <a:pt x="244951" y="314550"/>
                </a:moveTo>
                <a:lnTo>
                  <a:pt x="223586" y="310231"/>
                </a:lnTo>
                <a:lnTo>
                  <a:pt x="206117" y="298462"/>
                </a:lnTo>
                <a:lnTo>
                  <a:pt x="194328" y="281022"/>
                </a:lnTo>
                <a:lnTo>
                  <a:pt x="190002" y="259692"/>
                </a:lnTo>
                <a:lnTo>
                  <a:pt x="190002" y="198258"/>
                </a:lnTo>
                <a:lnTo>
                  <a:pt x="217230" y="198258"/>
                </a:lnTo>
                <a:lnTo>
                  <a:pt x="217230" y="259692"/>
                </a:lnTo>
                <a:lnTo>
                  <a:pt x="219412" y="270434"/>
                </a:lnTo>
                <a:lnTo>
                  <a:pt x="225358" y="279222"/>
                </a:lnTo>
                <a:lnTo>
                  <a:pt x="234170" y="285154"/>
                </a:lnTo>
                <a:lnTo>
                  <a:pt x="244951" y="287332"/>
                </a:lnTo>
                <a:lnTo>
                  <a:pt x="244951" y="314550"/>
                </a:lnTo>
                <a:close/>
              </a:path>
              <a:path w="346075" h="372110">
                <a:moveTo>
                  <a:pt x="298040" y="26952"/>
                </a:moveTo>
                <a:lnTo>
                  <a:pt x="297371" y="26952"/>
                </a:lnTo>
                <a:lnTo>
                  <a:pt x="297688" y="26917"/>
                </a:lnTo>
                <a:lnTo>
                  <a:pt x="300125" y="26917"/>
                </a:lnTo>
                <a:lnTo>
                  <a:pt x="298040" y="26952"/>
                </a:lnTo>
                <a:close/>
              </a:path>
              <a:path w="346075" h="372110">
                <a:moveTo>
                  <a:pt x="292582" y="106719"/>
                </a:moveTo>
                <a:lnTo>
                  <a:pt x="289202" y="106191"/>
                </a:lnTo>
                <a:lnTo>
                  <a:pt x="293658" y="105101"/>
                </a:lnTo>
                <a:lnTo>
                  <a:pt x="277661" y="101780"/>
                </a:lnTo>
                <a:lnTo>
                  <a:pt x="266186" y="93065"/>
                </a:lnTo>
                <a:lnTo>
                  <a:pt x="259217" y="80969"/>
                </a:lnTo>
                <a:lnTo>
                  <a:pt x="256817" y="67926"/>
                </a:lnTo>
                <a:lnTo>
                  <a:pt x="256739" y="65112"/>
                </a:lnTo>
                <a:lnTo>
                  <a:pt x="260317" y="50202"/>
                </a:lnTo>
                <a:lnTo>
                  <a:pt x="268939" y="38079"/>
                </a:lnTo>
                <a:lnTo>
                  <a:pt x="281416" y="29932"/>
                </a:lnTo>
                <a:lnTo>
                  <a:pt x="296561" y="26952"/>
                </a:lnTo>
                <a:lnTo>
                  <a:pt x="301180" y="26952"/>
                </a:lnTo>
                <a:lnTo>
                  <a:pt x="335233" y="50811"/>
                </a:lnTo>
                <a:lnTo>
                  <a:pt x="341365" y="65534"/>
                </a:lnTo>
                <a:lnTo>
                  <a:pt x="341365" y="65816"/>
                </a:lnTo>
                <a:lnTo>
                  <a:pt x="341721" y="65957"/>
                </a:lnTo>
                <a:lnTo>
                  <a:pt x="341694" y="67504"/>
                </a:lnTo>
                <a:lnTo>
                  <a:pt x="341365" y="67926"/>
                </a:lnTo>
                <a:lnTo>
                  <a:pt x="341365" y="68383"/>
                </a:lnTo>
                <a:lnTo>
                  <a:pt x="341016" y="68699"/>
                </a:lnTo>
                <a:lnTo>
                  <a:pt x="341016" y="69016"/>
                </a:lnTo>
                <a:lnTo>
                  <a:pt x="340659" y="69333"/>
                </a:lnTo>
                <a:lnTo>
                  <a:pt x="340659" y="69649"/>
                </a:lnTo>
                <a:lnTo>
                  <a:pt x="334273" y="84114"/>
                </a:lnTo>
                <a:lnTo>
                  <a:pt x="324322" y="95842"/>
                </a:lnTo>
                <a:lnTo>
                  <a:pt x="311516" y="103706"/>
                </a:lnTo>
                <a:lnTo>
                  <a:pt x="296743" y="106543"/>
                </a:lnTo>
                <a:lnTo>
                  <a:pt x="296139" y="106543"/>
                </a:lnTo>
                <a:lnTo>
                  <a:pt x="292582" y="106719"/>
                </a:lnTo>
                <a:close/>
              </a:path>
              <a:path w="346075" h="372110">
                <a:moveTo>
                  <a:pt x="296561" y="106578"/>
                </a:moveTo>
                <a:lnTo>
                  <a:pt x="296350" y="106578"/>
                </a:lnTo>
                <a:lnTo>
                  <a:pt x="296139" y="106543"/>
                </a:lnTo>
                <a:lnTo>
                  <a:pt x="296743" y="106543"/>
                </a:lnTo>
                <a:lnTo>
                  <a:pt x="296561" y="106578"/>
                </a:lnTo>
                <a:close/>
              </a:path>
              <a:path w="346075" h="372110">
                <a:moveTo>
                  <a:pt x="78998" y="258"/>
                </a:moveTo>
                <a:lnTo>
                  <a:pt x="72188" y="258"/>
                </a:lnTo>
                <a:lnTo>
                  <a:pt x="70646" y="0"/>
                </a:lnTo>
                <a:lnTo>
                  <a:pt x="80765" y="0"/>
                </a:lnTo>
                <a:lnTo>
                  <a:pt x="78998" y="258"/>
                </a:lnTo>
                <a:close/>
              </a:path>
              <a:path w="346075" h="372110">
                <a:moveTo>
                  <a:pt x="73373" y="457"/>
                </a:moveTo>
                <a:lnTo>
                  <a:pt x="71795" y="457"/>
                </a:lnTo>
                <a:lnTo>
                  <a:pt x="70625" y="258"/>
                </a:lnTo>
                <a:lnTo>
                  <a:pt x="72188" y="258"/>
                </a:lnTo>
                <a:lnTo>
                  <a:pt x="73373" y="457"/>
                </a:lnTo>
                <a:close/>
              </a:path>
              <a:path w="346075" h="372110">
                <a:moveTo>
                  <a:pt x="79199" y="457"/>
                </a:moveTo>
                <a:lnTo>
                  <a:pt x="77640" y="457"/>
                </a:lnTo>
                <a:lnTo>
                  <a:pt x="78998" y="258"/>
                </a:lnTo>
                <a:lnTo>
                  <a:pt x="80556" y="258"/>
                </a:lnTo>
                <a:lnTo>
                  <a:pt x="79199" y="457"/>
                </a:lnTo>
                <a:close/>
              </a:path>
              <a:path w="346075" h="372110">
                <a:moveTo>
                  <a:pt x="73903" y="1003"/>
                </a:moveTo>
                <a:lnTo>
                  <a:pt x="70646" y="457"/>
                </a:lnTo>
                <a:lnTo>
                  <a:pt x="71795" y="457"/>
                </a:lnTo>
                <a:lnTo>
                  <a:pt x="74500" y="916"/>
                </a:lnTo>
                <a:lnTo>
                  <a:pt x="73903" y="1003"/>
                </a:lnTo>
                <a:close/>
              </a:path>
              <a:path w="346075" h="372110">
                <a:moveTo>
                  <a:pt x="75361" y="790"/>
                </a:moveTo>
                <a:lnTo>
                  <a:pt x="73373" y="457"/>
                </a:lnTo>
                <a:lnTo>
                  <a:pt x="77640" y="457"/>
                </a:lnTo>
                <a:lnTo>
                  <a:pt x="75361" y="790"/>
                </a:lnTo>
                <a:close/>
              </a:path>
              <a:path w="346075" h="372110">
                <a:moveTo>
                  <a:pt x="76812" y="1033"/>
                </a:moveTo>
                <a:lnTo>
                  <a:pt x="76089" y="912"/>
                </a:lnTo>
                <a:lnTo>
                  <a:pt x="79199" y="457"/>
                </a:lnTo>
                <a:lnTo>
                  <a:pt x="80765" y="457"/>
                </a:lnTo>
                <a:lnTo>
                  <a:pt x="76812" y="1033"/>
                </a:lnTo>
                <a:close/>
              </a:path>
              <a:path w="346075" h="372110">
                <a:moveTo>
                  <a:pt x="75223" y="1039"/>
                </a:moveTo>
                <a:lnTo>
                  <a:pt x="74500" y="916"/>
                </a:lnTo>
                <a:lnTo>
                  <a:pt x="75361" y="790"/>
                </a:lnTo>
                <a:lnTo>
                  <a:pt x="76089" y="912"/>
                </a:lnTo>
                <a:lnTo>
                  <a:pt x="75223" y="1039"/>
                </a:lnTo>
                <a:close/>
              </a:path>
              <a:path w="346075" h="372110">
                <a:moveTo>
                  <a:pt x="73751" y="80695"/>
                </a:moveTo>
                <a:lnTo>
                  <a:pt x="36554" y="63392"/>
                </a:lnTo>
                <a:lnTo>
                  <a:pt x="29547" y="40696"/>
                </a:lnTo>
                <a:lnTo>
                  <a:pt x="32918" y="24870"/>
                </a:lnTo>
                <a:lnTo>
                  <a:pt x="42804" y="11932"/>
                </a:lnTo>
                <a:lnTo>
                  <a:pt x="58866" y="3203"/>
                </a:lnTo>
                <a:lnTo>
                  <a:pt x="73903" y="1003"/>
                </a:lnTo>
                <a:lnTo>
                  <a:pt x="74632" y="1125"/>
                </a:lnTo>
                <a:lnTo>
                  <a:pt x="58844" y="3436"/>
                </a:lnTo>
                <a:lnTo>
                  <a:pt x="42915" y="12104"/>
                </a:lnTo>
                <a:lnTo>
                  <a:pt x="33174" y="24870"/>
                </a:lnTo>
                <a:lnTo>
                  <a:pt x="33089" y="25045"/>
                </a:lnTo>
                <a:lnTo>
                  <a:pt x="29763" y="40696"/>
                </a:lnTo>
                <a:lnTo>
                  <a:pt x="29854" y="44932"/>
                </a:lnTo>
                <a:lnTo>
                  <a:pt x="30221" y="47694"/>
                </a:lnTo>
                <a:lnTo>
                  <a:pt x="32224" y="49165"/>
                </a:lnTo>
                <a:lnTo>
                  <a:pt x="34162" y="50897"/>
                </a:lnTo>
                <a:lnTo>
                  <a:pt x="38145" y="63107"/>
                </a:lnTo>
                <a:lnTo>
                  <a:pt x="39020" y="64009"/>
                </a:lnTo>
                <a:lnTo>
                  <a:pt x="47117" y="72678"/>
                </a:lnTo>
                <a:lnTo>
                  <a:pt x="61519" y="79022"/>
                </a:lnTo>
                <a:lnTo>
                  <a:pt x="74551" y="80534"/>
                </a:lnTo>
                <a:lnTo>
                  <a:pt x="73751" y="80695"/>
                </a:lnTo>
                <a:close/>
              </a:path>
              <a:path w="346075" h="372110">
                <a:moveTo>
                  <a:pt x="111065" y="41563"/>
                </a:moveTo>
                <a:lnTo>
                  <a:pt x="84108" y="2547"/>
                </a:lnTo>
                <a:lnTo>
                  <a:pt x="75941" y="1160"/>
                </a:lnTo>
                <a:lnTo>
                  <a:pt x="76845" y="1039"/>
                </a:lnTo>
                <a:lnTo>
                  <a:pt x="110125" y="30531"/>
                </a:lnTo>
                <a:lnTo>
                  <a:pt x="111279" y="40696"/>
                </a:lnTo>
                <a:lnTo>
                  <a:pt x="111204" y="40873"/>
                </a:lnTo>
                <a:lnTo>
                  <a:pt x="111065" y="41563"/>
                </a:lnTo>
                <a:close/>
              </a:path>
              <a:path w="346075" h="372110">
                <a:moveTo>
                  <a:pt x="75353" y="1246"/>
                </a:moveTo>
                <a:lnTo>
                  <a:pt x="74632" y="1125"/>
                </a:lnTo>
                <a:lnTo>
                  <a:pt x="75223" y="1039"/>
                </a:lnTo>
                <a:lnTo>
                  <a:pt x="75941" y="1160"/>
                </a:lnTo>
                <a:lnTo>
                  <a:pt x="75353" y="1246"/>
                </a:lnTo>
                <a:close/>
              </a:path>
              <a:path w="346075" h="372110">
                <a:moveTo>
                  <a:pt x="75311" y="80380"/>
                </a:moveTo>
                <a:lnTo>
                  <a:pt x="39020" y="64009"/>
                </a:lnTo>
                <a:lnTo>
                  <a:pt x="34695" y="51038"/>
                </a:lnTo>
                <a:lnTo>
                  <a:pt x="34582" y="50897"/>
                </a:lnTo>
                <a:lnTo>
                  <a:pt x="32224" y="49165"/>
                </a:lnTo>
                <a:lnTo>
                  <a:pt x="30463" y="47591"/>
                </a:lnTo>
                <a:lnTo>
                  <a:pt x="30137" y="44932"/>
                </a:lnTo>
                <a:lnTo>
                  <a:pt x="30040" y="40696"/>
                </a:lnTo>
                <a:lnTo>
                  <a:pt x="33373" y="25045"/>
                </a:lnTo>
                <a:lnTo>
                  <a:pt x="43156" y="12253"/>
                </a:lnTo>
                <a:lnTo>
                  <a:pt x="59062" y="3623"/>
                </a:lnTo>
                <a:lnTo>
                  <a:pt x="75353" y="1246"/>
                </a:lnTo>
                <a:lnTo>
                  <a:pt x="83869" y="2675"/>
                </a:lnTo>
                <a:lnTo>
                  <a:pt x="110548" y="33978"/>
                </a:lnTo>
                <a:lnTo>
                  <a:pt x="110784" y="40696"/>
                </a:lnTo>
                <a:lnTo>
                  <a:pt x="110693" y="42622"/>
                </a:lnTo>
                <a:lnTo>
                  <a:pt x="110129" y="46187"/>
                </a:lnTo>
                <a:lnTo>
                  <a:pt x="108020" y="56611"/>
                </a:lnTo>
                <a:lnTo>
                  <a:pt x="99338" y="69465"/>
                </a:lnTo>
                <a:lnTo>
                  <a:pt x="86461" y="78133"/>
                </a:lnTo>
                <a:lnTo>
                  <a:pt x="75311" y="80380"/>
                </a:lnTo>
                <a:close/>
              </a:path>
              <a:path w="346075" h="372110">
                <a:moveTo>
                  <a:pt x="110852" y="42615"/>
                </a:moveTo>
                <a:lnTo>
                  <a:pt x="110855" y="41603"/>
                </a:lnTo>
                <a:lnTo>
                  <a:pt x="110970" y="40873"/>
                </a:lnTo>
                <a:lnTo>
                  <a:pt x="110852" y="42615"/>
                </a:lnTo>
                <a:close/>
              </a:path>
              <a:path w="346075" h="372110">
                <a:moveTo>
                  <a:pt x="111204" y="42150"/>
                </a:moveTo>
                <a:lnTo>
                  <a:pt x="111204" y="40873"/>
                </a:lnTo>
                <a:lnTo>
                  <a:pt x="111204" y="42150"/>
                </a:lnTo>
                <a:close/>
              </a:path>
              <a:path w="346075" h="372110">
                <a:moveTo>
                  <a:pt x="111463" y="45275"/>
                </a:moveTo>
                <a:lnTo>
                  <a:pt x="111323" y="41563"/>
                </a:lnTo>
                <a:lnTo>
                  <a:pt x="111463" y="40873"/>
                </a:lnTo>
                <a:lnTo>
                  <a:pt x="111463" y="45275"/>
                </a:lnTo>
                <a:close/>
              </a:path>
              <a:path w="346075" h="372110">
                <a:moveTo>
                  <a:pt x="110970" y="43306"/>
                </a:moveTo>
                <a:lnTo>
                  <a:pt x="111065" y="41563"/>
                </a:lnTo>
                <a:lnTo>
                  <a:pt x="111109" y="42622"/>
                </a:lnTo>
                <a:lnTo>
                  <a:pt x="110970" y="43306"/>
                </a:lnTo>
                <a:close/>
              </a:path>
              <a:path w="346075" h="372110">
                <a:moveTo>
                  <a:pt x="109212" y="51981"/>
                </a:moveTo>
                <a:lnTo>
                  <a:pt x="110172" y="45977"/>
                </a:lnTo>
                <a:lnTo>
                  <a:pt x="110852" y="42615"/>
                </a:lnTo>
                <a:lnTo>
                  <a:pt x="110779" y="44248"/>
                </a:lnTo>
                <a:lnTo>
                  <a:pt x="109212" y="51981"/>
                </a:lnTo>
                <a:close/>
              </a:path>
              <a:path w="346075" h="372110">
                <a:moveTo>
                  <a:pt x="76207" y="80482"/>
                </a:moveTo>
                <a:lnTo>
                  <a:pt x="86562" y="78367"/>
                </a:lnTo>
                <a:lnTo>
                  <a:pt x="99516" y="69637"/>
                </a:lnTo>
                <a:lnTo>
                  <a:pt x="108256" y="56699"/>
                </a:lnTo>
                <a:lnTo>
                  <a:pt x="109212" y="51981"/>
                </a:lnTo>
                <a:lnTo>
                  <a:pt x="107801" y="60901"/>
                </a:lnTo>
                <a:lnTo>
                  <a:pt x="99164" y="73194"/>
                </a:lnTo>
                <a:lnTo>
                  <a:pt x="86367" y="79378"/>
                </a:lnTo>
                <a:lnTo>
                  <a:pt x="76207" y="80482"/>
                </a:lnTo>
                <a:close/>
              </a:path>
              <a:path w="346075" h="372110">
                <a:moveTo>
                  <a:pt x="75121" y="80600"/>
                </a:moveTo>
                <a:lnTo>
                  <a:pt x="74551" y="80534"/>
                </a:lnTo>
                <a:lnTo>
                  <a:pt x="75311" y="80380"/>
                </a:lnTo>
                <a:lnTo>
                  <a:pt x="76139" y="80474"/>
                </a:lnTo>
                <a:lnTo>
                  <a:pt x="75121" y="80600"/>
                </a:lnTo>
                <a:close/>
              </a:path>
              <a:path w="346075" h="372110">
                <a:moveTo>
                  <a:pt x="81478" y="81078"/>
                </a:moveTo>
                <a:lnTo>
                  <a:pt x="79245" y="81078"/>
                </a:lnTo>
                <a:lnTo>
                  <a:pt x="75373" y="80629"/>
                </a:lnTo>
                <a:lnTo>
                  <a:pt x="75978" y="80506"/>
                </a:lnTo>
                <a:lnTo>
                  <a:pt x="76207" y="80482"/>
                </a:lnTo>
                <a:lnTo>
                  <a:pt x="81478" y="81078"/>
                </a:lnTo>
                <a:close/>
              </a:path>
              <a:path w="346075" h="372110">
                <a:moveTo>
                  <a:pt x="74581" y="80789"/>
                </a:moveTo>
                <a:lnTo>
                  <a:pt x="73992" y="80722"/>
                </a:lnTo>
                <a:lnTo>
                  <a:pt x="75121" y="80600"/>
                </a:lnTo>
                <a:lnTo>
                  <a:pt x="75373" y="80629"/>
                </a:lnTo>
                <a:lnTo>
                  <a:pt x="74581" y="80789"/>
                </a:lnTo>
                <a:close/>
              </a:path>
              <a:path w="346075" h="372110">
                <a:moveTo>
                  <a:pt x="73175" y="80811"/>
                </a:moveTo>
                <a:lnTo>
                  <a:pt x="73751" y="80695"/>
                </a:lnTo>
                <a:lnTo>
                  <a:pt x="73992" y="80722"/>
                </a:lnTo>
                <a:lnTo>
                  <a:pt x="73175" y="80811"/>
                </a:lnTo>
                <a:close/>
              </a:path>
              <a:path w="346075" h="372110">
                <a:moveTo>
                  <a:pt x="77134" y="81078"/>
                </a:moveTo>
                <a:lnTo>
                  <a:pt x="73151" y="81078"/>
                </a:lnTo>
                <a:lnTo>
                  <a:pt x="74581" y="80789"/>
                </a:lnTo>
                <a:lnTo>
                  <a:pt x="77134" y="81078"/>
                </a:lnTo>
                <a:close/>
              </a:path>
              <a:path w="346075" h="372110">
                <a:moveTo>
                  <a:pt x="71851" y="81078"/>
                </a:moveTo>
                <a:lnTo>
                  <a:pt x="70717" y="81078"/>
                </a:lnTo>
                <a:lnTo>
                  <a:pt x="73175" y="80811"/>
                </a:lnTo>
                <a:lnTo>
                  <a:pt x="71851" y="81078"/>
                </a:lnTo>
                <a:close/>
              </a:path>
              <a:path w="346075" h="372110">
                <a:moveTo>
                  <a:pt x="71999" y="81311"/>
                </a:moveTo>
                <a:lnTo>
                  <a:pt x="70695" y="81311"/>
                </a:lnTo>
                <a:lnTo>
                  <a:pt x="71851" y="81078"/>
                </a:lnTo>
                <a:lnTo>
                  <a:pt x="73151" y="81078"/>
                </a:lnTo>
                <a:lnTo>
                  <a:pt x="71999" y="81311"/>
                </a:lnTo>
                <a:close/>
              </a:path>
              <a:path w="346075" h="372110">
                <a:moveTo>
                  <a:pt x="81253" y="81311"/>
                </a:moveTo>
                <a:lnTo>
                  <a:pt x="79190" y="81311"/>
                </a:lnTo>
                <a:lnTo>
                  <a:pt x="77134" y="81078"/>
                </a:lnTo>
                <a:lnTo>
                  <a:pt x="79245" y="81078"/>
                </a:lnTo>
                <a:lnTo>
                  <a:pt x="81253" y="81311"/>
                </a:lnTo>
                <a:close/>
              </a:path>
              <a:path w="346075" h="372110">
                <a:moveTo>
                  <a:pt x="81478" y="81570"/>
                </a:moveTo>
                <a:lnTo>
                  <a:pt x="70717" y="81570"/>
                </a:lnTo>
                <a:lnTo>
                  <a:pt x="71999" y="81311"/>
                </a:lnTo>
                <a:lnTo>
                  <a:pt x="79190" y="81311"/>
                </a:lnTo>
                <a:lnTo>
                  <a:pt x="81478" y="81570"/>
                </a:lnTo>
                <a:close/>
              </a:path>
            </a:pathLst>
          </a:custGeom>
          <a:solidFill>
            <a:srgbClr val="FFFFFF"/>
          </a:solidFill>
        </p:spPr>
        <p:txBody>
          <a:bodyPr wrap="square" lIns="0" tIns="0" rIns="0" bIns="0" rtlCol="0"/>
          <a:lstStyle/>
          <a:p/>
        </p:txBody>
      </p:sp>
      <p:sp>
        <p:nvSpPr>
          <p:cNvPr id="21" name="object 21"/>
          <p:cNvSpPr/>
          <p:nvPr/>
        </p:nvSpPr>
        <p:spPr>
          <a:xfrm>
            <a:off x="794690" y="790616"/>
            <a:ext cx="403860" cy="0"/>
          </a:xfrm>
          <a:custGeom>
            <a:avLst/>
            <a:gdLst/>
            <a:ahLst/>
            <a:cxnLst/>
            <a:rect l="l" t="t" r="r" b="b"/>
            <a:pathLst>
              <a:path w="403859">
                <a:moveTo>
                  <a:pt x="0" y="0"/>
                </a:moveTo>
                <a:lnTo>
                  <a:pt x="403798" y="0"/>
                </a:lnTo>
              </a:path>
            </a:pathLst>
          </a:custGeom>
          <a:ln w="22662">
            <a:solidFill>
              <a:srgbClr val="FFFFFF"/>
            </a:solidFill>
          </a:ln>
        </p:spPr>
        <p:txBody>
          <a:bodyPr wrap="square" lIns="0" tIns="0" rIns="0" bIns="0" rtlCol="0"/>
          <a:lstStyle/>
          <a:p/>
        </p:txBody>
      </p:sp>
      <p:sp>
        <p:nvSpPr>
          <p:cNvPr id="22" name="object 22"/>
          <p:cNvSpPr/>
          <p:nvPr/>
        </p:nvSpPr>
        <p:spPr>
          <a:xfrm>
            <a:off x="147920" y="790616"/>
            <a:ext cx="403860" cy="0"/>
          </a:xfrm>
          <a:custGeom>
            <a:avLst/>
            <a:gdLst/>
            <a:ahLst/>
            <a:cxnLst/>
            <a:rect l="l" t="t" r="r" b="b"/>
            <a:pathLst>
              <a:path w="403859">
                <a:moveTo>
                  <a:pt x="0" y="0"/>
                </a:moveTo>
                <a:lnTo>
                  <a:pt x="403798" y="0"/>
                </a:lnTo>
              </a:path>
            </a:pathLst>
          </a:custGeom>
          <a:ln w="22662">
            <a:solidFill>
              <a:srgbClr val="FFFFFF"/>
            </a:solidFill>
          </a:ln>
        </p:spPr>
        <p:txBody>
          <a:bodyPr wrap="square" lIns="0" tIns="0" rIns="0" bIns="0" rtlCol="0"/>
          <a:lstStyle/>
          <a:p/>
        </p:txBody>
      </p:sp>
      <p:sp>
        <p:nvSpPr>
          <p:cNvPr id="23" name="object 23"/>
          <p:cNvSpPr/>
          <p:nvPr/>
        </p:nvSpPr>
        <p:spPr>
          <a:xfrm>
            <a:off x="587585" y="681663"/>
            <a:ext cx="171238" cy="217906"/>
          </a:xfrm>
          <a:prstGeom prst="rect">
            <a:avLst/>
          </a:prstGeom>
          <a:blipFill>
            <a:blip r:embed="rId4" cstate="print"/>
            <a:stretch>
              <a:fillRect/>
            </a:stretch>
          </a:blipFill>
        </p:spPr>
        <p:txBody>
          <a:bodyPr wrap="square" lIns="0" tIns="0" rIns="0" bIns="0" rtlCol="0"/>
          <a:lstStyle/>
          <a:p/>
        </p:txBody>
      </p:sp>
      <p:sp>
        <p:nvSpPr>
          <p:cNvPr id="24" name="object 24"/>
          <p:cNvSpPr txBox="1"/>
          <p:nvPr/>
        </p:nvSpPr>
        <p:spPr>
          <a:xfrm>
            <a:off x="517629" y="429138"/>
            <a:ext cx="279400" cy="330200"/>
          </a:xfrm>
          <a:prstGeom prst="rect">
            <a:avLst/>
          </a:prstGeom>
        </p:spPr>
        <p:txBody>
          <a:bodyPr vert="horz" wrap="square" lIns="0" tIns="12700" rIns="0" bIns="0" rtlCol="0">
            <a:spAutoFit/>
          </a:bodyPr>
          <a:lstStyle/>
          <a:p>
            <a:pPr marL="12700">
              <a:lnSpc>
                <a:spcPct val="100000"/>
              </a:lnSpc>
              <a:spcBef>
                <a:spcPts val="100"/>
              </a:spcBef>
            </a:pPr>
            <a:r>
              <a:rPr sz="2000" dirty="0">
                <a:solidFill>
                  <a:srgbClr val="FFFFFF"/>
                </a:solidFill>
                <a:latin typeface="宋体" panose="02010600030101010101" pitchFamily="2" charset="-122"/>
                <a:cs typeface="宋体" panose="02010600030101010101" pitchFamily="2" charset="-122"/>
              </a:rPr>
              <a:t>02</a:t>
            </a:r>
            <a:endParaRPr sz="2000">
              <a:latin typeface="宋体" panose="02010600030101010101" pitchFamily="2" charset="-122"/>
              <a:cs typeface="宋体" panose="02010600030101010101" pitchFamily="2" charset="-122"/>
            </a:endParaRPr>
          </a:p>
        </p:txBody>
      </p:sp>
      <p:sp>
        <p:nvSpPr>
          <p:cNvPr id="25" name="object 25"/>
          <p:cNvSpPr txBox="1">
            <a:spLocks noGrp="1"/>
          </p:cNvSpPr>
          <p:nvPr>
            <p:ph type="title"/>
          </p:nvPr>
        </p:nvSpPr>
        <p:spPr>
          <a:xfrm>
            <a:off x="1425924" y="583594"/>
            <a:ext cx="2463800" cy="381635"/>
          </a:xfrm>
          <a:prstGeom prst="rect">
            <a:avLst/>
          </a:prstGeom>
        </p:spPr>
        <p:txBody>
          <a:bodyPr vert="horz" wrap="square" lIns="0" tIns="12700" rIns="0" bIns="0" rtlCol="0">
            <a:spAutoFit/>
          </a:bodyPr>
          <a:lstStyle/>
          <a:p>
            <a:pPr marL="12700">
              <a:lnSpc>
                <a:spcPct val="100000"/>
              </a:lnSpc>
              <a:spcBef>
                <a:spcPts val="100"/>
              </a:spcBef>
            </a:pPr>
            <a:r>
              <a:rPr lang="zh-CN" sz="2400" b="0" dirty="0">
                <a:solidFill>
                  <a:srgbClr val="000000"/>
                </a:solidFill>
                <a:latin typeface="宋体" panose="02010600030101010101" pitchFamily="2" charset="-122"/>
                <a:cs typeface="宋体" panose="02010600030101010101" pitchFamily="2" charset="-122"/>
              </a:rPr>
              <a:t>两个重要概念</a:t>
            </a:r>
            <a:endParaRPr lang="zh-CN" sz="2400" b="0" dirty="0">
              <a:solidFill>
                <a:srgbClr val="000000"/>
              </a:solidFill>
              <a:latin typeface="宋体" panose="02010600030101010101" pitchFamily="2" charset="-122"/>
              <a:cs typeface="宋体" panose="02010600030101010101" pitchFamily="2" charset="-122"/>
            </a:endParaRPr>
          </a:p>
        </p:txBody>
      </p:sp>
      <p:sp>
        <p:nvSpPr>
          <p:cNvPr id="26" name="文本框 25"/>
          <p:cNvSpPr txBox="1"/>
          <p:nvPr/>
        </p:nvSpPr>
        <p:spPr>
          <a:xfrm>
            <a:off x="7818120" y="4154170"/>
            <a:ext cx="4355465" cy="1753235"/>
          </a:xfrm>
          <a:prstGeom prst="rect">
            <a:avLst/>
          </a:prstGeom>
          <a:noFill/>
        </p:spPr>
        <p:txBody>
          <a:bodyPr wrap="square" rtlCol="0">
            <a:spAutoFit/>
          </a:bodyPr>
          <a:p>
            <a:r>
              <a:rPr lang="zh-CN" altLang="en-US"/>
              <a:t>投射性认同是指投射的</a:t>
            </a:r>
            <a:r>
              <a:rPr lang="zh-CN" altLang="en-US" b="1"/>
              <a:t>接受者</a:t>
            </a:r>
            <a:r>
              <a:rPr lang="zh-CN" altLang="en-US"/>
              <a:t>接受</a:t>
            </a:r>
            <a:r>
              <a:rPr lang="zh-CN" altLang="en-US" b="1"/>
              <a:t>他人不想要的感觉</a:t>
            </a:r>
            <a:r>
              <a:rPr lang="zh-CN" altLang="en-US"/>
              <a:t>，并使其</a:t>
            </a:r>
            <a:r>
              <a:rPr lang="zh-CN" altLang="en-US" b="1"/>
              <a:t>成为自己的感觉。</a:t>
            </a:r>
            <a:endParaRPr lang="zh-CN" altLang="en-US" b="1"/>
          </a:p>
          <a:p>
            <a:r>
              <a:rPr lang="zh-CN" altLang="en-US" b="1"/>
              <a:t>通过投射过程，团体成员通过</a:t>
            </a:r>
            <a:r>
              <a:rPr lang="zh-CN" altLang="en-US" b="1">
                <a:solidFill>
                  <a:schemeClr val="accent1"/>
                </a:solidFill>
              </a:rPr>
              <a:t>激情、冷漠、蔑视、尊重、爱、内疚、恨，</a:t>
            </a:r>
            <a:r>
              <a:rPr lang="zh-CN" altLang="en-US" b="1"/>
              <a:t>或通过任何其他的经验联系起来。这些投射</a:t>
            </a:r>
            <a:r>
              <a:rPr lang="zh-CN" altLang="en-US" b="1">
                <a:solidFill>
                  <a:schemeClr val="accent1"/>
                </a:solidFill>
              </a:rPr>
              <a:t>损害</a:t>
            </a:r>
            <a:r>
              <a:rPr lang="zh-CN" altLang="en-US" b="1"/>
              <a:t>了成员</a:t>
            </a:r>
            <a:r>
              <a:rPr lang="zh-CN" altLang="en-US" b="1">
                <a:solidFill>
                  <a:schemeClr val="accent1"/>
                </a:solidFill>
              </a:rPr>
              <a:t>充分参与</a:t>
            </a:r>
            <a:r>
              <a:rPr lang="zh-CN" altLang="en-US" b="1"/>
              <a:t>并实现团队工作目标的</a:t>
            </a:r>
            <a:r>
              <a:rPr lang="zh-CN" altLang="en-US" b="1">
                <a:solidFill>
                  <a:schemeClr val="accent1"/>
                </a:solidFill>
              </a:rPr>
              <a:t>能力。</a:t>
            </a:r>
            <a:r>
              <a:rPr lang="zh-CN" altLang="en-US" b="1"/>
              <a:t>   </a:t>
            </a:r>
            <a:endParaRPr lang="zh-CN" altLang="en-US" b="1"/>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标题 3"/>
          <p:cNvSpPr>
            <a:spLocks noGrp="1"/>
          </p:cNvSpPr>
          <p:nvPr>
            <p:ph type="ctrTitle"/>
          </p:nvPr>
        </p:nvSpPr>
        <p:spPr>
          <a:xfrm>
            <a:off x="1673860" y="2746375"/>
            <a:ext cx="9580245" cy="1088390"/>
          </a:xfrm>
          <a:noFill/>
        </p:spPr>
        <p:txBody>
          <a:bodyPr wrap="square" rtlCol="0">
            <a:spAutoFit/>
          </a:bodyPr>
          <a:lstStyle/>
          <a:p>
            <a:pPr algn="dist" defTabSz="457200"/>
            <a:r>
              <a:rPr lang="zh-CN" altLang="en-US" sz="7200" dirty="0">
                <a:gradFill>
                  <a:gsLst>
                    <a:gs pos="0">
                      <a:srgbClr val="93D4F0"/>
                    </a:gs>
                    <a:gs pos="100000">
                      <a:srgbClr val="F694BD"/>
                    </a:gs>
                  </a:gsLst>
                  <a:lin ang="5400000" scaled="1"/>
                </a:gradFill>
                <a:effectLst>
                  <a:reflection blurRad="6350" stA="55000" endA="300" endPos="45500" dir="5400000" sy="-100000" algn="bl" rotWithShape="0"/>
                </a:effectLst>
                <a:latin typeface="+mn-lt"/>
                <a:ea typeface="+mn-ea"/>
                <a:cs typeface="+mn-ea"/>
                <a:sym typeface="+mn-lt"/>
              </a:rPr>
              <a:t>团体中的</a:t>
            </a:r>
            <a:r>
              <a:rPr lang="en-US" altLang="zh-CN" sz="7200" dirty="0">
                <a:gradFill>
                  <a:gsLst>
                    <a:gs pos="0">
                      <a:srgbClr val="93D4F0"/>
                    </a:gs>
                    <a:gs pos="100000">
                      <a:srgbClr val="F694BD"/>
                    </a:gs>
                  </a:gsLst>
                  <a:lin ang="5400000" scaled="1"/>
                </a:gradFill>
                <a:effectLst>
                  <a:reflection blurRad="6350" stA="55000" endA="300" endPos="45500" dir="5400000" sy="-100000" algn="bl" rotWithShape="0"/>
                </a:effectLst>
                <a:latin typeface="+mn-lt"/>
                <a:ea typeface="+mn-ea"/>
                <a:cs typeface="+mn-ea"/>
                <a:sym typeface="+mn-lt"/>
              </a:rPr>
              <a:t>“</a:t>
            </a:r>
            <a:r>
              <a:rPr lang="zh-CN" altLang="en-US" sz="7200" dirty="0">
                <a:gradFill>
                  <a:gsLst>
                    <a:gs pos="0">
                      <a:srgbClr val="93D4F0"/>
                    </a:gs>
                    <a:gs pos="100000">
                      <a:srgbClr val="F694BD"/>
                    </a:gs>
                  </a:gsLst>
                  <a:lin ang="5400000" scaled="1"/>
                </a:gradFill>
                <a:effectLst>
                  <a:reflection blurRad="6350" stA="55000" endA="300" endPos="45500" dir="5400000" sy="-100000" algn="bl" rotWithShape="0"/>
                </a:effectLst>
                <a:latin typeface="+mn-lt"/>
                <a:ea typeface="+mn-ea"/>
                <a:cs typeface="+mn-ea"/>
                <a:sym typeface="+mn-lt"/>
              </a:rPr>
              <a:t>替罪羊</a:t>
            </a:r>
            <a:r>
              <a:rPr lang="en-US" altLang="zh-CN" sz="7200" dirty="0">
                <a:gradFill>
                  <a:gsLst>
                    <a:gs pos="0">
                      <a:srgbClr val="93D4F0"/>
                    </a:gs>
                    <a:gs pos="100000">
                      <a:srgbClr val="F694BD"/>
                    </a:gs>
                  </a:gsLst>
                  <a:lin ang="5400000" scaled="1"/>
                </a:gradFill>
                <a:effectLst>
                  <a:reflection blurRad="6350" stA="55000" endA="300" endPos="45500" dir="5400000" sy="-100000" algn="bl" rotWithShape="0"/>
                </a:effectLst>
                <a:latin typeface="+mn-lt"/>
                <a:ea typeface="+mn-ea"/>
                <a:cs typeface="+mn-ea"/>
                <a:sym typeface="+mn-lt"/>
              </a:rPr>
              <a:t>”</a:t>
            </a:r>
            <a:r>
              <a:rPr lang="zh-CN" altLang="en-US" sz="7200" dirty="0">
                <a:gradFill>
                  <a:gsLst>
                    <a:gs pos="0">
                      <a:srgbClr val="93D4F0"/>
                    </a:gs>
                    <a:gs pos="100000">
                      <a:srgbClr val="F694BD"/>
                    </a:gs>
                  </a:gsLst>
                  <a:lin ang="5400000" scaled="1"/>
                </a:gradFill>
                <a:effectLst>
                  <a:reflection blurRad="6350" stA="55000" endA="300" endPos="45500" dir="5400000" sy="-100000" algn="bl" rotWithShape="0"/>
                </a:effectLst>
                <a:latin typeface="+mn-lt"/>
                <a:ea typeface="+mn-ea"/>
                <a:cs typeface="+mn-ea"/>
                <a:sym typeface="+mn-lt"/>
              </a:rPr>
              <a:t>现象</a:t>
            </a:r>
            <a:endParaRPr lang="zh-CN" altLang="en-US" sz="7200" dirty="0">
              <a:gradFill>
                <a:gsLst>
                  <a:gs pos="0">
                    <a:srgbClr val="93D4F0"/>
                  </a:gs>
                  <a:gs pos="100000">
                    <a:srgbClr val="F694BD"/>
                  </a:gs>
                </a:gsLst>
                <a:lin ang="5400000" scaled="1"/>
              </a:gradFill>
              <a:effectLst>
                <a:reflection blurRad="6350" stA="55000" endA="300" endPos="45500" dir="5400000" sy="-100000" algn="bl" rotWithShape="0"/>
              </a:effectLst>
              <a:latin typeface="+mn-lt"/>
              <a:ea typeface="+mn-ea"/>
              <a:cs typeface="+mn-ea"/>
              <a:sym typeface="+mn-lt"/>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down)">
                                      <p:cBhvr>
                                        <p:cTn id="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1752600" y="4172651"/>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标题一</a:t>
            </a:r>
            <a:endParaRPr lang="zh-CN" altLang="en-US" sz="2400" b="1" dirty="0">
              <a:solidFill>
                <a:schemeClr val="bg1"/>
              </a:solidFill>
              <a:cs typeface="+mn-ea"/>
              <a:sym typeface="+mn-lt"/>
            </a:endParaRPr>
          </a:p>
        </p:txBody>
      </p:sp>
      <p:sp>
        <p:nvSpPr>
          <p:cNvPr id="20" name="文本框 19"/>
          <p:cNvSpPr txBox="1"/>
          <p:nvPr/>
        </p:nvSpPr>
        <p:spPr>
          <a:xfrm>
            <a:off x="4362854" y="3681815"/>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标题二</a:t>
            </a:r>
            <a:endParaRPr lang="zh-CN" altLang="en-US" sz="2400" b="1" dirty="0">
              <a:solidFill>
                <a:schemeClr val="bg1"/>
              </a:solidFill>
              <a:cs typeface="+mn-ea"/>
              <a:sym typeface="+mn-lt"/>
            </a:endParaRPr>
          </a:p>
        </p:txBody>
      </p:sp>
      <p:sp>
        <p:nvSpPr>
          <p:cNvPr id="21" name="文本框 20"/>
          <p:cNvSpPr txBox="1"/>
          <p:nvPr/>
        </p:nvSpPr>
        <p:spPr>
          <a:xfrm>
            <a:off x="7136808" y="4473656"/>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标题三</a:t>
            </a:r>
            <a:endParaRPr lang="zh-CN" altLang="en-US" sz="2400" b="1" dirty="0">
              <a:solidFill>
                <a:schemeClr val="bg1"/>
              </a:solidFill>
              <a:cs typeface="+mn-ea"/>
              <a:sym typeface="+mn-lt"/>
            </a:endParaRPr>
          </a:p>
        </p:txBody>
      </p:sp>
      <p:sp>
        <p:nvSpPr>
          <p:cNvPr id="22" name="文本框 21"/>
          <p:cNvSpPr txBox="1"/>
          <p:nvPr/>
        </p:nvSpPr>
        <p:spPr>
          <a:xfrm>
            <a:off x="10328910" y="4211374"/>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标题四</a:t>
            </a:r>
            <a:endParaRPr lang="zh-CN" altLang="en-US" sz="2400" b="1" dirty="0">
              <a:solidFill>
                <a:schemeClr val="bg1"/>
              </a:solidFill>
              <a:cs typeface="+mn-ea"/>
              <a:sym typeface="+mn-lt"/>
            </a:endParaRPr>
          </a:p>
        </p:txBody>
      </p:sp>
      <p:grpSp>
        <p:nvGrpSpPr>
          <p:cNvPr id="6" name="组合 5"/>
          <p:cNvGrpSpPr/>
          <p:nvPr/>
        </p:nvGrpSpPr>
        <p:grpSpPr>
          <a:xfrm>
            <a:off x="-78015" y="-1836012"/>
            <a:ext cx="1833789" cy="4378326"/>
            <a:chOff x="-240846" y="-487413"/>
            <a:chExt cx="1833789" cy="4378326"/>
          </a:xfrm>
        </p:grpSpPr>
        <p:sp>
          <p:nvSpPr>
            <p:cNvPr id="23" name="Freeform 960"/>
            <p:cNvSpPr/>
            <p:nvPr/>
          </p:nvSpPr>
          <p:spPr bwMode="auto">
            <a:xfrm>
              <a:off x="-226332" y="-487413"/>
              <a:ext cx="1819275" cy="3271838"/>
            </a:xfrm>
            <a:custGeom>
              <a:avLst/>
              <a:gdLst>
                <a:gd name="T0" fmla="*/ 0 w 955"/>
                <a:gd name="T1" fmla="*/ 135 h 1719"/>
                <a:gd name="T2" fmla="*/ 134 w 955"/>
                <a:gd name="T3" fmla="*/ 58 h 1719"/>
                <a:gd name="T4" fmla="*/ 423 w 955"/>
                <a:gd name="T5" fmla="*/ 136 h 1719"/>
                <a:gd name="T6" fmla="*/ 897 w 955"/>
                <a:gd name="T7" fmla="*/ 957 h 1719"/>
                <a:gd name="T8" fmla="*/ 820 w 955"/>
                <a:gd name="T9" fmla="*/ 1246 h 1719"/>
                <a:gd name="T10" fmla="*/ 0 w 955"/>
                <a:gd name="T11" fmla="*/ 1719 h 1719"/>
                <a:gd name="T12" fmla="*/ 0 w 955"/>
                <a:gd name="T13" fmla="*/ 135 h 1719"/>
              </a:gdLst>
              <a:ahLst/>
              <a:cxnLst>
                <a:cxn ang="0">
                  <a:pos x="T0" y="T1"/>
                </a:cxn>
                <a:cxn ang="0">
                  <a:pos x="T2" y="T3"/>
                </a:cxn>
                <a:cxn ang="0">
                  <a:pos x="T4" y="T5"/>
                </a:cxn>
                <a:cxn ang="0">
                  <a:pos x="T6" y="T7"/>
                </a:cxn>
                <a:cxn ang="0">
                  <a:pos x="T8" y="T9"/>
                </a:cxn>
                <a:cxn ang="0">
                  <a:pos x="T10" y="T11"/>
                </a:cxn>
                <a:cxn ang="0">
                  <a:pos x="T12" y="T13"/>
                </a:cxn>
              </a:cxnLst>
              <a:rect l="0" t="0" r="r" b="b"/>
              <a:pathLst>
                <a:path w="955" h="1719">
                  <a:moveTo>
                    <a:pt x="0" y="135"/>
                  </a:moveTo>
                  <a:cubicBezTo>
                    <a:pt x="134" y="58"/>
                    <a:pt x="134" y="58"/>
                    <a:pt x="134" y="58"/>
                  </a:cubicBezTo>
                  <a:cubicBezTo>
                    <a:pt x="235" y="0"/>
                    <a:pt x="365" y="35"/>
                    <a:pt x="423" y="136"/>
                  </a:cubicBezTo>
                  <a:cubicBezTo>
                    <a:pt x="897" y="957"/>
                    <a:pt x="897" y="957"/>
                    <a:pt x="897" y="957"/>
                  </a:cubicBezTo>
                  <a:cubicBezTo>
                    <a:pt x="955" y="1058"/>
                    <a:pt x="921" y="1188"/>
                    <a:pt x="820" y="1246"/>
                  </a:cubicBezTo>
                  <a:cubicBezTo>
                    <a:pt x="0" y="1719"/>
                    <a:pt x="0" y="1719"/>
                    <a:pt x="0" y="1719"/>
                  </a:cubicBezTo>
                  <a:lnTo>
                    <a:pt x="0" y="135"/>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4" name="Freeform 961"/>
            <p:cNvSpPr>
              <a:spLocks noEditPoints="1"/>
            </p:cNvSpPr>
            <p:nvPr/>
          </p:nvSpPr>
          <p:spPr bwMode="auto">
            <a:xfrm>
              <a:off x="-226332" y="1671587"/>
              <a:ext cx="1338263" cy="1711325"/>
            </a:xfrm>
            <a:custGeom>
              <a:avLst/>
              <a:gdLst>
                <a:gd name="T0" fmla="*/ 253 w 702"/>
                <a:gd name="T1" fmla="*/ 216 h 899"/>
                <a:gd name="T2" fmla="*/ 486 w 702"/>
                <a:gd name="T3" fmla="*/ 450 h 899"/>
                <a:gd name="T4" fmla="*/ 253 w 702"/>
                <a:gd name="T5" fmla="*/ 683 h 899"/>
                <a:gd name="T6" fmla="*/ 19 w 702"/>
                <a:gd name="T7" fmla="*/ 450 h 899"/>
                <a:gd name="T8" fmla="*/ 253 w 702"/>
                <a:gd name="T9" fmla="*/ 216 h 899"/>
                <a:gd name="T10" fmla="*/ 253 w 702"/>
                <a:gd name="T11" fmla="*/ 0 h 899"/>
                <a:gd name="T12" fmla="*/ 702 w 702"/>
                <a:gd name="T13" fmla="*/ 450 h 899"/>
                <a:gd name="T14" fmla="*/ 253 w 702"/>
                <a:gd name="T15" fmla="*/ 899 h 899"/>
                <a:gd name="T16" fmla="*/ 0 w 702"/>
                <a:gd name="T17" fmla="*/ 821 h 899"/>
                <a:gd name="T18" fmla="*/ 0 w 702"/>
                <a:gd name="T19" fmla="*/ 78 h 899"/>
                <a:gd name="T20" fmla="*/ 253 w 702"/>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2" h="899">
                  <a:moveTo>
                    <a:pt x="253" y="216"/>
                  </a:moveTo>
                  <a:cubicBezTo>
                    <a:pt x="381" y="216"/>
                    <a:pt x="486" y="321"/>
                    <a:pt x="486" y="450"/>
                  </a:cubicBezTo>
                  <a:cubicBezTo>
                    <a:pt x="486" y="578"/>
                    <a:pt x="381" y="683"/>
                    <a:pt x="253" y="683"/>
                  </a:cubicBezTo>
                  <a:cubicBezTo>
                    <a:pt x="124" y="683"/>
                    <a:pt x="19" y="578"/>
                    <a:pt x="19" y="450"/>
                  </a:cubicBezTo>
                  <a:cubicBezTo>
                    <a:pt x="19" y="321"/>
                    <a:pt x="124" y="216"/>
                    <a:pt x="253" y="216"/>
                  </a:cubicBezTo>
                  <a:close/>
                  <a:moveTo>
                    <a:pt x="253" y="0"/>
                  </a:moveTo>
                  <a:cubicBezTo>
                    <a:pt x="501" y="0"/>
                    <a:pt x="702" y="201"/>
                    <a:pt x="702" y="450"/>
                  </a:cubicBezTo>
                  <a:cubicBezTo>
                    <a:pt x="702" y="698"/>
                    <a:pt x="501" y="899"/>
                    <a:pt x="253" y="899"/>
                  </a:cubicBezTo>
                  <a:cubicBezTo>
                    <a:pt x="159" y="899"/>
                    <a:pt x="72" y="870"/>
                    <a:pt x="0" y="821"/>
                  </a:cubicBezTo>
                  <a:cubicBezTo>
                    <a:pt x="0" y="78"/>
                    <a:pt x="0" y="78"/>
                    <a:pt x="0" y="78"/>
                  </a:cubicBezTo>
                  <a:cubicBezTo>
                    <a:pt x="72" y="29"/>
                    <a:pt x="159" y="0"/>
                    <a:pt x="253" y="0"/>
                  </a:cubicBezTo>
                  <a:close/>
                </a:path>
              </a:pathLst>
            </a:custGeom>
            <a:solidFill>
              <a:srgbClr val="E94E27">
                <a:lumMod val="60000"/>
                <a:lumOff val="4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5" name="Freeform 966"/>
            <p:cNvSpPr>
              <a:spLocks noEditPoints="1"/>
            </p:cNvSpPr>
            <p:nvPr/>
          </p:nvSpPr>
          <p:spPr bwMode="auto">
            <a:xfrm>
              <a:off x="-226332" y="1750962"/>
              <a:ext cx="1417638" cy="1711325"/>
            </a:xfrm>
            <a:custGeom>
              <a:avLst/>
              <a:gdLst>
                <a:gd name="T0" fmla="*/ 294 w 744"/>
                <a:gd name="T1" fmla="*/ 216 h 899"/>
                <a:gd name="T2" fmla="*/ 528 w 744"/>
                <a:gd name="T3" fmla="*/ 449 h 899"/>
                <a:gd name="T4" fmla="*/ 294 w 744"/>
                <a:gd name="T5" fmla="*/ 683 h 899"/>
                <a:gd name="T6" fmla="*/ 61 w 744"/>
                <a:gd name="T7" fmla="*/ 449 h 899"/>
                <a:gd name="T8" fmla="*/ 294 w 744"/>
                <a:gd name="T9" fmla="*/ 216 h 899"/>
                <a:gd name="T10" fmla="*/ 294 w 744"/>
                <a:gd name="T11" fmla="*/ 0 h 899"/>
                <a:gd name="T12" fmla="*/ 744 w 744"/>
                <a:gd name="T13" fmla="*/ 449 h 899"/>
                <a:gd name="T14" fmla="*/ 294 w 744"/>
                <a:gd name="T15" fmla="*/ 899 h 899"/>
                <a:gd name="T16" fmla="*/ 0 w 744"/>
                <a:gd name="T17" fmla="*/ 789 h 899"/>
                <a:gd name="T18" fmla="*/ 0 w 744"/>
                <a:gd name="T19" fmla="*/ 110 h 899"/>
                <a:gd name="T20" fmla="*/ 294 w 744"/>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4" h="899">
                  <a:moveTo>
                    <a:pt x="294" y="216"/>
                  </a:moveTo>
                  <a:cubicBezTo>
                    <a:pt x="423" y="216"/>
                    <a:pt x="528" y="320"/>
                    <a:pt x="528" y="449"/>
                  </a:cubicBezTo>
                  <a:cubicBezTo>
                    <a:pt x="528" y="578"/>
                    <a:pt x="423" y="683"/>
                    <a:pt x="294" y="683"/>
                  </a:cubicBezTo>
                  <a:cubicBezTo>
                    <a:pt x="165" y="683"/>
                    <a:pt x="61" y="578"/>
                    <a:pt x="61" y="449"/>
                  </a:cubicBezTo>
                  <a:cubicBezTo>
                    <a:pt x="61" y="320"/>
                    <a:pt x="165" y="216"/>
                    <a:pt x="294" y="216"/>
                  </a:cubicBezTo>
                  <a:close/>
                  <a:moveTo>
                    <a:pt x="294" y="0"/>
                  </a:moveTo>
                  <a:cubicBezTo>
                    <a:pt x="542" y="0"/>
                    <a:pt x="744" y="201"/>
                    <a:pt x="744" y="449"/>
                  </a:cubicBezTo>
                  <a:cubicBezTo>
                    <a:pt x="744" y="697"/>
                    <a:pt x="542" y="899"/>
                    <a:pt x="294" y="899"/>
                  </a:cubicBezTo>
                  <a:cubicBezTo>
                    <a:pt x="182" y="899"/>
                    <a:pt x="79" y="857"/>
                    <a:pt x="0" y="789"/>
                  </a:cubicBezTo>
                  <a:cubicBezTo>
                    <a:pt x="0" y="110"/>
                    <a:pt x="0" y="110"/>
                    <a:pt x="0" y="110"/>
                  </a:cubicBezTo>
                  <a:cubicBezTo>
                    <a:pt x="79" y="41"/>
                    <a:pt x="182" y="0"/>
                    <a:pt x="294" y="0"/>
                  </a:cubicBezTo>
                  <a:close/>
                </a:path>
              </a:pathLst>
            </a:custGeom>
            <a:solidFill>
              <a:srgbClr val="EC94A1"/>
            </a:solidFill>
            <a:ln>
              <a:noFill/>
            </a:ln>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26" name="Freeform 971"/>
            <p:cNvSpPr>
              <a:spLocks noEditPoints="1"/>
            </p:cNvSpPr>
            <p:nvPr/>
          </p:nvSpPr>
          <p:spPr bwMode="auto">
            <a:xfrm>
              <a:off x="529318" y="2892375"/>
              <a:ext cx="996950" cy="998538"/>
            </a:xfrm>
            <a:custGeom>
              <a:avLst/>
              <a:gdLst>
                <a:gd name="T0" fmla="*/ 187 w 523"/>
                <a:gd name="T1" fmla="*/ 513 h 524"/>
                <a:gd name="T2" fmla="*/ 77 w 523"/>
                <a:gd name="T3" fmla="*/ 447 h 524"/>
                <a:gd name="T4" fmla="*/ 11 w 523"/>
                <a:gd name="T5" fmla="*/ 337 h 524"/>
                <a:gd name="T6" fmla="*/ 187 w 523"/>
                <a:gd name="T7" fmla="*/ 513 h 524"/>
                <a:gd name="T8" fmla="*/ 311 w 523"/>
                <a:gd name="T9" fmla="*/ 519 h 524"/>
                <a:gd name="T10" fmla="*/ 257 w 523"/>
                <a:gd name="T11" fmla="*/ 524 h 524"/>
                <a:gd name="T12" fmla="*/ 0 w 523"/>
                <a:gd name="T13" fmla="*/ 267 h 524"/>
                <a:gd name="T14" fmla="*/ 5 w 523"/>
                <a:gd name="T15" fmla="*/ 213 h 524"/>
                <a:gd name="T16" fmla="*/ 311 w 523"/>
                <a:gd name="T17" fmla="*/ 519 h 524"/>
                <a:gd name="T18" fmla="*/ 397 w 523"/>
                <a:gd name="T19" fmla="*/ 486 h 524"/>
                <a:gd name="T20" fmla="*/ 357 w 523"/>
                <a:gd name="T21" fmla="*/ 506 h 524"/>
                <a:gd name="T22" fmla="*/ 18 w 523"/>
                <a:gd name="T23" fmla="*/ 167 h 524"/>
                <a:gd name="T24" fmla="*/ 38 w 523"/>
                <a:gd name="T25" fmla="*/ 127 h 524"/>
                <a:gd name="T26" fmla="*/ 397 w 523"/>
                <a:gd name="T27" fmla="*/ 486 h 524"/>
                <a:gd name="T28" fmla="*/ 461 w 523"/>
                <a:gd name="T29" fmla="*/ 432 h 524"/>
                <a:gd name="T30" fmla="*/ 447 w 523"/>
                <a:gd name="T31" fmla="*/ 447 h 524"/>
                <a:gd name="T32" fmla="*/ 431 w 523"/>
                <a:gd name="T33" fmla="*/ 461 h 524"/>
                <a:gd name="T34" fmla="*/ 62 w 523"/>
                <a:gd name="T35" fmla="*/ 93 h 524"/>
                <a:gd name="T36" fmla="*/ 77 w 523"/>
                <a:gd name="T37" fmla="*/ 77 h 524"/>
                <a:gd name="T38" fmla="*/ 92 w 523"/>
                <a:gd name="T39" fmla="*/ 63 h 524"/>
                <a:gd name="T40" fmla="*/ 461 w 523"/>
                <a:gd name="T41" fmla="*/ 432 h 524"/>
                <a:gd name="T42" fmla="*/ 505 w 523"/>
                <a:gd name="T43" fmla="*/ 358 h 524"/>
                <a:gd name="T44" fmla="*/ 486 w 523"/>
                <a:gd name="T45" fmla="*/ 397 h 524"/>
                <a:gd name="T46" fmla="*/ 126 w 523"/>
                <a:gd name="T47" fmla="*/ 38 h 524"/>
                <a:gd name="T48" fmla="*/ 166 w 523"/>
                <a:gd name="T49" fmla="*/ 19 h 524"/>
                <a:gd name="T50" fmla="*/ 505 w 523"/>
                <a:gd name="T51" fmla="*/ 358 h 524"/>
                <a:gd name="T52" fmla="*/ 523 w 523"/>
                <a:gd name="T53" fmla="*/ 257 h 524"/>
                <a:gd name="T54" fmla="*/ 518 w 523"/>
                <a:gd name="T55" fmla="*/ 312 h 524"/>
                <a:gd name="T56" fmla="*/ 212 w 523"/>
                <a:gd name="T57" fmla="*/ 5 h 524"/>
                <a:gd name="T58" fmla="*/ 266 w 523"/>
                <a:gd name="T59" fmla="*/ 1 h 524"/>
                <a:gd name="T60" fmla="*/ 523 w 523"/>
                <a:gd name="T61" fmla="*/ 257 h 524"/>
                <a:gd name="T62" fmla="*/ 447 w 523"/>
                <a:gd name="T63" fmla="*/ 77 h 524"/>
                <a:gd name="T64" fmla="*/ 512 w 523"/>
                <a:gd name="T65" fmla="*/ 187 h 524"/>
                <a:gd name="T66" fmla="*/ 336 w 523"/>
                <a:gd name="T67" fmla="*/ 12 h 524"/>
                <a:gd name="T68" fmla="*/ 447 w 523"/>
                <a:gd name="T69" fmla="*/ 77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23" h="524">
                  <a:moveTo>
                    <a:pt x="187" y="513"/>
                  </a:moveTo>
                  <a:cubicBezTo>
                    <a:pt x="146" y="501"/>
                    <a:pt x="108" y="479"/>
                    <a:pt x="77" y="447"/>
                  </a:cubicBezTo>
                  <a:cubicBezTo>
                    <a:pt x="45" y="415"/>
                    <a:pt x="23" y="377"/>
                    <a:pt x="11" y="337"/>
                  </a:cubicBezTo>
                  <a:lnTo>
                    <a:pt x="187" y="513"/>
                  </a:lnTo>
                  <a:close/>
                  <a:moveTo>
                    <a:pt x="311" y="519"/>
                  </a:moveTo>
                  <a:cubicBezTo>
                    <a:pt x="293" y="523"/>
                    <a:pt x="275" y="524"/>
                    <a:pt x="257" y="524"/>
                  </a:cubicBezTo>
                  <a:cubicBezTo>
                    <a:pt x="0" y="267"/>
                    <a:pt x="0" y="267"/>
                    <a:pt x="0" y="267"/>
                  </a:cubicBezTo>
                  <a:cubicBezTo>
                    <a:pt x="0" y="249"/>
                    <a:pt x="1" y="231"/>
                    <a:pt x="5" y="213"/>
                  </a:cubicBezTo>
                  <a:lnTo>
                    <a:pt x="311" y="519"/>
                  </a:lnTo>
                  <a:close/>
                  <a:moveTo>
                    <a:pt x="397" y="486"/>
                  </a:moveTo>
                  <a:cubicBezTo>
                    <a:pt x="384" y="494"/>
                    <a:pt x="371" y="500"/>
                    <a:pt x="357" y="506"/>
                  </a:cubicBezTo>
                  <a:cubicBezTo>
                    <a:pt x="18" y="167"/>
                    <a:pt x="18" y="167"/>
                    <a:pt x="18" y="167"/>
                  </a:cubicBezTo>
                  <a:cubicBezTo>
                    <a:pt x="23" y="153"/>
                    <a:pt x="30" y="140"/>
                    <a:pt x="38" y="127"/>
                  </a:cubicBezTo>
                  <a:lnTo>
                    <a:pt x="397" y="486"/>
                  </a:lnTo>
                  <a:close/>
                  <a:moveTo>
                    <a:pt x="461" y="432"/>
                  </a:moveTo>
                  <a:cubicBezTo>
                    <a:pt x="456" y="437"/>
                    <a:pt x="452" y="442"/>
                    <a:pt x="447" y="447"/>
                  </a:cubicBezTo>
                  <a:cubicBezTo>
                    <a:pt x="442" y="452"/>
                    <a:pt x="436" y="457"/>
                    <a:pt x="431" y="461"/>
                  </a:cubicBezTo>
                  <a:cubicBezTo>
                    <a:pt x="62" y="93"/>
                    <a:pt x="62" y="93"/>
                    <a:pt x="62" y="93"/>
                  </a:cubicBezTo>
                  <a:cubicBezTo>
                    <a:pt x="67" y="87"/>
                    <a:pt x="72" y="82"/>
                    <a:pt x="77" y="77"/>
                  </a:cubicBezTo>
                  <a:cubicBezTo>
                    <a:pt x="82" y="72"/>
                    <a:pt x="87" y="68"/>
                    <a:pt x="92" y="63"/>
                  </a:cubicBezTo>
                  <a:lnTo>
                    <a:pt x="461" y="432"/>
                  </a:lnTo>
                  <a:close/>
                  <a:moveTo>
                    <a:pt x="505" y="358"/>
                  </a:moveTo>
                  <a:cubicBezTo>
                    <a:pt x="500" y="371"/>
                    <a:pt x="493" y="385"/>
                    <a:pt x="486" y="397"/>
                  </a:cubicBezTo>
                  <a:cubicBezTo>
                    <a:pt x="126" y="38"/>
                    <a:pt x="126" y="38"/>
                    <a:pt x="126" y="38"/>
                  </a:cubicBezTo>
                  <a:cubicBezTo>
                    <a:pt x="139" y="31"/>
                    <a:pt x="152" y="24"/>
                    <a:pt x="166" y="19"/>
                  </a:cubicBezTo>
                  <a:lnTo>
                    <a:pt x="505" y="358"/>
                  </a:lnTo>
                  <a:close/>
                  <a:moveTo>
                    <a:pt x="523" y="257"/>
                  </a:moveTo>
                  <a:cubicBezTo>
                    <a:pt x="523" y="276"/>
                    <a:pt x="522" y="294"/>
                    <a:pt x="518" y="312"/>
                  </a:cubicBezTo>
                  <a:cubicBezTo>
                    <a:pt x="212" y="5"/>
                    <a:pt x="212" y="5"/>
                    <a:pt x="212" y="5"/>
                  </a:cubicBezTo>
                  <a:cubicBezTo>
                    <a:pt x="230" y="2"/>
                    <a:pt x="248" y="0"/>
                    <a:pt x="266" y="1"/>
                  </a:cubicBezTo>
                  <a:lnTo>
                    <a:pt x="523" y="257"/>
                  </a:lnTo>
                  <a:close/>
                  <a:moveTo>
                    <a:pt x="447" y="77"/>
                  </a:moveTo>
                  <a:cubicBezTo>
                    <a:pt x="478" y="109"/>
                    <a:pt x="500" y="147"/>
                    <a:pt x="512" y="187"/>
                  </a:cubicBezTo>
                  <a:cubicBezTo>
                    <a:pt x="336" y="12"/>
                    <a:pt x="336" y="12"/>
                    <a:pt x="336" y="12"/>
                  </a:cubicBezTo>
                  <a:cubicBezTo>
                    <a:pt x="377" y="24"/>
                    <a:pt x="415" y="45"/>
                    <a:pt x="447" y="77"/>
                  </a:cubicBezTo>
                  <a:close/>
                </a:path>
              </a:pathLst>
            </a:custGeom>
            <a:solidFill>
              <a:srgbClr val="E94E27">
                <a:lumMod val="40000"/>
                <a:lumOff val="6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7" name="Oval 976"/>
            <p:cNvSpPr>
              <a:spLocks noChangeArrowheads="1"/>
            </p:cNvSpPr>
            <p:nvPr/>
          </p:nvSpPr>
          <p:spPr bwMode="auto">
            <a:xfrm>
              <a:off x="1105581" y="2427237"/>
              <a:ext cx="158750"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8" name="Freeform 982"/>
            <p:cNvSpPr/>
            <p:nvPr/>
          </p:nvSpPr>
          <p:spPr bwMode="auto">
            <a:xfrm>
              <a:off x="-226332" y="95200"/>
              <a:ext cx="1176338" cy="1344613"/>
            </a:xfrm>
            <a:custGeom>
              <a:avLst/>
              <a:gdLst>
                <a:gd name="T0" fmla="*/ 427 w 617"/>
                <a:gd name="T1" fmla="*/ 644 h 706"/>
                <a:gd name="T2" fmla="*/ 607 w 617"/>
                <a:gd name="T3" fmla="*/ 612 h 706"/>
                <a:gd name="T4" fmla="*/ 300 w 617"/>
                <a:gd name="T5" fmla="*/ 136 h 706"/>
                <a:gd name="T6" fmla="*/ 0 w 617"/>
                <a:gd name="T7" fmla="*/ 0 h 706"/>
                <a:gd name="T8" fmla="*/ 0 w 617"/>
                <a:gd name="T9" fmla="*/ 189 h 706"/>
                <a:gd name="T10" fmla="*/ 195 w 617"/>
                <a:gd name="T11" fmla="*/ 285 h 706"/>
                <a:gd name="T12" fmla="*/ 427 w 617"/>
                <a:gd name="T13" fmla="*/ 644 h 706"/>
              </a:gdLst>
              <a:ahLst/>
              <a:cxnLst>
                <a:cxn ang="0">
                  <a:pos x="T0" y="T1"/>
                </a:cxn>
                <a:cxn ang="0">
                  <a:pos x="T2" y="T3"/>
                </a:cxn>
                <a:cxn ang="0">
                  <a:pos x="T4" y="T5"/>
                </a:cxn>
                <a:cxn ang="0">
                  <a:pos x="T6" y="T7"/>
                </a:cxn>
                <a:cxn ang="0">
                  <a:pos x="T8" y="T9"/>
                </a:cxn>
                <a:cxn ang="0">
                  <a:pos x="T10" y="T11"/>
                </a:cxn>
                <a:cxn ang="0">
                  <a:pos x="T12" y="T13"/>
                </a:cxn>
              </a:cxnLst>
              <a:rect l="0" t="0" r="r" b="b"/>
              <a:pathLst>
                <a:path w="617" h="706">
                  <a:moveTo>
                    <a:pt x="427" y="644"/>
                  </a:moveTo>
                  <a:cubicBezTo>
                    <a:pt x="438" y="706"/>
                    <a:pt x="617" y="669"/>
                    <a:pt x="607" y="612"/>
                  </a:cubicBezTo>
                  <a:cubicBezTo>
                    <a:pt x="569" y="403"/>
                    <a:pt x="454" y="244"/>
                    <a:pt x="300" y="136"/>
                  </a:cubicBezTo>
                  <a:cubicBezTo>
                    <a:pt x="211" y="72"/>
                    <a:pt x="108" y="27"/>
                    <a:pt x="0" y="0"/>
                  </a:cubicBezTo>
                  <a:cubicBezTo>
                    <a:pt x="0" y="189"/>
                    <a:pt x="0" y="189"/>
                    <a:pt x="0" y="189"/>
                  </a:cubicBezTo>
                  <a:cubicBezTo>
                    <a:pt x="70" y="212"/>
                    <a:pt x="136" y="244"/>
                    <a:pt x="195" y="285"/>
                  </a:cubicBezTo>
                  <a:cubicBezTo>
                    <a:pt x="311" y="367"/>
                    <a:pt x="398" y="488"/>
                    <a:pt x="427" y="644"/>
                  </a:cubicBezTo>
                  <a:close/>
                </a:path>
              </a:pathLst>
            </a:custGeom>
            <a:solidFill>
              <a:srgbClr val="E94E27">
                <a:lumMod val="60000"/>
                <a:lumOff val="4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9" name="Freeform 983"/>
            <p:cNvSpPr/>
            <p:nvPr/>
          </p:nvSpPr>
          <p:spPr bwMode="auto">
            <a:xfrm>
              <a:off x="-240846" y="-1638"/>
              <a:ext cx="1255713" cy="1362075"/>
            </a:xfrm>
            <a:custGeom>
              <a:avLst/>
              <a:gdLst>
                <a:gd name="T0" fmla="*/ 469 w 659"/>
                <a:gd name="T1" fmla="*/ 653 h 716"/>
                <a:gd name="T2" fmla="*/ 648 w 659"/>
                <a:gd name="T3" fmla="*/ 621 h 716"/>
                <a:gd name="T4" fmla="*/ 342 w 659"/>
                <a:gd name="T5" fmla="*/ 145 h 716"/>
                <a:gd name="T6" fmla="*/ 0 w 659"/>
                <a:gd name="T7" fmla="*/ 0 h 716"/>
                <a:gd name="T8" fmla="*/ 0 w 659"/>
                <a:gd name="T9" fmla="*/ 187 h 716"/>
                <a:gd name="T10" fmla="*/ 237 w 659"/>
                <a:gd name="T11" fmla="*/ 294 h 716"/>
                <a:gd name="T12" fmla="*/ 469 w 659"/>
                <a:gd name="T13" fmla="*/ 653 h 716"/>
              </a:gdLst>
              <a:ahLst/>
              <a:cxnLst>
                <a:cxn ang="0">
                  <a:pos x="T0" y="T1"/>
                </a:cxn>
                <a:cxn ang="0">
                  <a:pos x="T2" y="T3"/>
                </a:cxn>
                <a:cxn ang="0">
                  <a:pos x="T4" y="T5"/>
                </a:cxn>
                <a:cxn ang="0">
                  <a:pos x="T6" y="T7"/>
                </a:cxn>
                <a:cxn ang="0">
                  <a:pos x="T8" y="T9"/>
                </a:cxn>
                <a:cxn ang="0">
                  <a:pos x="T10" y="T11"/>
                </a:cxn>
                <a:cxn ang="0">
                  <a:pos x="T12" y="T13"/>
                </a:cxn>
              </a:cxnLst>
              <a:rect l="0" t="0" r="r" b="b"/>
              <a:pathLst>
                <a:path w="659" h="716">
                  <a:moveTo>
                    <a:pt x="469" y="653"/>
                  </a:moveTo>
                  <a:cubicBezTo>
                    <a:pt x="480" y="716"/>
                    <a:pt x="659" y="678"/>
                    <a:pt x="648" y="621"/>
                  </a:cubicBezTo>
                  <a:cubicBezTo>
                    <a:pt x="611" y="413"/>
                    <a:pt x="496" y="253"/>
                    <a:pt x="342" y="145"/>
                  </a:cubicBezTo>
                  <a:cubicBezTo>
                    <a:pt x="241" y="74"/>
                    <a:pt x="123" y="25"/>
                    <a:pt x="0" y="0"/>
                  </a:cubicBezTo>
                  <a:cubicBezTo>
                    <a:pt x="0" y="187"/>
                    <a:pt x="0" y="187"/>
                    <a:pt x="0" y="187"/>
                  </a:cubicBezTo>
                  <a:cubicBezTo>
                    <a:pt x="86" y="209"/>
                    <a:pt x="166" y="245"/>
                    <a:pt x="237" y="294"/>
                  </a:cubicBezTo>
                  <a:cubicBezTo>
                    <a:pt x="353" y="376"/>
                    <a:pt x="440" y="497"/>
                    <a:pt x="469" y="653"/>
                  </a:cubicBezTo>
                  <a:close/>
                </a:path>
              </a:pathLst>
            </a:custGeom>
            <a:solidFill>
              <a:srgbClr val="F3BD20"/>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30" name="Freeform 984"/>
            <p:cNvSpPr/>
            <p:nvPr/>
          </p:nvSpPr>
          <p:spPr bwMode="auto">
            <a:xfrm>
              <a:off x="726168" y="1147712"/>
              <a:ext cx="228600" cy="152400"/>
            </a:xfrm>
            <a:custGeom>
              <a:avLst/>
              <a:gdLst>
                <a:gd name="T0" fmla="*/ 113 w 120"/>
                <a:gd name="T1" fmla="*/ 28 h 80"/>
                <a:gd name="T2" fmla="*/ 7 w 120"/>
                <a:gd name="T3" fmla="*/ 49 h 80"/>
                <a:gd name="T4" fmla="*/ 113 w 120"/>
                <a:gd name="T5" fmla="*/ 28 h 80"/>
              </a:gdLst>
              <a:ahLst/>
              <a:cxnLst>
                <a:cxn ang="0">
                  <a:pos x="T0" y="T1"/>
                </a:cxn>
                <a:cxn ang="0">
                  <a:pos x="T2" y="T3"/>
                </a:cxn>
                <a:cxn ang="0">
                  <a:pos x="T4" y="T5"/>
                </a:cxn>
              </a:cxnLst>
              <a:rect l="0" t="0" r="r" b="b"/>
              <a:pathLst>
                <a:path w="120" h="80">
                  <a:moveTo>
                    <a:pt x="113" y="28"/>
                  </a:moveTo>
                  <a:cubicBezTo>
                    <a:pt x="105" y="0"/>
                    <a:pt x="0" y="22"/>
                    <a:pt x="7" y="49"/>
                  </a:cubicBezTo>
                  <a:cubicBezTo>
                    <a:pt x="16" y="80"/>
                    <a:pt x="120" y="54"/>
                    <a:pt x="113" y="28"/>
                  </a:cubicBezTo>
                  <a:close/>
                </a:path>
              </a:pathLst>
            </a:custGeom>
            <a:solidFill>
              <a:srgbClr val="F086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1" name="Freeform 985"/>
            <p:cNvSpPr/>
            <p:nvPr/>
          </p:nvSpPr>
          <p:spPr bwMode="auto">
            <a:xfrm>
              <a:off x="294368" y="239662"/>
              <a:ext cx="639763" cy="766763"/>
            </a:xfrm>
            <a:custGeom>
              <a:avLst/>
              <a:gdLst>
                <a:gd name="T0" fmla="*/ 307 w 336"/>
                <a:gd name="T1" fmla="*/ 392 h 403"/>
                <a:gd name="T2" fmla="*/ 325 w 336"/>
                <a:gd name="T3" fmla="*/ 400 h 403"/>
                <a:gd name="T4" fmla="*/ 333 w 336"/>
                <a:gd name="T5" fmla="*/ 383 h 403"/>
                <a:gd name="T6" fmla="*/ 212 w 336"/>
                <a:gd name="T7" fmla="*/ 171 h 403"/>
                <a:gd name="T8" fmla="*/ 23 w 336"/>
                <a:gd name="T9" fmla="*/ 5 h 403"/>
                <a:gd name="T10" fmla="*/ 4 w 336"/>
                <a:gd name="T11" fmla="*/ 9 h 403"/>
                <a:gd name="T12" fmla="*/ 8 w 336"/>
                <a:gd name="T13" fmla="*/ 28 h 403"/>
                <a:gd name="T14" fmla="*/ 190 w 336"/>
                <a:gd name="T15" fmla="*/ 189 h 403"/>
                <a:gd name="T16" fmla="*/ 307 w 336"/>
                <a:gd name="T17" fmla="*/ 392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403">
                  <a:moveTo>
                    <a:pt x="307" y="392"/>
                  </a:moveTo>
                  <a:cubicBezTo>
                    <a:pt x="310" y="399"/>
                    <a:pt x="318" y="403"/>
                    <a:pt x="325" y="400"/>
                  </a:cubicBezTo>
                  <a:cubicBezTo>
                    <a:pt x="332" y="398"/>
                    <a:pt x="336" y="390"/>
                    <a:pt x="333" y="383"/>
                  </a:cubicBezTo>
                  <a:cubicBezTo>
                    <a:pt x="304" y="304"/>
                    <a:pt x="263" y="234"/>
                    <a:pt x="212" y="171"/>
                  </a:cubicBezTo>
                  <a:cubicBezTo>
                    <a:pt x="160" y="108"/>
                    <a:pt x="97" y="53"/>
                    <a:pt x="23" y="5"/>
                  </a:cubicBezTo>
                  <a:cubicBezTo>
                    <a:pt x="17" y="0"/>
                    <a:pt x="9" y="2"/>
                    <a:pt x="4" y="9"/>
                  </a:cubicBezTo>
                  <a:cubicBezTo>
                    <a:pt x="0" y="15"/>
                    <a:pt x="2" y="23"/>
                    <a:pt x="8" y="28"/>
                  </a:cubicBezTo>
                  <a:cubicBezTo>
                    <a:pt x="80" y="74"/>
                    <a:pt x="140" y="128"/>
                    <a:pt x="190" y="189"/>
                  </a:cubicBezTo>
                  <a:cubicBezTo>
                    <a:pt x="240" y="249"/>
                    <a:pt x="279" y="317"/>
                    <a:pt x="307" y="39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2" name="Freeform 986"/>
            <p:cNvSpPr/>
            <p:nvPr/>
          </p:nvSpPr>
          <p:spPr bwMode="auto">
            <a:xfrm>
              <a:off x="899206" y="1019125"/>
              <a:ext cx="57150" cy="57150"/>
            </a:xfrm>
            <a:custGeom>
              <a:avLst/>
              <a:gdLst>
                <a:gd name="T0" fmla="*/ 19 w 30"/>
                <a:gd name="T1" fmla="*/ 2 h 30"/>
                <a:gd name="T2" fmla="*/ 2 w 30"/>
                <a:gd name="T3" fmla="*/ 11 h 30"/>
                <a:gd name="T4" fmla="*/ 12 w 30"/>
                <a:gd name="T5" fmla="*/ 28 h 30"/>
                <a:gd name="T6" fmla="*/ 28 w 30"/>
                <a:gd name="T7" fmla="*/ 19 h 30"/>
                <a:gd name="T8" fmla="*/ 19 w 30"/>
                <a:gd name="T9" fmla="*/ 2 h 30"/>
              </a:gdLst>
              <a:ahLst/>
              <a:cxnLst>
                <a:cxn ang="0">
                  <a:pos x="T0" y="T1"/>
                </a:cxn>
                <a:cxn ang="0">
                  <a:pos x="T2" y="T3"/>
                </a:cxn>
                <a:cxn ang="0">
                  <a:pos x="T4" y="T5"/>
                </a:cxn>
                <a:cxn ang="0">
                  <a:pos x="T6" y="T7"/>
                </a:cxn>
                <a:cxn ang="0">
                  <a:pos x="T8" y="T9"/>
                </a:cxn>
              </a:cxnLst>
              <a:rect l="0" t="0" r="r" b="b"/>
              <a:pathLst>
                <a:path w="30" h="30">
                  <a:moveTo>
                    <a:pt x="19" y="2"/>
                  </a:moveTo>
                  <a:cubicBezTo>
                    <a:pt x="11" y="0"/>
                    <a:pt x="4" y="4"/>
                    <a:pt x="2" y="11"/>
                  </a:cubicBezTo>
                  <a:cubicBezTo>
                    <a:pt x="0" y="19"/>
                    <a:pt x="4" y="26"/>
                    <a:pt x="12" y="28"/>
                  </a:cubicBezTo>
                  <a:cubicBezTo>
                    <a:pt x="19" y="30"/>
                    <a:pt x="26" y="26"/>
                    <a:pt x="28" y="19"/>
                  </a:cubicBezTo>
                  <a:cubicBezTo>
                    <a:pt x="30" y="11"/>
                    <a:pt x="26" y="4"/>
                    <a:pt x="19"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grpSp>
      <p:grpSp>
        <p:nvGrpSpPr>
          <p:cNvPr id="44" name="组合 43"/>
          <p:cNvGrpSpPr/>
          <p:nvPr/>
        </p:nvGrpSpPr>
        <p:grpSpPr>
          <a:xfrm>
            <a:off x="9913937" y="4092321"/>
            <a:ext cx="2278063" cy="2767013"/>
            <a:chOff x="9923463" y="823659"/>
            <a:chExt cx="2278063" cy="2767013"/>
          </a:xfrm>
        </p:grpSpPr>
        <p:sp>
          <p:nvSpPr>
            <p:cNvPr id="45" name="Freeform 963"/>
            <p:cNvSpPr/>
            <p:nvPr userDrawn="1"/>
          </p:nvSpPr>
          <p:spPr bwMode="auto">
            <a:xfrm rot="5400000">
              <a:off x="9678988" y="1068134"/>
              <a:ext cx="2767013" cy="2278063"/>
            </a:xfrm>
            <a:custGeom>
              <a:avLst/>
              <a:gdLst>
                <a:gd name="T0" fmla="*/ 1453 w 1453"/>
                <a:gd name="T1" fmla="*/ 767 h 1197"/>
                <a:gd name="T2" fmla="*/ 809 w 1453"/>
                <a:gd name="T3" fmla="*/ 1139 h 1197"/>
                <a:gd name="T4" fmla="*/ 520 w 1453"/>
                <a:gd name="T5" fmla="*/ 1061 h 1197"/>
                <a:gd name="T6" fmla="*/ 45 w 1453"/>
                <a:gd name="T7" fmla="*/ 240 h 1197"/>
                <a:gd name="T8" fmla="*/ 65 w 1453"/>
                <a:gd name="T9" fmla="*/ 0 h 1197"/>
                <a:gd name="T10" fmla="*/ 1453 w 1453"/>
                <a:gd name="T11" fmla="*/ 0 h 1197"/>
                <a:gd name="T12" fmla="*/ 1453 w 1453"/>
                <a:gd name="T13" fmla="*/ 767 h 1197"/>
              </a:gdLst>
              <a:ahLst/>
              <a:cxnLst>
                <a:cxn ang="0">
                  <a:pos x="T0" y="T1"/>
                </a:cxn>
                <a:cxn ang="0">
                  <a:pos x="T2" y="T3"/>
                </a:cxn>
                <a:cxn ang="0">
                  <a:pos x="T4" y="T5"/>
                </a:cxn>
                <a:cxn ang="0">
                  <a:pos x="T6" y="T7"/>
                </a:cxn>
                <a:cxn ang="0">
                  <a:pos x="T8" y="T9"/>
                </a:cxn>
                <a:cxn ang="0">
                  <a:pos x="T10" y="T11"/>
                </a:cxn>
                <a:cxn ang="0">
                  <a:pos x="T12" y="T13"/>
                </a:cxn>
              </a:cxnLst>
              <a:rect l="0" t="0" r="r" b="b"/>
              <a:pathLst>
                <a:path w="1453" h="1197">
                  <a:moveTo>
                    <a:pt x="1453" y="767"/>
                  </a:moveTo>
                  <a:cubicBezTo>
                    <a:pt x="809" y="1139"/>
                    <a:pt x="809" y="1139"/>
                    <a:pt x="809" y="1139"/>
                  </a:cubicBezTo>
                  <a:cubicBezTo>
                    <a:pt x="708" y="1197"/>
                    <a:pt x="578" y="1162"/>
                    <a:pt x="520" y="1061"/>
                  </a:cubicBezTo>
                  <a:cubicBezTo>
                    <a:pt x="45" y="240"/>
                    <a:pt x="45" y="240"/>
                    <a:pt x="45" y="240"/>
                  </a:cubicBezTo>
                  <a:cubicBezTo>
                    <a:pt x="0" y="161"/>
                    <a:pt x="11" y="66"/>
                    <a:pt x="65" y="0"/>
                  </a:cubicBezTo>
                  <a:cubicBezTo>
                    <a:pt x="1453" y="0"/>
                    <a:pt x="1453" y="0"/>
                    <a:pt x="1453" y="0"/>
                  </a:cubicBezTo>
                  <a:lnTo>
                    <a:pt x="1453" y="767"/>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6" name="Freeform 967"/>
            <p:cNvSpPr/>
            <p:nvPr userDrawn="1"/>
          </p:nvSpPr>
          <p:spPr bwMode="auto">
            <a:xfrm>
              <a:off x="11557453" y="1935163"/>
              <a:ext cx="638175" cy="1654175"/>
            </a:xfrm>
            <a:custGeom>
              <a:avLst/>
              <a:gdLst>
                <a:gd name="T0" fmla="*/ 335 w 335"/>
                <a:gd name="T1" fmla="*/ 869 h 869"/>
                <a:gd name="T2" fmla="*/ 0 w 335"/>
                <a:gd name="T3" fmla="*/ 434 h 869"/>
                <a:gd name="T4" fmla="*/ 335 w 335"/>
                <a:gd name="T5" fmla="*/ 0 h 869"/>
                <a:gd name="T6" fmla="*/ 335 w 335"/>
                <a:gd name="T7" fmla="*/ 231 h 869"/>
                <a:gd name="T8" fmla="*/ 216 w 335"/>
                <a:gd name="T9" fmla="*/ 434 h 869"/>
                <a:gd name="T10" fmla="*/ 335 w 335"/>
                <a:gd name="T11" fmla="*/ 637 h 869"/>
                <a:gd name="T12" fmla="*/ 335 w 335"/>
                <a:gd name="T13" fmla="*/ 869 h 869"/>
              </a:gdLst>
              <a:ahLst/>
              <a:cxnLst>
                <a:cxn ang="0">
                  <a:pos x="T0" y="T1"/>
                </a:cxn>
                <a:cxn ang="0">
                  <a:pos x="T2" y="T3"/>
                </a:cxn>
                <a:cxn ang="0">
                  <a:pos x="T4" y="T5"/>
                </a:cxn>
                <a:cxn ang="0">
                  <a:pos x="T6" y="T7"/>
                </a:cxn>
                <a:cxn ang="0">
                  <a:pos x="T8" y="T9"/>
                </a:cxn>
                <a:cxn ang="0">
                  <a:pos x="T10" y="T11"/>
                </a:cxn>
                <a:cxn ang="0">
                  <a:pos x="T12" y="T13"/>
                </a:cxn>
              </a:cxnLst>
              <a:rect l="0" t="0" r="r" b="b"/>
              <a:pathLst>
                <a:path w="335" h="869">
                  <a:moveTo>
                    <a:pt x="335" y="869"/>
                  </a:moveTo>
                  <a:cubicBezTo>
                    <a:pt x="142" y="818"/>
                    <a:pt x="0" y="643"/>
                    <a:pt x="0" y="434"/>
                  </a:cubicBezTo>
                  <a:cubicBezTo>
                    <a:pt x="0" y="226"/>
                    <a:pt x="142" y="51"/>
                    <a:pt x="335" y="0"/>
                  </a:cubicBezTo>
                  <a:cubicBezTo>
                    <a:pt x="335" y="231"/>
                    <a:pt x="335" y="231"/>
                    <a:pt x="335" y="231"/>
                  </a:cubicBezTo>
                  <a:cubicBezTo>
                    <a:pt x="264" y="271"/>
                    <a:pt x="216" y="347"/>
                    <a:pt x="216" y="434"/>
                  </a:cubicBezTo>
                  <a:cubicBezTo>
                    <a:pt x="216" y="521"/>
                    <a:pt x="264" y="597"/>
                    <a:pt x="335" y="637"/>
                  </a:cubicBezTo>
                  <a:lnTo>
                    <a:pt x="335" y="869"/>
                  </a:lnTo>
                  <a:close/>
                </a:path>
              </a:pathLst>
            </a:custGeom>
            <a:solidFill>
              <a:srgbClr val="EC94A1"/>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7" name="Freeform 970"/>
            <p:cNvSpPr>
              <a:spLocks noEditPoints="1"/>
            </p:cNvSpPr>
            <p:nvPr userDrawn="1"/>
          </p:nvSpPr>
          <p:spPr bwMode="auto">
            <a:xfrm>
              <a:off x="11380788" y="1346200"/>
              <a:ext cx="785813" cy="995363"/>
            </a:xfrm>
            <a:custGeom>
              <a:avLst/>
              <a:gdLst>
                <a:gd name="T0" fmla="*/ 187 w 413"/>
                <a:gd name="T1" fmla="*/ 512 h 523"/>
                <a:gd name="T2" fmla="*/ 77 w 413"/>
                <a:gd name="T3" fmla="*/ 446 h 523"/>
                <a:gd name="T4" fmla="*/ 11 w 413"/>
                <a:gd name="T5" fmla="*/ 336 h 523"/>
                <a:gd name="T6" fmla="*/ 187 w 413"/>
                <a:gd name="T7" fmla="*/ 512 h 523"/>
                <a:gd name="T8" fmla="*/ 312 w 413"/>
                <a:gd name="T9" fmla="*/ 518 h 523"/>
                <a:gd name="T10" fmla="*/ 257 w 413"/>
                <a:gd name="T11" fmla="*/ 523 h 523"/>
                <a:gd name="T12" fmla="*/ 0 w 413"/>
                <a:gd name="T13" fmla="*/ 266 h 523"/>
                <a:gd name="T14" fmla="*/ 5 w 413"/>
                <a:gd name="T15" fmla="*/ 212 h 523"/>
                <a:gd name="T16" fmla="*/ 312 w 413"/>
                <a:gd name="T17" fmla="*/ 518 h 523"/>
                <a:gd name="T18" fmla="*/ 397 w 413"/>
                <a:gd name="T19" fmla="*/ 485 h 523"/>
                <a:gd name="T20" fmla="*/ 358 w 413"/>
                <a:gd name="T21" fmla="*/ 505 h 523"/>
                <a:gd name="T22" fmla="*/ 18 w 413"/>
                <a:gd name="T23" fmla="*/ 166 h 523"/>
                <a:gd name="T24" fmla="*/ 38 w 413"/>
                <a:gd name="T25" fmla="*/ 126 h 523"/>
                <a:gd name="T26" fmla="*/ 397 w 413"/>
                <a:gd name="T27" fmla="*/ 485 h 523"/>
                <a:gd name="T28" fmla="*/ 413 w 413"/>
                <a:gd name="T29" fmla="*/ 382 h 523"/>
                <a:gd name="T30" fmla="*/ 413 w 413"/>
                <a:gd name="T31" fmla="*/ 442 h 523"/>
                <a:gd name="T32" fmla="*/ 63 w 413"/>
                <a:gd name="T33" fmla="*/ 92 h 523"/>
                <a:gd name="T34" fmla="*/ 77 w 413"/>
                <a:gd name="T35" fmla="*/ 76 h 523"/>
                <a:gd name="T36" fmla="*/ 92 w 413"/>
                <a:gd name="T37" fmla="*/ 62 h 523"/>
                <a:gd name="T38" fmla="*/ 413 w 413"/>
                <a:gd name="T39" fmla="*/ 382 h 523"/>
                <a:gd name="T40" fmla="*/ 413 w 413"/>
                <a:gd name="T41" fmla="*/ 264 h 523"/>
                <a:gd name="T42" fmla="*/ 413 w 413"/>
                <a:gd name="T43" fmla="*/ 323 h 523"/>
                <a:gd name="T44" fmla="*/ 127 w 413"/>
                <a:gd name="T45" fmla="*/ 37 h 523"/>
                <a:gd name="T46" fmla="*/ 166 w 413"/>
                <a:gd name="T47" fmla="*/ 18 h 523"/>
                <a:gd name="T48" fmla="*/ 413 w 413"/>
                <a:gd name="T49" fmla="*/ 264 h 523"/>
                <a:gd name="T50" fmla="*/ 413 w 413"/>
                <a:gd name="T51" fmla="*/ 146 h 523"/>
                <a:gd name="T52" fmla="*/ 413 w 413"/>
                <a:gd name="T53" fmla="*/ 205 h 523"/>
                <a:gd name="T54" fmla="*/ 212 w 413"/>
                <a:gd name="T55" fmla="*/ 5 h 523"/>
                <a:gd name="T56" fmla="*/ 267 w 413"/>
                <a:gd name="T57" fmla="*/ 0 h 523"/>
                <a:gd name="T58" fmla="*/ 413 w 413"/>
                <a:gd name="T59" fmla="*/ 146 h 523"/>
                <a:gd name="T60" fmla="*/ 413 w 413"/>
                <a:gd name="T61" fmla="*/ 87 h 523"/>
                <a:gd name="T62" fmla="*/ 337 w 413"/>
                <a:gd name="T63" fmla="*/ 11 h 523"/>
                <a:gd name="T64" fmla="*/ 413 w 413"/>
                <a:gd name="T65" fmla="*/ 48 h 523"/>
                <a:gd name="T66" fmla="*/ 413 w 413"/>
                <a:gd name="T67" fmla="*/ 8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3" h="523">
                  <a:moveTo>
                    <a:pt x="187" y="512"/>
                  </a:moveTo>
                  <a:cubicBezTo>
                    <a:pt x="147" y="500"/>
                    <a:pt x="109" y="478"/>
                    <a:pt x="77" y="446"/>
                  </a:cubicBezTo>
                  <a:cubicBezTo>
                    <a:pt x="45" y="415"/>
                    <a:pt x="23" y="377"/>
                    <a:pt x="11" y="336"/>
                  </a:cubicBezTo>
                  <a:lnTo>
                    <a:pt x="187" y="512"/>
                  </a:lnTo>
                  <a:close/>
                  <a:moveTo>
                    <a:pt x="312" y="518"/>
                  </a:moveTo>
                  <a:cubicBezTo>
                    <a:pt x="294" y="522"/>
                    <a:pt x="275" y="523"/>
                    <a:pt x="257" y="523"/>
                  </a:cubicBezTo>
                  <a:cubicBezTo>
                    <a:pt x="0" y="266"/>
                    <a:pt x="0" y="266"/>
                    <a:pt x="0" y="266"/>
                  </a:cubicBezTo>
                  <a:cubicBezTo>
                    <a:pt x="0" y="248"/>
                    <a:pt x="2" y="230"/>
                    <a:pt x="5" y="212"/>
                  </a:cubicBezTo>
                  <a:lnTo>
                    <a:pt x="312" y="518"/>
                  </a:lnTo>
                  <a:close/>
                  <a:moveTo>
                    <a:pt x="397" y="485"/>
                  </a:moveTo>
                  <a:cubicBezTo>
                    <a:pt x="384" y="493"/>
                    <a:pt x="371" y="500"/>
                    <a:pt x="358" y="505"/>
                  </a:cubicBezTo>
                  <a:cubicBezTo>
                    <a:pt x="18" y="166"/>
                    <a:pt x="18" y="166"/>
                    <a:pt x="18" y="166"/>
                  </a:cubicBezTo>
                  <a:cubicBezTo>
                    <a:pt x="24" y="152"/>
                    <a:pt x="30" y="139"/>
                    <a:pt x="38" y="126"/>
                  </a:cubicBezTo>
                  <a:lnTo>
                    <a:pt x="397" y="485"/>
                  </a:lnTo>
                  <a:close/>
                  <a:moveTo>
                    <a:pt x="413" y="382"/>
                  </a:moveTo>
                  <a:cubicBezTo>
                    <a:pt x="413" y="442"/>
                    <a:pt x="413" y="442"/>
                    <a:pt x="413" y="442"/>
                  </a:cubicBezTo>
                  <a:cubicBezTo>
                    <a:pt x="63" y="92"/>
                    <a:pt x="63" y="92"/>
                    <a:pt x="63" y="92"/>
                  </a:cubicBezTo>
                  <a:cubicBezTo>
                    <a:pt x="67" y="87"/>
                    <a:pt x="72" y="81"/>
                    <a:pt x="77" y="76"/>
                  </a:cubicBezTo>
                  <a:cubicBezTo>
                    <a:pt x="82" y="71"/>
                    <a:pt x="87" y="67"/>
                    <a:pt x="92" y="62"/>
                  </a:cubicBezTo>
                  <a:lnTo>
                    <a:pt x="413" y="382"/>
                  </a:lnTo>
                  <a:close/>
                  <a:moveTo>
                    <a:pt x="413" y="264"/>
                  </a:moveTo>
                  <a:cubicBezTo>
                    <a:pt x="413" y="323"/>
                    <a:pt x="413" y="323"/>
                    <a:pt x="413" y="323"/>
                  </a:cubicBezTo>
                  <a:cubicBezTo>
                    <a:pt x="127" y="37"/>
                    <a:pt x="127" y="37"/>
                    <a:pt x="127" y="37"/>
                  </a:cubicBezTo>
                  <a:cubicBezTo>
                    <a:pt x="139" y="30"/>
                    <a:pt x="153" y="23"/>
                    <a:pt x="166" y="18"/>
                  </a:cubicBezTo>
                  <a:lnTo>
                    <a:pt x="413" y="264"/>
                  </a:lnTo>
                  <a:close/>
                  <a:moveTo>
                    <a:pt x="413" y="146"/>
                  </a:moveTo>
                  <a:cubicBezTo>
                    <a:pt x="413" y="205"/>
                    <a:pt x="413" y="205"/>
                    <a:pt x="413" y="205"/>
                  </a:cubicBezTo>
                  <a:cubicBezTo>
                    <a:pt x="212" y="5"/>
                    <a:pt x="212" y="5"/>
                    <a:pt x="212" y="5"/>
                  </a:cubicBezTo>
                  <a:cubicBezTo>
                    <a:pt x="230" y="1"/>
                    <a:pt x="249" y="0"/>
                    <a:pt x="267" y="0"/>
                  </a:cubicBezTo>
                  <a:lnTo>
                    <a:pt x="413" y="146"/>
                  </a:lnTo>
                  <a:close/>
                  <a:moveTo>
                    <a:pt x="413" y="87"/>
                  </a:moveTo>
                  <a:cubicBezTo>
                    <a:pt x="337" y="11"/>
                    <a:pt x="337" y="11"/>
                    <a:pt x="337" y="11"/>
                  </a:cubicBezTo>
                  <a:cubicBezTo>
                    <a:pt x="363" y="19"/>
                    <a:pt x="389" y="31"/>
                    <a:pt x="413" y="48"/>
                  </a:cubicBezTo>
                  <a:lnTo>
                    <a:pt x="413" y="87"/>
                  </a:lnTo>
                  <a:close/>
                </a:path>
              </a:pathLst>
            </a:custGeom>
            <a:solidFill>
              <a:srgbClr val="E94E27">
                <a:lumMod val="40000"/>
                <a:lumOff val="6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8" name="Oval 973"/>
            <p:cNvSpPr>
              <a:spLocks noChangeArrowheads="1"/>
            </p:cNvSpPr>
            <p:nvPr userDrawn="1"/>
          </p:nvSpPr>
          <p:spPr bwMode="auto">
            <a:xfrm>
              <a:off x="11699875" y="3286125"/>
              <a:ext cx="158750" cy="160338"/>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9" name="Oval 978"/>
            <p:cNvSpPr>
              <a:spLocks noChangeArrowheads="1"/>
            </p:cNvSpPr>
            <p:nvPr userDrawn="1"/>
          </p:nvSpPr>
          <p:spPr bwMode="auto">
            <a:xfrm>
              <a:off x="10104438" y="1590675"/>
              <a:ext cx="157163"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54" name="Freeform 996"/>
            <p:cNvSpPr/>
            <p:nvPr userDrawn="1"/>
          </p:nvSpPr>
          <p:spPr bwMode="auto">
            <a:xfrm>
              <a:off x="10509250" y="942975"/>
              <a:ext cx="58738" cy="57150"/>
            </a:xfrm>
            <a:custGeom>
              <a:avLst/>
              <a:gdLst>
                <a:gd name="T0" fmla="*/ 12 w 31"/>
                <a:gd name="T1" fmla="*/ 2 h 30"/>
                <a:gd name="T2" fmla="*/ 29 w 31"/>
                <a:gd name="T3" fmla="*/ 12 h 30"/>
                <a:gd name="T4" fmla="*/ 19 w 31"/>
                <a:gd name="T5" fmla="*/ 28 h 30"/>
                <a:gd name="T6" fmla="*/ 2 w 31"/>
                <a:gd name="T7" fmla="*/ 19 h 30"/>
                <a:gd name="T8" fmla="*/ 12 w 31"/>
                <a:gd name="T9" fmla="*/ 2 h 30"/>
              </a:gdLst>
              <a:ahLst/>
              <a:cxnLst>
                <a:cxn ang="0">
                  <a:pos x="T0" y="T1"/>
                </a:cxn>
                <a:cxn ang="0">
                  <a:pos x="T2" y="T3"/>
                </a:cxn>
                <a:cxn ang="0">
                  <a:pos x="T4" y="T5"/>
                </a:cxn>
                <a:cxn ang="0">
                  <a:pos x="T6" y="T7"/>
                </a:cxn>
                <a:cxn ang="0">
                  <a:pos x="T8" y="T9"/>
                </a:cxn>
              </a:cxnLst>
              <a:rect l="0" t="0" r="r" b="b"/>
              <a:pathLst>
                <a:path w="31" h="30">
                  <a:moveTo>
                    <a:pt x="12" y="2"/>
                  </a:moveTo>
                  <a:cubicBezTo>
                    <a:pt x="19" y="0"/>
                    <a:pt x="27" y="4"/>
                    <a:pt x="29" y="12"/>
                  </a:cubicBezTo>
                  <a:cubicBezTo>
                    <a:pt x="31" y="19"/>
                    <a:pt x="26" y="27"/>
                    <a:pt x="19" y="28"/>
                  </a:cubicBezTo>
                  <a:cubicBezTo>
                    <a:pt x="12" y="30"/>
                    <a:pt x="4" y="26"/>
                    <a:pt x="2" y="19"/>
                  </a:cubicBezTo>
                  <a:cubicBezTo>
                    <a:pt x="0" y="11"/>
                    <a:pt x="4" y="4"/>
                    <a:pt x="12"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grpSp>
      <p:sp>
        <p:nvSpPr>
          <p:cNvPr id="57" name="job-search-in-newspapers_53011"/>
          <p:cNvSpPr>
            <a:spLocks noChangeAspect="1"/>
          </p:cNvSpPr>
          <p:nvPr/>
        </p:nvSpPr>
        <p:spPr bwMode="auto">
          <a:xfrm>
            <a:off x="1897503" y="3480321"/>
            <a:ext cx="815094" cy="662680"/>
          </a:xfrm>
          <a:custGeom>
            <a:avLst/>
            <a:gdLst>
              <a:gd name="connsiteX0" fmla="*/ 159861 w 608782"/>
              <a:gd name="connsiteY0" fmla="*/ 244607 h 494946"/>
              <a:gd name="connsiteX1" fmla="*/ 129402 w 608782"/>
              <a:gd name="connsiteY1" fmla="*/ 249879 h 494946"/>
              <a:gd name="connsiteX2" fmla="*/ 69658 w 608782"/>
              <a:gd name="connsiteY2" fmla="*/ 334578 h 494946"/>
              <a:gd name="connsiteX3" fmla="*/ 78312 w 608782"/>
              <a:gd name="connsiteY3" fmla="*/ 373047 h 494946"/>
              <a:gd name="connsiteX4" fmla="*/ 80316 w 608782"/>
              <a:gd name="connsiteY4" fmla="*/ 377001 h 494946"/>
              <a:gd name="connsiteX5" fmla="*/ 81294 w 608782"/>
              <a:gd name="connsiteY5" fmla="*/ 378856 h 494946"/>
              <a:gd name="connsiteX6" fmla="*/ 85108 w 608782"/>
              <a:gd name="connsiteY6" fmla="*/ 384959 h 494946"/>
              <a:gd name="connsiteX7" fmla="*/ 93223 w 608782"/>
              <a:gd name="connsiteY7" fmla="*/ 395259 h 494946"/>
              <a:gd name="connsiteX8" fmla="*/ 159812 w 608782"/>
              <a:gd name="connsiteY8" fmla="*/ 424599 h 494946"/>
              <a:gd name="connsiteX9" fmla="*/ 225765 w 608782"/>
              <a:gd name="connsiteY9" fmla="*/ 395894 h 494946"/>
              <a:gd name="connsiteX10" fmla="*/ 232561 w 608782"/>
              <a:gd name="connsiteY10" fmla="*/ 387741 h 494946"/>
              <a:gd name="connsiteX11" fmla="*/ 237890 w 608782"/>
              <a:gd name="connsiteY11" fmla="*/ 379638 h 494946"/>
              <a:gd name="connsiteX12" fmla="*/ 238232 w 608782"/>
              <a:gd name="connsiteY12" fmla="*/ 379052 h 494946"/>
              <a:gd name="connsiteX13" fmla="*/ 250015 w 608782"/>
              <a:gd name="connsiteY13" fmla="*/ 334627 h 494946"/>
              <a:gd name="connsiteX14" fmla="*/ 245126 w 608782"/>
              <a:gd name="connsiteY14" fmla="*/ 305336 h 494946"/>
              <a:gd name="connsiteX15" fmla="*/ 225325 w 608782"/>
              <a:gd name="connsiteY15" fmla="*/ 272823 h 494946"/>
              <a:gd name="connsiteX16" fmla="*/ 159861 w 608782"/>
              <a:gd name="connsiteY16" fmla="*/ 244607 h 494946"/>
              <a:gd name="connsiteX17" fmla="*/ 159812 w 608782"/>
              <a:gd name="connsiteY17" fmla="*/ 206333 h 494946"/>
              <a:gd name="connsiteX18" fmla="*/ 235543 w 608782"/>
              <a:gd name="connsiteY18" fmla="*/ 231084 h 494946"/>
              <a:gd name="connsiteX19" fmla="*/ 272358 w 608782"/>
              <a:gd name="connsiteY19" fmla="*/ 272823 h 494946"/>
              <a:gd name="connsiteX20" fmla="*/ 284972 w 608782"/>
              <a:gd name="connsiteY20" fmla="*/ 305336 h 494946"/>
              <a:gd name="connsiteX21" fmla="*/ 288345 w 608782"/>
              <a:gd name="connsiteY21" fmla="*/ 334627 h 494946"/>
              <a:gd name="connsiteX22" fmla="*/ 280376 w 608782"/>
              <a:gd name="connsiteY22" fmla="*/ 379101 h 494946"/>
              <a:gd name="connsiteX23" fmla="*/ 280180 w 608782"/>
              <a:gd name="connsiteY23" fmla="*/ 379540 h 494946"/>
              <a:gd name="connsiteX24" fmla="*/ 276807 w 608782"/>
              <a:gd name="connsiteY24" fmla="*/ 387693 h 494946"/>
              <a:gd name="connsiteX25" fmla="*/ 272700 w 608782"/>
              <a:gd name="connsiteY25" fmla="*/ 395845 h 494946"/>
              <a:gd name="connsiteX26" fmla="*/ 159812 w 608782"/>
              <a:gd name="connsiteY26" fmla="*/ 462873 h 494946"/>
              <a:gd name="connsiteX27" fmla="*/ 87846 w 608782"/>
              <a:gd name="connsiteY27" fmla="*/ 440807 h 494946"/>
              <a:gd name="connsiteX28" fmla="*/ 86379 w 608782"/>
              <a:gd name="connsiteY28" fmla="*/ 442418 h 494946"/>
              <a:gd name="connsiteX29" fmla="*/ 82174 w 608782"/>
              <a:gd name="connsiteY29" fmla="*/ 446811 h 494946"/>
              <a:gd name="connsiteX30" fmla="*/ 76356 w 608782"/>
              <a:gd name="connsiteY30" fmla="*/ 452670 h 494946"/>
              <a:gd name="connsiteX31" fmla="*/ 41889 w 608782"/>
              <a:gd name="connsiteY31" fmla="*/ 487672 h 494946"/>
              <a:gd name="connsiteX32" fmla="*/ 24484 w 608782"/>
              <a:gd name="connsiteY32" fmla="*/ 494946 h 494946"/>
              <a:gd name="connsiteX33" fmla="*/ 7323 w 608782"/>
              <a:gd name="connsiteY33" fmla="*/ 488063 h 494946"/>
              <a:gd name="connsiteX34" fmla="*/ 6981 w 608782"/>
              <a:gd name="connsiteY34" fmla="*/ 453548 h 494946"/>
              <a:gd name="connsiteX35" fmla="*/ 41742 w 608782"/>
              <a:gd name="connsiteY35" fmla="*/ 418302 h 494946"/>
              <a:gd name="connsiteX36" fmla="*/ 47560 w 608782"/>
              <a:gd name="connsiteY36" fmla="*/ 412346 h 494946"/>
              <a:gd name="connsiteX37" fmla="*/ 51520 w 608782"/>
              <a:gd name="connsiteY37" fmla="*/ 408343 h 494946"/>
              <a:gd name="connsiteX38" fmla="*/ 53427 w 608782"/>
              <a:gd name="connsiteY38" fmla="*/ 406585 h 494946"/>
              <a:gd name="connsiteX39" fmla="*/ 31328 w 608782"/>
              <a:gd name="connsiteY39" fmla="*/ 334725 h 494946"/>
              <a:gd name="connsiteX40" fmla="*/ 35826 w 608782"/>
              <a:gd name="connsiteY40" fmla="*/ 301040 h 494946"/>
              <a:gd name="connsiteX41" fmla="*/ 43942 w 608782"/>
              <a:gd name="connsiteY41" fmla="*/ 279267 h 494946"/>
              <a:gd name="connsiteX42" fmla="*/ 52107 w 608782"/>
              <a:gd name="connsiteY42" fmla="*/ 264817 h 494946"/>
              <a:gd name="connsiteX43" fmla="*/ 102024 w 608782"/>
              <a:gd name="connsiteY43" fmla="*/ 220100 h 494946"/>
              <a:gd name="connsiteX44" fmla="*/ 129353 w 608782"/>
              <a:gd name="connsiteY44" fmla="*/ 209994 h 494946"/>
              <a:gd name="connsiteX45" fmla="*/ 159812 w 608782"/>
              <a:gd name="connsiteY45" fmla="*/ 206333 h 494946"/>
              <a:gd name="connsiteX46" fmla="*/ 383497 w 608782"/>
              <a:gd name="connsiteY46" fmla="*/ 125671 h 494946"/>
              <a:gd name="connsiteX47" fmla="*/ 367169 w 608782"/>
              <a:gd name="connsiteY47" fmla="*/ 141922 h 494946"/>
              <a:gd name="connsiteX48" fmla="*/ 383497 w 608782"/>
              <a:gd name="connsiteY48" fmla="*/ 158223 h 494946"/>
              <a:gd name="connsiteX49" fmla="*/ 440304 w 608782"/>
              <a:gd name="connsiteY49" fmla="*/ 158223 h 494946"/>
              <a:gd name="connsiteX50" fmla="*/ 456632 w 608782"/>
              <a:gd name="connsiteY50" fmla="*/ 141922 h 494946"/>
              <a:gd name="connsiteX51" fmla="*/ 440304 w 608782"/>
              <a:gd name="connsiteY51" fmla="*/ 125671 h 494946"/>
              <a:gd name="connsiteX52" fmla="*/ 286933 w 608782"/>
              <a:gd name="connsiteY52" fmla="*/ 117491 h 494946"/>
              <a:gd name="connsiteX53" fmla="*/ 298174 w 608782"/>
              <a:gd name="connsiteY53" fmla="*/ 117491 h 494946"/>
              <a:gd name="connsiteX54" fmla="*/ 307900 w 608782"/>
              <a:gd name="connsiteY54" fmla="*/ 118470 h 494946"/>
              <a:gd name="connsiteX55" fmla="*/ 310442 w 608782"/>
              <a:gd name="connsiteY55" fmla="*/ 120233 h 494946"/>
              <a:gd name="connsiteX56" fmla="*/ 311419 w 608782"/>
              <a:gd name="connsiteY56" fmla="*/ 123757 h 494946"/>
              <a:gd name="connsiteX57" fmla="*/ 310784 w 608782"/>
              <a:gd name="connsiteY57" fmla="*/ 126989 h 494946"/>
              <a:gd name="connsiteX58" fmla="*/ 309415 w 608782"/>
              <a:gd name="connsiteY58" fmla="*/ 128604 h 494946"/>
              <a:gd name="connsiteX59" fmla="*/ 305798 w 608782"/>
              <a:gd name="connsiteY59" fmla="*/ 129779 h 494946"/>
              <a:gd name="connsiteX60" fmla="*/ 299689 w 608782"/>
              <a:gd name="connsiteY60" fmla="*/ 130122 h 494946"/>
              <a:gd name="connsiteX61" fmla="*/ 286933 w 608782"/>
              <a:gd name="connsiteY61" fmla="*/ 130122 h 494946"/>
              <a:gd name="connsiteX62" fmla="*/ 533912 w 608782"/>
              <a:gd name="connsiteY62" fmla="*/ 105778 h 494946"/>
              <a:gd name="connsiteX63" fmla="*/ 578560 w 608782"/>
              <a:gd name="connsiteY63" fmla="*/ 105778 h 494946"/>
              <a:gd name="connsiteX64" fmla="*/ 608782 w 608782"/>
              <a:gd name="connsiteY64" fmla="*/ 135892 h 494946"/>
              <a:gd name="connsiteX65" fmla="*/ 608782 w 608782"/>
              <a:gd name="connsiteY65" fmla="*/ 319701 h 494946"/>
              <a:gd name="connsiteX66" fmla="*/ 557141 w 608782"/>
              <a:gd name="connsiteY66" fmla="*/ 379149 h 494946"/>
              <a:gd name="connsiteX67" fmla="*/ 533961 w 608782"/>
              <a:gd name="connsiteY67" fmla="*/ 328145 h 494946"/>
              <a:gd name="connsiteX68" fmla="*/ 287004 w 608782"/>
              <a:gd name="connsiteY68" fmla="*/ 82279 h 494946"/>
              <a:gd name="connsiteX69" fmla="*/ 295660 w 608782"/>
              <a:gd name="connsiteY69" fmla="*/ 82279 h 494946"/>
              <a:gd name="connsiteX70" fmla="*/ 305978 w 608782"/>
              <a:gd name="connsiteY70" fmla="*/ 83060 h 494946"/>
              <a:gd name="connsiteX71" fmla="*/ 307298 w 608782"/>
              <a:gd name="connsiteY71" fmla="*/ 83939 h 494946"/>
              <a:gd name="connsiteX72" fmla="*/ 308032 w 608782"/>
              <a:gd name="connsiteY72" fmla="*/ 86966 h 494946"/>
              <a:gd name="connsiteX73" fmla="*/ 307445 w 608782"/>
              <a:gd name="connsiteY73" fmla="*/ 89407 h 494946"/>
              <a:gd name="connsiteX74" fmla="*/ 305196 w 608782"/>
              <a:gd name="connsiteY74" fmla="*/ 90676 h 494946"/>
              <a:gd name="connsiteX75" fmla="*/ 297029 w 608782"/>
              <a:gd name="connsiteY75" fmla="*/ 91311 h 494946"/>
              <a:gd name="connsiteX76" fmla="*/ 287004 w 608782"/>
              <a:gd name="connsiteY76" fmla="*/ 91311 h 494946"/>
              <a:gd name="connsiteX77" fmla="*/ 205035 w 608782"/>
              <a:gd name="connsiteY77" fmla="*/ 80303 h 494946"/>
              <a:gd name="connsiteX78" fmla="*/ 215633 w 608782"/>
              <a:gd name="connsiteY78" fmla="*/ 83234 h 494946"/>
              <a:gd name="connsiteX79" fmla="*/ 222666 w 608782"/>
              <a:gd name="connsiteY79" fmla="*/ 91538 h 494946"/>
              <a:gd name="connsiteX80" fmla="*/ 225401 w 608782"/>
              <a:gd name="connsiteY80" fmla="*/ 105704 h 494946"/>
              <a:gd name="connsiteX81" fmla="*/ 225401 w 608782"/>
              <a:gd name="connsiteY81" fmla="*/ 106143 h 494946"/>
              <a:gd name="connsiteX82" fmla="*/ 219491 w 608782"/>
              <a:gd name="connsiteY82" fmla="*/ 125682 h 494946"/>
              <a:gd name="connsiteX83" fmla="*/ 204839 w 608782"/>
              <a:gd name="connsiteY83" fmla="*/ 131886 h 494946"/>
              <a:gd name="connsiteX84" fmla="*/ 190431 w 608782"/>
              <a:gd name="connsiteY84" fmla="*/ 125682 h 494946"/>
              <a:gd name="connsiteX85" fmla="*/ 184473 w 608782"/>
              <a:gd name="connsiteY85" fmla="*/ 107316 h 494946"/>
              <a:gd name="connsiteX86" fmla="*/ 184473 w 608782"/>
              <a:gd name="connsiteY86" fmla="*/ 105704 h 494946"/>
              <a:gd name="connsiteX87" fmla="*/ 190383 w 608782"/>
              <a:gd name="connsiteY87" fmla="*/ 86165 h 494946"/>
              <a:gd name="connsiteX88" fmla="*/ 205035 w 608782"/>
              <a:gd name="connsiteY88" fmla="*/ 80303 h 494946"/>
              <a:gd name="connsiteX89" fmla="*/ 267635 w 608782"/>
              <a:gd name="connsiteY89" fmla="*/ 56027 h 494946"/>
              <a:gd name="connsiteX90" fmla="*/ 259520 w 608782"/>
              <a:gd name="connsiteY90" fmla="*/ 64177 h 494946"/>
              <a:gd name="connsiteX91" fmla="*/ 259520 w 608782"/>
              <a:gd name="connsiteY91" fmla="*/ 105759 h 494946"/>
              <a:gd name="connsiteX92" fmla="*/ 259471 w 608782"/>
              <a:gd name="connsiteY92" fmla="*/ 105759 h 494946"/>
              <a:gd name="connsiteX93" fmla="*/ 259471 w 608782"/>
              <a:gd name="connsiteY93" fmla="*/ 148072 h 494946"/>
              <a:gd name="connsiteX94" fmla="*/ 267635 w 608782"/>
              <a:gd name="connsiteY94" fmla="*/ 156173 h 494946"/>
              <a:gd name="connsiteX95" fmla="*/ 299656 w 608782"/>
              <a:gd name="connsiteY95" fmla="*/ 156173 h 494946"/>
              <a:gd name="connsiteX96" fmla="*/ 315202 w 608782"/>
              <a:gd name="connsiteY96" fmla="*/ 154563 h 494946"/>
              <a:gd name="connsiteX97" fmla="*/ 327277 w 608782"/>
              <a:gd name="connsiteY97" fmla="*/ 149048 h 494946"/>
              <a:gd name="connsiteX98" fmla="*/ 335881 w 608782"/>
              <a:gd name="connsiteY98" fmla="*/ 138311 h 494946"/>
              <a:gd name="connsiteX99" fmla="*/ 339205 w 608782"/>
              <a:gd name="connsiteY99" fmla="*/ 123767 h 494946"/>
              <a:gd name="connsiteX100" fmla="*/ 333486 w 608782"/>
              <a:gd name="connsiteY100" fmla="*/ 106149 h 494946"/>
              <a:gd name="connsiteX101" fmla="*/ 333241 w 608782"/>
              <a:gd name="connsiteY101" fmla="*/ 105759 h 494946"/>
              <a:gd name="connsiteX102" fmla="*/ 329721 w 608782"/>
              <a:gd name="connsiteY102" fmla="*/ 102049 h 494946"/>
              <a:gd name="connsiteX103" fmla="*/ 331090 w 608782"/>
              <a:gd name="connsiteY103" fmla="*/ 100048 h 494946"/>
              <a:gd name="connsiteX104" fmla="*/ 335197 w 608782"/>
              <a:gd name="connsiteY104" fmla="*/ 85651 h 494946"/>
              <a:gd name="connsiteX105" fmla="*/ 330699 w 608782"/>
              <a:gd name="connsiteY105" fmla="*/ 70278 h 494946"/>
              <a:gd name="connsiteX106" fmla="*/ 317891 w 608782"/>
              <a:gd name="connsiteY106" fmla="*/ 59297 h 494946"/>
              <a:gd name="connsiteX107" fmla="*/ 299216 w 608782"/>
              <a:gd name="connsiteY107" fmla="*/ 56027 h 494946"/>
              <a:gd name="connsiteX108" fmla="*/ 129969 w 608782"/>
              <a:gd name="connsiteY108" fmla="*/ 56027 h 494946"/>
              <a:gd name="connsiteX109" fmla="*/ 121854 w 608782"/>
              <a:gd name="connsiteY109" fmla="*/ 64177 h 494946"/>
              <a:gd name="connsiteX110" fmla="*/ 121854 w 608782"/>
              <a:gd name="connsiteY110" fmla="*/ 122010 h 494946"/>
              <a:gd name="connsiteX111" fmla="*/ 121120 w 608782"/>
              <a:gd name="connsiteY111" fmla="*/ 129819 h 494946"/>
              <a:gd name="connsiteX112" fmla="*/ 120289 w 608782"/>
              <a:gd name="connsiteY112" fmla="*/ 130795 h 494946"/>
              <a:gd name="connsiteX113" fmla="*/ 117405 w 608782"/>
              <a:gd name="connsiteY113" fmla="*/ 131478 h 494946"/>
              <a:gd name="connsiteX114" fmla="*/ 114618 w 608782"/>
              <a:gd name="connsiteY114" fmla="*/ 130600 h 494946"/>
              <a:gd name="connsiteX115" fmla="*/ 113103 w 608782"/>
              <a:gd name="connsiteY115" fmla="*/ 122547 h 494946"/>
              <a:gd name="connsiteX116" fmla="*/ 110170 w 608782"/>
              <a:gd name="connsiteY116" fmla="*/ 116642 h 494946"/>
              <a:gd name="connsiteX117" fmla="*/ 103863 w 608782"/>
              <a:gd name="connsiteY117" fmla="*/ 114787 h 494946"/>
              <a:gd name="connsiteX118" fmla="*/ 93793 w 608782"/>
              <a:gd name="connsiteY118" fmla="*/ 116154 h 494946"/>
              <a:gd name="connsiteX119" fmla="*/ 86753 w 608782"/>
              <a:gd name="connsiteY119" fmla="*/ 124109 h 494946"/>
              <a:gd name="connsiteX120" fmla="*/ 94575 w 608782"/>
              <a:gd name="connsiteY120" fmla="*/ 148657 h 494946"/>
              <a:gd name="connsiteX121" fmla="*/ 117552 w 608782"/>
              <a:gd name="connsiteY121" fmla="*/ 157637 h 494946"/>
              <a:gd name="connsiteX122" fmla="*/ 129382 w 608782"/>
              <a:gd name="connsiteY122" fmla="*/ 155734 h 494946"/>
              <a:gd name="connsiteX123" fmla="*/ 134418 w 608782"/>
              <a:gd name="connsiteY123" fmla="*/ 153587 h 494946"/>
              <a:gd name="connsiteX124" fmla="*/ 146004 w 608782"/>
              <a:gd name="connsiteY124" fmla="*/ 140897 h 494946"/>
              <a:gd name="connsiteX125" fmla="*/ 149279 w 608782"/>
              <a:gd name="connsiteY125" fmla="*/ 121327 h 494946"/>
              <a:gd name="connsiteX126" fmla="*/ 149279 w 608782"/>
              <a:gd name="connsiteY126" fmla="*/ 105759 h 494946"/>
              <a:gd name="connsiteX127" fmla="*/ 149279 w 608782"/>
              <a:gd name="connsiteY127" fmla="*/ 64177 h 494946"/>
              <a:gd name="connsiteX128" fmla="*/ 141115 w 608782"/>
              <a:gd name="connsiteY128" fmla="*/ 56027 h 494946"/>
              <a:gd name="connsiteX129" fmla="*/ 204864 w 608782"/>
              <a:gd name="connsiteY129" fmla="*/ 54612 h 494946"/>
              <a:gd name="connsiteX130" fmla="*/ 170007 w 608782"/>
              <a:gd name="connsiteY130" fmla="*/ 68911 h 494946"/>
              <a:gd name="connsiteX131" fmla="*/ 156564 w 608782"/>
              <a:gd name="connsiteY131" fmla="*/ 105759 h 494946"/>
              <a:gd name="connsiteX132" fmla="*/ 156564 w 608782"/>
              <a:gd name="connsiteY132" fmla="*/ 107320 h 494946"/>
              <a:gd name="connsiteX133" fmla="*/ 162186 w 608782"/>
              <a:gd name="connsiteY133" fmla="*/ 131771 h 494946"/>
              <a:gd name="connsiteX134" fmla="*/ 179394 w 608782"/>
              <a:gd name="connsiteY134" fmla="*/ 150805 h 494946"/>
              <a:gd name="connsiteX135" fmla="*/ 204864 w 608782"/>
              <a:gd name="connsiteY135" fmla="*/ 157686 h 494946"/>
              <a:gd name="connsiteX136" fmla="*/ 229210 w 608782"/>
              <a:gd name="connsiteY136" fmla="*/ 151488 h 494946"/>
              <a:gd name="connsiteX137" fmla="*/ 247102 w 608782"/>
              <a:gd name="connsiteY137" fmla="*/ 132845 h 494946"/>
              <a:gd name="connsiteX138" fmla="*/ 253164 w 608782"/>
              <a:gd name="connsiteY138" fmla="*/ 106295 h 494946"/>
              <a:gd name="connsiteX139" fmla="*/ 253164 w 608782"/>
              <a:gd name="connsiteY139" fmla="*/ 105807 h 494946"/>
              <a:gd name="connsiteX140" fmla="*/ 247444 w 608782"/>
              <a:gd name="connsiteY140" fmla="*/ 80185 h 494946"/>
              <a:gd name="connsiteX141" fmla="*/ 230041 w 608782"/>
              <a:gd name="connsiteY141" fmla="*/ 61298 h 494946"/>
              <a:gd name="connsiteX142" fmla="*/ 204864 w 608782"/>
              <a:gd name="connsiteY142" fmla="*/ 54612 h 494946"/>
              <a:gd name="connsiteX143" fmla="*/ 383497 w 608782"/>
              <a:gd name="connsiteY143" fmla="*/ 54368 h 494946"/>
              <a:gd name="connsiteX144" fmla="*/ 367169 w 608782"/>
              <a:gd name="connsiteY144" fmla="*/ 70620 h 494946"/>
              <a:gd name="connsiteX145" fmla="*/ 383497 w 608782"/>
              <a:gd name="connsiteY145" fmla="*/ 86871 h 494946"/>
              <a:gd name="connsiteX146" fmla="*/ 440304 w 608782"/>
              <a:gd name="connsiteY146" fmla="*/ 86871 h 494946"/>
              <a:gd name="connsiteX147" fmla="*/ 456632 w 608782"/>
              <a:gd name="connsiteY147" fmla="*/ 70620 h 494946"/>
              <a:gd name="connsiteX148" fmla="*/ 440304 w 608782"/>
              <a:gd name="connsiteY148" fmla="*/ 54368 h 494946"/>
              <a:gd name="connsiteX149" fmla="*/ 63238 w 608782"/>
              <a:gd name="connsiteY149" fmla="*/ 0 h 494946"/>
              <a:gd name="connsiteX150" fmla="*/ 506497 w 608782"/>
              <a:gd name="connsiteY150" fmla="*/ 0 h 494946"/>
              <a:gd name="connsiteX151" fmla="*/ 517643 w 608782"/>
              <a:gd name="connsiteY151" fmla="*/ 11127 h 494946"/>
              <a:gd name="connsiteX152" fmla="*/ 517643 w 608782"/>
              <a:gd name="connsiteY152" fmla="*/ 105759 h 494946"/>
              <a:gd name="connsiteX153" fmla="*/ 517643 w 608782"/>
              <a:gd name="connsiteY153" fmla="*/ 328159 h 494946"/>
              <a:gd name="connsiteX154" fmla="*/ 534900 w 608782"/>
              <a:gd name="connsiteY154" fmla="*/ 379208 h 494946"/>
              <a:gd name="connsiteX155" fmla="*/ 462694 w 608782"/>
              <a:gd name="connsiteY155" fmla="*/ 379306 h 494946"/>
              <a:gd name="connsiteX156" fmla="*/ 297456 w 608782"/>
              <a:gd name="connsiteY156" fmla="*/ 379501 h 494946"/>
              <a:gd name="connsiteX157" fmla="*/ 297554 w 608782"/>
              <a:gd name="connsiteY157" fmla="*/ 379062 h 494946"/>
              <a:gd name="connsiteX158" fmla="*/ 304593 w 608782"/>
              <a:gd name="connsiteY158" fmla="*/ 334552 h 494946"/>
              <a:gd name="connsiteX159" fmla="*/ 301611 w 608782"/>
              <a:gd name="connsiteY159" fmla="*/ 305270 h 494946"/>
              <a:gd name="connsiteX160" fmla="*/ 440988 w 608782"/>
              <a:gd name="connsiteY160" fmla="*/ 305270 h 494946"/>
              <a:gd name="connsiteX161" fmla="*/ 457267 w 608782"/>
              <a:gd name="connsiteY161" fmla="*/ 289018 h 494946"/>
              <a:gd name="connsiteX162" fmla="*/ 440988 w 608782"/>
              <a:gd name="connsiteY162" fmla="*/ 272718 h 494946"/>
              <a:gd name="connsiteX163" fmla="*/ 290661 w 608782"/>
              <a:gd name="connsiteY163" fmla="*/ 272718 h 494946"/>
              <a:gd name="connsiteX164" fmla="*/ 260742 w 608782"/>
              <a:gd name="connsiteY164" fmla="*/ 231039 h 494946"/>
              <a:gd name="connsiteX165" fmla="*/ 440988 w 608782"/>
              <a:gd name="connsiteY165" fmla="*/ 231039 h 494946"/>
              <a:gd name="connsiteX166" fmla="*/ 457267 w 608782"/>
              <a:gd name="connsiteY166" fmla="*/ 214738 h 494946"/>
              <a:gd name="connsiteX167" fmla="*/ 440988 w 608782"/>
              <a:gd name="connsiteY167" fmla="*/ 198486 h 494946"/>
              <a:gd name="connsiteX168" fmla="*/ 208677 w 608782"/>
              <a:gd name="connsiteY168" fmla="*/ 198486 h 494946"/>
              <a:gd name="connsiteX169" fmla="*/ 159839 w 608782"/>
              <a:gd name="connsiteY169" fmla="*/ 190043 h 494946"/>
              <a:gd name="connsiteX170" fmla="*/ 129382 w 608782"/>
              <a:gd name="connsiteY170" fmla="*/ 193264 h 494946"/>
              <a:gd name="connsiteX171" fmla="*/ 52092 w 608782"/>
              <a:gd name="connsiteY171" fmla="*/ 238115 h 494946"/>
              <a:gd name="connsiteX172" fmla="*/ 52092 w 608782"/>
              <a:gd name="connsiteY172" fmla="*/ 11127 h 494946"/>
              <a:gd name="connsiteX173" fmla="*/ 63238 w 608782"/>
              <a:gd name="connsiteY173" fmla="*/ 0 h 494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608782" h="494946">
                <a:moveTo>
                  <a:pt x="159861" y="244607"/>
                </a:moveTo>
                <a:cubicBezTo>
                  <a:pt x="149154" y="244607"/>
                  <a:pt x="138936" y="246462"/>
                  <a:pt x="129402" y="249879"/>
                </a:cubicBezTo>
                <a:cubicBezTo>
                  <a:pt x="94592" y="262376"/>
                  <a:pt x="69707" y="295670"/>
                  <a:pt x="69658" y="334578"/>
                </a:cubicBezTo>
                <a:cubicBezTo>
                  <a:pt x="69658" y="348296"/>
                  <a:pt x="72787" y="361380"/>
                  <a:pt x="78312" y="373047"/>
                </a:cubicBezTo>
                <a:cubicBezTo>
                  <a:pt x="78947" y="374365"/>
                  <a:pt x="79632" y="375732"/>
                  <a:pt x="80316" y="377001"/>
                </a:cubicBezTo>
                <a:cubicBezTo>
                  <a:pt x="80659" y="377685"/>
                  <a:pt x="81001" y="378271"/>
                  <a:pt x="81294" y="378856"/>
                </a:cubicBezTo>
                <a:cubicBezTo>
                  <a:pt x="82468" y="380907"/>
                  <a:pt x="83739" y="383006"/>
                  <a:pt x="85108" y="384959"/>
                </a:cubicBezTo>
                <a:cubicBezTo>
                  <a:pt x="87552" y="388522"/>
                  <a:pt x="90290" y="391989"/>
                  <a:pt x="93223" y="395259"/>
                </a:cubicBezTo>
                <a:cubicBezTo>
                  <a:pt x="109748" y="413273"/>
                  <a:pt x="133460" y="424599"/>
                  <a:pt x="159812" y="424599"/>
                </a:cubicBezTo>
                <a:cubicBezTo>
                  <a:pt x="185822" y="424599"/>
                  <a:pt x="209289" y="413517"/>
                  <a:pt x="225765" y="395894"/>
                </a:cubicBezTo>
                <a:cubicBezTo>
                  <a:pt x="228161" y="393355"/>
                  <a:pt x="230459" y="390622"/>
                  <a:pt x="232561" y="387741"/>
                </a:cubicBezTo>
                <a:cubicBezTo>
                  <a:pt x="234517" y="385154"/>
                  <a:pt x="236277" y="382420"/>
                  <a:pt x="237890" y="379638"/>
                </a:cubicBezTo>
                <a:cubicBezTo>
                  <a:pt x="237988" y="379442"/>
                  <a:pt x="238086" y="379247"/>
                  <a:pt x="238232" y="379052"/>
                </a:cubicBezTo>
                <a:cubicBezTo>
                  <a:pt x="245713" y="365968"/>
                  <a:pt x="250015" y="350786"/>
                  <a:pt x="250015" y="334627"/>
                </a:cubicBezTo>
                <a:cubicBezTo>
                  <a:pt x="250015" y="324424"/>
                  <a:pt x="248304" y="314514"/>
                  <a:pt x="245126" y="305336"/>
                </a:cubicBezTo>
                <a:cubicBezTo>
                  <a:pt x="240872" y="293132"/>
                  <a:pt x="234028" y="282050"/>
                  <a:pt x="225325" y="272823"/>
                </a:cubicBezTo>
                <a:cubicBezTo>
                  <a:pt x="208800" y="255444"/>
                  <a:pt x="185626" y="244607"/>
                  <a:pt x="159861" y="244607"/>
                </a:cubicBezTo>
                <a:close/>
                <a:moveTo>
                  <a:pt x="159812" y="206333"/>
                </a:moveTo>
                <a:cubicBezTo>
                  <a:pt x="188071" y="206333"/>
                  <a:pt x="214276" y="215511"/>
                  <a:pt x="235543" y="231084"/>
                </a:cubicBezTo>
                <a:cubicBezTo>
                  <a:pt x="250651" y="242166"/>
                  <a:pt x="263264" y="256323"/>
                  <a:pt x="272358" y="272823"/>
                </a:cubicBezTo>
                <a:cubicBezTo>
                  <a:pt x="277980" y="282880"/>
                  <a:pt x="282234" y="293815"/>
                  <a:pt x="284972" y="305336"/>
                </a:cubicBezTo>
                <a:cubicBezTo>
                  <a:pt x="287172" y="314709"/>
                  <a:pt x="288345" y="324571"/>
                  <a:pt x="288345" y="334627"/>
                </a:cubicBezTo>
                <a:cubicBezTo>
                  <a:pt x="288345" y="350249"/>
                  <a:pt x="285558" y="365236"/>
                  <a:pt x="280376" y="379101"/>
                </a:cubicBezTo>
                <a:cubicBezTo>
                  <a:pt x="280327" y="379247"/>
                  <a:pt x="280278" y="379442"/>
                  <a:pt x="280180" y="379540"/>
                </a:cubicBezTo>
                <a:cubicBezTo>
                  <a:pt x="279154" y="382274"/>
                  <a:pt x="278029" y="385008"/>
                  <a:pt x="276807" y="387693"/>
                </a:cubicBezTo>
                <a:cubicBezTo>
                  <a:pt x="275487" y="390426"/>
                  <a:pt x="274118" y="393160"/>
                  <a:pt x="272700" y="395845"/>
                </a:cubicBezTo>
                <a:cubicBezTo>
                  <a:pt x="250846" y="435730"/>
                  <a:pt x="208409" y="462873"/>
                  <a:pt x="159812" y="462873"/>
                </a:cubicBezTo>
                <a:cubicBezTo>
                  <a:pt x="133118" y="462873"/>
                  <a:pt x="108379" y="454720"/>
                  <a:pt x="87846" y="440807"/>
                </a:cubicBezTo>
                <a:cubicBezTo>
                  <a:pt x="87357" y="441393"/>
                  <a:pt x="86917" y="441930"/>
                  <a:pt x="86379" y="442418"/>
                </a:cubicBezTo>
                <a:lnTo>
                  <a:pt x="82174" y="446811"/>
                </a:lnTo>
                <a:lnTo>
                  <a:pt x="76356" y="452670"/>
                </a:lnTo>
                <a:lnTo>
                  <a:pt x="41889" y="487672"/>
                </a:lnTo>
                <a:cubicBezTo>
                  <a:pt x="37097" y="492554"/>
                  <a:pt x="30790" y="494946"/>
                  <a:pt x="24484" y="494946"/>
                </a:cubicBezTo>
                <a:cubicBezTo>
                  <a:pt x="18275" y="494946"/>
                  <a:pt x="12065" y="492700"/>
                  <a:pt x="7323" y="488063"/>
                </a:cubicBezTo>
                <a:cubicBezTo>
                  <a:pt x="-2308" y="478641"/>
                  <a:pt x="-2455" y="463214"/>
                  <a:pt x="6981" y="453548"/>
                </a:cubicBezTo>
                <a:lnTo>
                  <a:pt x="41742" y="418302"/>
                </a:lnTo>
                <a:lnTo>
                  <a:pt x="47560" y="412346"/>
                </a:lnTo>
                <a:lnTo>
                  <a:pt x="51520" y="408343"/>
                </a:lnTo>
                <a:cubicBezTo>
                  <a:pt x="52107" y="407659"/>
                  <a:pt x="52742" y="407073"/>
                  <a:pt x="53427" y="406585"/>
                </a:cubicBezTo>
                <a:cubicBezTo>
                  <a:pt x="39444" y="386082"/>
                  <a:pt x="31328" y="361331"/>
                  <a:pt x="31328" y="334725"/>
                </a:cubicBezTo>
                <a:cubicBezTo>
                  <a:pt x="31328" y="323057"/>
                  <a:pt x="32893" y="311780"/>
                  <a:pt x="35826" y="301040"/>
                </a:cubicBezTo>
                <a:cubicBezTo>
                  <a:pt x="37880" y="293522"/>
                  <a:pt x="40617" y="286200"/>
                  <a:pt x="43942" y="279267"/>
                </a:cubicBezTo>
                <a:cubicBezTo>
                  <a:pt x="46386" y="274239"/>
                  <a:pt x="49124" y="269406"/>
                  <a:pt x="52107" y="264817"/>
                </a:cubicBezTo>
                <a:cubicBezTo>
                  <a:pt x="64427" y="245876"/>
                  <a:pt x="81685" y="230352"/>
                  <a:pt x="102024" y="220100"/>
                </a:cubicBezTo>
                <a:cubicBezTo>
                  <a:pt x="110628" y="215706"/>
                  <a:pt x="119771" y="212338"/>
                  <a:pt x="129353" y="209994"/>
                </a:cubicBezTo>
                <a:cubicBezTo>
                  <a:pt x="139132" y="207651"/>
                  <a:pt x="149301" y="206333"/>
                  <a:pt x="159812" y="206333"/>
                </a:cubicBezTo>
                <a:close/>
                <a:moveTo>
                  <a:pt x="383497" y="125671"/>
                </a:moveTo>
                <a:cubicBezTo>
                  <a:pt x="374502" y="125671"/>
                  <a:pt x="367169" y="132942"/>
                  <a:pt x="367169" y="141922"/>
                </a:cubicBezTo>
                <a:cubicBezTo>
                  <a:pt x="367169" y="150902"/>
                  <a:pt x="374502" y="158223"/>
                  <a:pt x="383497" y="158223"/>
                </a:cubicBezTo>
                <a:lnTo>
                  <a:pt x="440304" y="158223"/>
                </a:lnTo>
                <a:cubicBezTo>
                  <a:pt x="449299" y="158223"/>
                  <a:pt x="456632" y="150902"/>
                  <a:pt x="456632" y="141922"/>
                </a:cubicBezTo>
                <a:cubicBezTo>
                  <a:pt x="456632" y="132942"/>
                  <a:pt x="449299" y="125671"/>
                  <a:pt x="440304" y="125671"/>
                </a:cubicBezTo>
                <a:close/>
                <a:moveTo>
                  <a:pt x="286933" y="117491"/>
                </a:moveTo>
                <a:lnTo>
                  <a:pt x="298174" y="117491"/>
                </a:lnTo>
                <a:cubicBezTo>
                  <a:pt x="303990" y="117491"/>
                  <a:pt x="306776" y="118078"/>
                  <a:pt x="307900" y="118470"/>
                </a:cubicBezTo>
                <a:cubicBezTo>
                  <a:pt x="309415" y="118960"/>
                  <a:pt x="310051" y="119645"/>
                  <a:pt x="310442" y="120233"/>
                </a:cubicBezTo>
                <a:cubicBezTo>
                  <a:pt x="310881" y="120820"/>
                  <a:pt x="311419" y="121799"/>
                  <a:pt x="311419" y="123757"/>
                </a:cubicBezTo>
                <a:cubicBezTo>
                  <a:pt x="311419" y="125079"/>
                  <a:pt x="311224" y="126107"/>
                  <a:pt x="310784" y="126989"/>
                </a:cubicBezTo>
                <a:cubicBezTo>
                  <a:pt x="310393" y="127772"/>
                  <a:pt x="309904" y="128262"/>
                  <a:pt x="309415" y="128604"/>
                </a:cubicBezTo>
                <a:cubicBezTo>
                  <a:pt x="308829" y="128947"/>
                  <a:pt x="307753" y="129437"/>
                  <a:pt x="305798" y="129779"/>
                </a:cubicBezTo>
                <a:cubicBezTo>
                  <a:pt x="305505" y="129828"/>
                  <a:pt x="304039" y="130024"/>
                  <a:pt x="299689" y="130122"/>
                </a:cubicBezTo>
                <a:lnTo>
                  <a:pt x="286933" y="130122"/>
                </a:lnTo>
                <a:close/>
                <a:moveTo>
                  <a:pt x="533912" y="105778"/>
                </a:moveTo>
                <a:lnTo>
                  <a:pt x="578560" y="105778"/>
                </a:lnTo>
                <a:cubicBezTo>
                  <a:pt x="595285" y="105778"/>
                  <a:pt x="608782" y="119298"/>
                  <a:pt x="608782" y="135892"/>
                </a:cubicBezTo>
                <a:lnTo>
                  <a:pt x="608782" y="319701"/>
                </a:lnTo>
                <a:cubicBezTo>
                  <a:pt x="608782" y="370364"/>
                  <a:pt x="586776" y="377978"/>
                  <a:pt x="557141" y="379149"/>
                </a:cubicBezTo>
                <a:cubicBezTo>
                  <a:pt x="542910" y="366752"/>
                  <a:pt x="533961" y="348498"/>
                  <a:pt x="533961" y="328145"/>
                </a:cubicBezTo>
                <a:close/>
                <a:moveTo>
                  <a:pt x="287004" y="82279"/>
                </a:moveTo>
                <a:lnTo>
                  <a:pt x="295660" y="82279"/>
                </a:lnTo>
                <a:cubicBezTo>
                  <a:pt x="302946" y="82279"/>
                  <a:pt x="305391" y="82865"/>
                  <a:pt x="305978" y="83060"/>
                </a:cubicBezTo>
                <a:cubicBezTo>
                  <a:pt x="306712" y="83255"/>
                  <a:pt x="307054" y="83548"/>
                  <a:pt x="307298" y="83939"/>
                </a:cubicBezTo>
                <a:cubicBezTo>
                  <a:pt x="307543" y="84476"/>
                  <a:pt x="308032" y="85306"/>
                  <a:pt x="308032" y="86966"/>
                </a:cubicBezTo>
                <a:cubicBezTo>
                  <a:pt x="308032" y="88040"/>
                  <a:pt x="307836" y="88919"/>
                  <a:pt x="307445" y="89407"/>
                </a:cubicBezTo>
                <a:cubicBezTo>
                  <a:pt x="306956" y="90090"/>
                  <a:pt x="305978" y="90383"/>
                  <a:pt x="305196" y="90676"/>
                </a:cubicBezTo>
                <a:cubicBezTo>
                  <a:pt x="304707" y="90872"/>
                  <a:pt x="302653" y="91311"/>
                  <a:pt x="297029" y="91311"/>
                </a:cubicBezTo>
                <a:lnTo>
                  <a:pt x="287004" y="91311"/>
                </a:lnTo>
                <a:close/>
                <a:moveTo>
                  <a:pt x="205035" y="80303"/>
                </a:moveTo>
                <a:cubicBezTo>
                  <a:pt x="208991" y="80303"/>
                  <a:pt x="212507" y="81280"/>
                  <a:pt x="215633" y="83234"/>
                </a:cubicBezTo>
                <a:cubicBezTo>
                  <a:pt x="218710" y="85188"/>
                  <a:pt x="221054" y="87923"/>
                  <a:pt x="222666" y="91538"/>
                </a:cubicBezTo>
                <a:cubicBezTo>
                  <a:pt x="224424" y="95446"/>
                  <a:pt x="225352" y="100233"/>
                  <a:pt x="225401" y="105704"/>
                </a:cubicBezTo>
                <a:lnTo>
                  <a:pt x="225401" y="106143"/>
                </a:lnTo>
                <a:cubicBezTo>
                  <a:pt x="225401" y="114789"/>
                  <a:pt x="223447" y="121384"/>
                  <a:pt x="219491" y="125682"/>
                </a:cubicBezTo>
                <a:cubicBezTo>
                  <a:pt x="215584" y="129932"/>
                  <a:pt x="210944" y="131886"/>
                  <a:pt x="204839" y="131886"/>
                </a:cubicBezTo>
                <a:cubicBezTo>
                  <a:pt x="198832" y="131886"/>
                  <a:pt x="194241" y="129932"/>
                  <a:pt x="190431" y="125682"/>
                </a:cubicBezTo>
                <a:cubicBezTo>
                  <a:pt x="186427" y="121384"/>
                  <a:pt x="184473" y="115375"/>
                  <a:pt x="184473" y="107316"/>
                </a:cubicBezTo>
                <a:lnTo>
                  <a:pt x="184473" y="105704"/>
                </a:lnTo>
                <a:cubicBezTo>
                  <a:pt x="184668" y="96325"/>
                  <a:pt x="186622" y="89731"/>
                  <a:pt x="190383" y="86165"/>
                </a:cubicBezTo>
                <a:cubicBezTo>
                  <a:pt x="194485" y="82159"/>
                  <a:pt x="199320" y="80303"/>
                  <a:pt x="205035" y="80303"/>
                </a:cubicBezTo>
                <a:close/>
                <a:moveTo>
                  <a:pt x="267635" y="56027"/>
                </a:moveTo>
                <a:cubicBezTo>
                  <a:pt x="263137" y="56027"/>
                  <a:pt x="259520" y="59687"/>
                  <a:pt x="259520" y="64177"/>
                </a:cubicBezTo>
                <a:lnTo>
                  <a:pt x="259520" y="105759"/>
                </a:lnTo>
                <a:lnTo>
                  <a:pt x="259471" y="105759"/>
                </a:lnTo>
                <a:lnTo>
                  <a:pt x="259471" y="148072"/>
                </a:lnTo>
                <a:cubicBezTo>
                  <a:pt x="259471" y="152562"/>
                  <a:pt x="263137" y="156173"/>
                  <a:pt x="267635" y="156173"/>
                </a:cubicBezTo>
                <a:lnTo>
                  <a:pt x="299656" y="156173"/>
                </a:lnTo>
                <a:cubicBezTo>
                  <a:pt x="305767" y="156173"/>
                  <a:pt x="310851" y="155685"/>
                  <a:pt x="315202" y="154563"/>
                </a:cubicBezTo>
                <a:cubicBezTo>
                  <a:pt x="319895" y="153391"/>
                  <a:pt x="323953" y="151488"/>
                  <a:pt x="327277" y="149048"/>
                </a:cubicBezTo>
                <a:cubicBezTo>
                  <a:pt x="330797" y="146412"/>
                  <a:pt x="333681" y="142801"/>
                  <a:pt x="335881" y="138311"/>
                </a:cubicBezTo>
                <a:cubicBezTo>
                  <a:pt x="338130" y="133870"/>
                  <a:pt x="339205" y="128940"/>
                  <a:pt x="339205" y="123767"/>
                </a:cubicBezTo>
                <a:cubicBezTo>
                  <a:pt x="339205" y="117081"/>
                  <a:pt x="337299" y="111176"/>
                  <a:pt x="333486" y="106149"/>
                </a:cubicBezTo>
                <a:cubicBezTo>
                  <a:pt x="333437" y="106003"/>
                  <a:pt x="333290" y="105905"/>
                  <a:pt x="333241" y="105759"/>
                </a:cubicBezTo>
                <a:cubicBezTo>
                  <a:pt x="332166" y="104392"/>
                  <a:pt x="330992" y="103172"/>
                  <a:pt x="329721" y="102049"/>
                </a:cubicBezTo>
                <a:cubicBezTo>
                  <a:pt x="330161" y="101415"/>
                  <a:pt x="330601" y="100732"/>
                  <a:pt x="331090" y="100048"/>
                </a:cubicBezTo>
                <a:cubicBezTo>
                  <a:pt x="333828" y="95607"/>
                  <a:pt x="335197" y="90727"/>
                  <a:pt x="335197" y="85651"/>
                </a:cubicBezTo>
                <a:cubicBezTo>
                  <a:pt x="335197" y="80332"/>
                  <a:pt x="333681" y="75110"/>
                  <a:pt x="330699" y="70278"/>
                </a:cubicBezTo>
                <a:cubicBezTo>
                  <a:pt x="327619" y="65349"/>
                  <a:pt x="323317" y="61640"/>
                  <a:pt x="317891" y="59297"/>
                </a:cubicBezTo>
                <a:cubicBezTo>
                  <a:pt x="312953" y="57101"/>
                  <a:pt x="306842" y="56027"/>
                  <a:pt x="299216" y="56027"/>
                </a:cubicBezTo>
                <a:close/>
                <a:moveTo>
                  <a:pt x="129969" y="56027"/>
                </a:moveTo>
                <a:cubicBezTo>
                  <a:pt x="125471" y="56027"/>
                  <a:pt x="121854" y="59687"/>
                  <a:pt x="121854" y="64177"/>
                </a:cubicBezTo>
                <a:lnTo>
                  <a:pt x="121854" y="122010"/>
                </a:lnTo>
                <a:cubicBezTo>
                  <a:pt x="121854" y="127428"/>
                  <a:pt x="121267" y="129380"/>
                  <a:pt x="121120" y="129819"/>
                </a:cubicBezTo>
                <a:cubicBezTo>
                  <a:pt x="120974" y="130161"/>
                  <a:pt x="120778" y="130502"/>
                  <a:pt x="120289" y="130795"/>
                </a:cubicBezTo>
                <a:cubicBezTo>
                  <a:pt x="119556" y="131283"/>
                  <a:pt x="118627" y="131478"/>
                  <a:pt x="117405" y="131478"/>
                </a:cubicBezTo>
                <a:cubicBezTo>
                  <a:pt x="115401" y="131478"/>
                  <a:pt x="114814" y="130893"/>
                  <a:pt x="114618" y="130600"/>
                </a:cubicBezTo>
                <a:cubicBezTo>
                  <a:pt x="114618" y="130600"/>
                  <a:pt x="113347" y="128940"/>
                  <a:pt x="113103" y="122547"/>
                </a:cubicBezTo>
                <a:cubicBezTo>
                  <a:pt x="112956" y="120253"/>
                  <a:pt x="111930" y="118106"/>
                  <a:pt x="110170" y="116642"/>
                </a:cubicBezTo>
                <a:cubicBezTo>
                  <a:pt x="108410" y="115129"/>
                  <a:pt x="106112" y="114494"/>
                  <a:pt x="103863" y="114787"/>
                </a:cubicBezTo>
                <a:lnTo>
                  <a:pt x="93793" y="116154"/>
                </a:lnTo>
                <a:cubicBezTo>
                  <a:pt x="89833" y="116739"/>
                  <a:pt x="86851" y="120058"/>
                  <a:pt x="86753" y="124109"/>
                </a:cubicBezTo>
                <a:cubicBezTo>
                  <a:pt x="86557" y="134602"/>
                  <a:pt x="89197" y="142850"/>
                  <a:pt x="94575" y="148657"/>
                </a:cubicBezTo>
                <a:cubicBezTo>
                  <a:pt x="100148" y="154611"/>
                  <a:pt x="107823" y="157637"/>
                  <a:pt x="117552" y="157637"/>
                </a:cubicBezTo>
                <a:cubicBezTo>
                  <a:pt x="121756" y="157637"/>
                  <a:pt x="125765" y="156954"/>
                  <a:pt x="129382" y="155734"/>
                </a:cubicBezTo>
                <a:cubicBezTo>
                  <a:pt x="131142" y="155148"/>
                  <a:pt x="132853" y="154416"/>
                  <a:pt x="134418" y="153587"/>
                </a:cubicBezTo>
                <a:cubicBezTo>
                  <a:pt x="139697" y="150658"/>
                  <a:pt x="143608" y="146412"/>
                  <a:pt x="146004" y="140897"/>
                </a:cubicBezTo>
                <a:cubicBezTo>
                  <a:pt x="148253" y="135968"/>
                  <a:pt x="149279" y="129526"/>
                  <a:pt x="149279" y="121327"/>
                </a:cubicBezTo>
                <a:lnTo>
                  <a:pt x="149279" y="105759"/>
                </a:lnTo>
                <a:lnTo>
                  <a:pt x="149279" y="64177"/>
                </a:lnTo>
                <a:cubicBezTo>
                  <a:pt x="149279" y="59687"/>
                  <a:pt x="145613" y="56027"/>
                  <a:pt x="141115" y="56027"/>
                </a:cubicBezTo>
                <a:close/>
                <a:moveTo>
                  <a:pt x="204864" y="54612"/>
                </a:moveTo>
                <a:cubicBezTo>
                  <a:pt x="190784" y="54612"/>
                  <a:pt x="179052" y="59443"/>
                  <a:pt x="170007" y="68911"/>
                </a:cubicBezTo>
                <a:cubicBezTo>
                  <a:pt x="161354" y="78038"/>
                  <a:pt x="156857" y="90385"/>
                  <a:pt x="156564" y="105759"/>
                </a:cubicBezTo>
                <a:cubicBezTo>
                  <a:pt x="156564" y="106198"/>
                  <a:pt x="156515" y="106735"/>
                  <a:pt x="156564" y="107320"/>
                </a:cubicBezTo>
                <a:cubicBezTo>
                  <a:pt x="156564" y="115861"/>
                  <a:pt x="158470" y="124109"/>
                  <a:pt x="162186" y="131771"/>
                </a:cubicBezTo>
                <a:cubicBezTo>
                  <a:pt x="166048" y="139775"/>
                  <a:pt x="171816" y="146168"/>
                  <a:pt x="179394" y="150805"/>
                </a:cubicBezTo>
                <a:cubicBezTo>
                  <a:pt x="186873" y="155344"/>
                  <a:pt x="195478" y="157686"/>
                  <a:pt x="204864" y="157686"/>
                </a:cubicBezTo>
                <a:cubicBezTo>
                  <a:pt x="213566" y="157686"/>
                  <a:pt x="221681" y="155588"/>
                  <a:pt x="229210" y="151488"/>
                </a:cubicBezTo>
                <a:cubicBezTo>
                  <a:pt x="236885" y="147291"/>
                  <a:pt x="242947" y="140946"/>
                  <a:pt x="247102" y="132845"/>
                </a:cubicBezTo>
                <a:cubicBezTo>
                  <a:pt x="251160" y="124939"/>
                  <a:pt x="253164" y="116056"/>
                  <a:pt x="253164" y="106295"/>
                </a:cubicBezTo>
                <a:lnTo>
                  <a:pt x="253164" y="105807"/>
                </a:lnTo>
                <a:cubicBezTo>
                  <a:pt x="253115" y="96388"/>
                  <a:pt x="251160" y="87799"/>
                  <a:pt x="247444" y="80185"/>
                </a:cubicBezTo>
                <a:cubicBezTo>
                  <a:pt x="243485" y="72181"/>
                  <a:pt x="237618" y="65788"/>
                  <a:pt x="230041" y="61298"/>
                </a:cubicBezTo>
                <a:cubicBezTo>
                  <a:pt x="222561" y="56906"/>
                  <a:pt x="214055" y="54612"/>
                  <a:pt x="204864" y="54612"/>
                </a:cubicBezTo>
                <a:close/>
                <a:moveTo>
                  <a:pt x="383497" y="54368"/>
                </a:moveTo>
                <a:cubicBezTo>
                  <a:pt x="374502" y="54368"/>
                  <a:pt x="367169" y="61640"/>
                  <a:pt x="367169" y="70620"/>
                </a:cubicBezTo>
                <a:cubicBezTo>
                  <a:pt x="367169" y="79599"/>
                  <a:pt x="374502" y="86871"/>
                  <a:pt x="383497" y="86871"/>
                </a:cubicBezTo>
                <a:lnTo>
                  <a:pt x="440304" y="86871"/>
                </a:lnTo>
                <a:cubicBezTo>
                  <a:pt x="449299" y="86871"/>
                  <a:pt x="456632" y="79599"/>
                  <a:pt x="456632" y="70620"/>
                </a:cubicBezTo>
                <a:cubicBezTo>
                  <a:pt x="456632" y="61640"/>
                  <a:pt x="449299" y="54368"/>
                  <a:pt x="440304" y="54368"/>
                </a:cubicBezTo>
                <a:close/>
                <a:moveTo>
                  <a:pt x="63238" y="0"/>
                </a:moveTo>
                <a:lnTo>
                  <a:pt x="506497" y="0"/>
                </a:lnTo>
                <a:cubicBezTo>
                  <a:pt x="512608" y="0"/>
                  <a:pt x="517643" y="5027"/>
                  <a:pt x="517643" y="11127"/>
                </a:cubicBezTo>
                <a:lnTo>
                  <a:pt x="517643" y="105759"/>
                </a:lnTo>
                <a:lnTo>
                  <a:pt x="517643" y="328159"/>
                </a:lnTo>
                <a:cubicBezTo>
                  <a:pt x="517643" y="346656"/>
                  <a:pt x="523754" y="364567"/>
                  <a:pt x="534900" y="379208"/>
                </a:cubicBezTo>
                <a:lnTo>
                  <a:pt x="462694" y="379306"/>
                </a:lnTo>
                <a:lnTo>
                  <a:pt x="297456" y="379501"/>
                </a:lnTo>
                <a:cubicBezTo>
                  <a:pt x="297505" y="379306"/>
                  <a:pt x="297505" y="379208"/>
                  <a:pt x="297554" y="379062"/>
                </a:cubicBezTo>
                <a:cubicBezTo>
                  <a:pt x="302149" y="365006"/>
                  <a:pt x="304593" y="350023"/>
                  <a:pt x="304593" y="334552"/>
                </a:cubicBezTo>
                <a:cubicBezTo>
                  <a:pt x="304593" y="324548"/>
                  <a:pt x="303567" y="314689"/>
                  <a:pt x="301611" y="305270"/>
                </a:cubicBezTo>
                <a:lnTo>
                  <a:pt x="440988" y="305270"/>
                </a:lnTo>
                <a:cubicBezTo>
                  <a:pt x="449983" y="305270"/>
                  <a:pt x="457267" y="297998"/>
                  <a:pt x="457267" y="289018"/>
                </a:cubicBezTo>
                <a:cubicBezTo>
                  <a:pt x="457267" y="280038"/>
                  <a:pt x="449983" y="272718"/>
                  <a:pt x="440988" y="272718"/>
                </a:cubicBezTo>
                <a:lnTo>
                  <a:pt x="290661" y="272718"/>
                </a:lnTo>
                <a:cubicBezTo>
                  <a:pt x="283230" y="257051"/>
                  <a:pt x="273061" y="242996"/>
                  <a:pt x="260742" y="231039"/>
                </a:cubicBezTo>
                <a:lnTo>
                  <a:pt x="440988" y="231039"/>
                </a:lnTo>
                <a:cubicBezTo>
                  <a:pt x="449983" y="231039"/>
                  <a:pt x="457267" y="223718"/>
                  <a:pt x="457267" y="214738"/>
                </a:cubicBezTo>
                <a:cubicBezTo>
                  <a:pt x="457267" y="205758"/>
                  <a:pt x="449983" y="198486"/>
                  <a:pt x="440988" y="198486"/>
                </a:cubicBezTo>
                <a:lnTo>
                  <a:pt x="208677" y="198486"/>
                </a:lnTo>
                <a:cubicBezTo>
                  <a:pt x="193424" y="193020"/>
                  <a:pt x="176998" y="190043"/>
                  <a:pt x="159839" y="190043"/>
                </a:cubicBezTo>
                <a:cubicBezTo>
                  <a:pt x="149426" y="190043"/>
                  <a:pt x="139258" y="191215"/>
                  <a:pt x="129382" y="193264"/>
                </a:cubicBezTo>
                <a:cubicBezTo>
                  <a:pt x="99024" y="199804"/>
                  <a:pt x="72185" y="215812"/>
                  <a:pt x="52092" y="238115"/>
                </a:cubicBezTo>
                <a:lnTo>
                  <a:pt x="52092" y="11127"/>
                </a:lnTo>
                <a:cubicBezTo>
                  <a:pt x="52092" y="5027"/>
                  <a:pt x="57127" y="0"/>
                  <a:pt x="63238" y="0"/>
                </a:cubicBezTo>
                <a:close/>
              </a:path>
            </a:pathLst>
          </a:custGeom>
          <a:solidFill>
            <a:schemeClr val="bg1"/>
          </a:solidFill>
          <a:ln>
            <a:noFill/>
          </a:ln>
        </p:spPr>
      </p:sp>
      <p:sp>
        <p:nvSpPr>
          <p:cNvPr id="62" name="delivery-packing_45887"/>
          <p:cNvSpPr>
            <a:spLocks noChangeAspect="1"/>
          </p:cNvSpPr>
          <p:nvPr/>
        </p:nvSpPr>
        <p:spPr bwMode="auto">
          <a:xfrm>
            <a:off x="10022840" y="3225036"/>
            <a:ext cx="609685" cy="600920"/>
          </a:xfrm>
          <a:custGeom>
            <a:avLst/>
            <a:gdLst>
              <a:gd name="T0" fmla="*/ 1595 w 8160"/>
              <a:gd name="T1" fmla="*/ 0 h 8054"/>
              <a:gd name="T2" fmla="*/ 3873 w 8160"/>
              <a:gd name="T3" fmla="*/ 0 h 8054"/>
              <a:gd name="T4" fmla="*/ 3661 w 8160"/>
              <a:gd name="T5" fmla="*/ 1698 h 8054"/>
              <a:gd name="T6" fmla="*/ 0 w 8160"/>
              <a:gd name="T7" fmla="*/ 1698 h 8054"/>
              <a:gd name="T8" fmla="*/ 1202 w 8160"/>
              <a:gd name="T9" fmla="*/ 190 h 8054"/>
              <a:gd name="T10" fmla="*/ 1595 w 8160"/>
              <a:gd name="T11" fmla="*/ 0 h 8054"/>
              <a:gd name="T12" fmla="*/ 6565 w 8160"/>
              <a:gd name="T13" fmla="*/ 0 h 8054"/>
              <a:gd name="T14" fmla="*/ 4287 w 8160"/>
              <a:gd name="T15" fmla="*/ 0 h 8054"/>
              <a:gd name="T16" fmla="*/ 4499 w 8160"/>
              <a:gd name="T17" fmla="*/ 1698 h 8054"/>
              <a:gd name="T18" fmla="*/ 8160 w 8160"/>
              <a:gd name="T19" fmla="*/ 1698 h 8054"/>
              <a:gd name="T20" fmla="*/ 6958 w 8160"/>
              <a:gd name="T21" fmla="*/ 190 h 8054"/>
              <a:gd name="T22" fmla="*/ 6565 w 8160"/>
              <a:gd name="T23" fmla="*/ 0 h 8054"/>
              <a:gd name="T24" fmla="*/ 8160 w 8160"/>
              <a:gd name="T25" fmla="*/ 1989 h 8054"/>
              <a:gd name="T26" fmla="*/ 8160 w 8160"/>
              <a:gd name="T27" fmla="*/ 7425 h 8054"/>
              <a:gd name="T28" fmla="*/ 7531 w 8160"/>
              <a:gd name="T29" fmla="*/ 8054 h 8054"/>
              <a:gd name="T30" fmla="*/ 629 w 8160"/>
              <a:gd name="T31" fmla="*/ 8054 h 8054"/>
              <a:gd name="T32" fmla="*/ 0 w 8160"/>
              <a:gd name="T33" fmla="*/ 7425 h 8054"/>
              <a:gd name="T34" fmla="*/ 0 w 8160"/>
              <a:gd name="T35" fmla="*/ 1989 h 8054"/>
              <a:gd name="T36" fmla="*/ 3661 w 8160"/>
              <a:gd name="T37" fmla="*/ 1989 h 8054"/>
              <a:gd name="T38" fmla="*/ 3661 w 8160"/>
              <a:gd name="T39" fmla="*/ 4134 h 8054"/>
              <a:gd name="T40" fmla="*/ 4499 w 8160"/>
              <a:gd name="T41" fmla="*/ 4134 h 8054"/>
              <a:gd name="T42" fmla="*/ 4499 w 8160"/>
              <a:gd name="T43" fmla="*/ 1989 h 8054"/>
              <a:gd name="T44" fmla="*/ 8160 w 8160"/>
              <a:gd name="T45" fmla="*/ 1989 h 8054"/>
              <a:gd name="T46" fmla="*/ 6604 w 8160"/>
              <a:gd name="T47" fmla="*/ 5693 h 8054"/>
              <a:gd name="T48" fmla="*/ 6768 w 8160"/>
              <a:gd name="T49" fmla="*/ 5693 h 8054"/>
              <a:gd name="T50" fmla="*/ 6768 w 8160"/>
              <a:gd name="T51" fmla="*/ 6955 h 8054"/>
              <a:gd name="T52" fmla="*/ 6869 w 8160"/>
              <a:gd name="T53" fmla="*/ 7055 h 8054"/>
              <a:gd name="T54" fmla="*/ 7121 w 8160"/>
              <a:gd name="T55" fmla="*/ 7055 h 8054"/>
              <a:gd name="T56" fmla="*/ 7222 w 8160"/>
              <a:gd name="T57" fmla="*/ 6955 h 8054"/>
              <a:gd name="T58" fmla="*/ 7222 w 8160"/>
              <a:gd name="T59" fmla="*/ 5693 h 8054"/>
              <a:gd name="T60" fmla="*/ 7386 w 8160"/>
              <a:gd name="T61" fmla="*/ 5693 h 8054"/>
              <a:gd name="T62" fmla="*/ 7473 w 8160"/>
              <a:gd name="T63" fmla="*/ 5542 h 8054"/>
              <a:gd name="T64" fmla="*/ 7082 w 8160"/>
              <a:gd name="T65" fmla="*/ 4865 h 8054"/>
              <a:gd name="T66" fmla="*/ 6908 w 8160"/>
              <a:gd name="T67" fmla="*/ 4865 h 8054"/>
              <a:gd name="T68" fmla="*/ 6517 w 8160"/>
              <a:gd name="T69" fmla="*/ 5542 h 8054"/>
              <a:gd name="T70" fmla="*/ 6604 w 8160"/>
              <a:gd name="T71" fmla="*/ 5693 h 8054"/>
              <a:gd name="T72" fmla="*/ 5092 w 8160"/>
              <a:gd name="T73" fmla="*/ 5693 h 8054"/>
              <a:gd name="T74" fmla="*/ 5256 w 8160"/>
              <a:gd name="T75" fmla="*/ 5693 h 8054"/>
              <a:gd name="T76" fmla="*/ 5256 w 8160"/>
              <a:gd name="T77" fmla="*/ 6955 h 8054"/>
              <a:gd name="T78" fmla="*/ 5357 w 8160"/>
              <a:gd name="T79" fmla="*/ 7055 h 8054"/>
              <a:gd name="T80" fmla="*/ 5609 w 8160"/>
              <a:gd name="T81" fmla="*/ 7055 h 8054"/>
              <a:gd name="T82" fmla="*/ 5710 w 8160"/>
              <a:gd name="T83" fmla="*/ 6955 h 8054"/>
              <a:gd name="T84" fmla="*/ 5710 w 8160"/>
              <a:gd name="T85" fmla="*/ 5693 h 8054"/>
              <a:gd name="T86" fmla="*/ 5874 w 8160"/>
              <a:gd name="T87" fmla="*/ 5693 h 8054"/>
              <a:gd name="T88" fmla="*/ 5961 w 8160"/>
              <a:gd name="T89" fmla="*/ 5542 h 8054"/>
              <a:gd name="T90" fmla="*/ 5570 w 8160"/>
              <a:gd name="T91" fmla="*/ 4865 h 8054"/>
              <a:gd name="T92" fmla="*/ 5396 w 8160"/>
              <a:gd name="T93" fmla="*/ 4865 h 8054"/>
              <a:gd name="T94" fmla="*/ 5005 w 8160"/>
              <a:gd name="T95" fmla="*/ 5542 h 8054"/>
              <a:gd name="T96" fmla="*/ 5092 w 8160"/>
              <a:gd name="T97" fmla="*/ 5693 h 8054"/>
              <a:gd name="T98" fmla="*/ 7665 w 8160"/>
              <a:gd name="T99" fmla="*/ 7348 h 8054"/>
              <a:gd name="T100" fmla="*/ 7614 w 8160"/>
              <a:gd name="T101" fmla="*/ 7298 h 8054"/>
              <a:gd name="T102" fmla="*/ 4833 w 8160"/>
              <a:gd name="T103" fmla="*/ 7298 h 8054"/>
              <a:gd name="T104" fmla="*/ 4782 w 8160"/>
              <a:gd name="T105" fmla="*/ 7348 h 8054"/>
              <a:gd name="T106" fmla="*/ 4782 w 8160"/>
              <a:gd name="T107" fmla="*/ 7499 h 8054"/>
              <a:gd name="T108" fmla="*/ 4833 w 8160"/>
              <a:gd name="T109" fmla="*/ 7550 h 8054"/>
              <a:gd name="T110" fmla="*/ 7614 w 8160"/>
              <a:gd name="T111" fmla="*/ 7550 h 8054"/>
              <a:gd name="T112" fmla="*/ 7665 w 8160"/>
              <a:gd name="T113" fmla="*/ 7499 h 8054"/>
              <a:gd name="T114" fmla="*/ 7665 w 8160"/>
              <a:gd name="T115" fmla="*/ 7348 h 8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160" h="8054">
                <a:moveTo>
                  <a:pt x="1595" y="0"/>
                </a:moveTo>
                <a:lnTo>
                  <a:pt x="3873" y="0"/>
                </a:lnTo>
                <a:lnTo>
                  <a:pt x="3661" y="1698"/>
                </a:lnTo>
                <a:lnTo>
                  <a:pt x="0" y="1698"/>
                </a:lnTo>
                <a:lnTo>
                  <a:pt x="1202" y="190"/>
                </a:lnTo>
                <a:cubicBezTo>
                  <a:pt x="1297" y="70"/>
                  <a:pt x="1442" y="0"/>
                  <a:pt x="1595" y="0"/>
                </a:cubicBezTo>
                <a:close/>
                <a:moveTo>
                  <a:pt x="6565" y="0"/>
                </a:moveTo>
                <a:lnTo>
                  <a:pt x="4287" y="0"/>
                </a:lnTo>
                <a:lnTo>
                  <a:pt x="4499" y="1698"/>
                </a:lnTo>
                <a:lnTo>
                  <a:pt x="8160" y="1698"/>
                </a:lnTo>
                <a:lnTo>
                  <a:pt x="6958" y="190"/>
                </a:lnTo>
                <a:cubicBezTo>
                  <a:pt x="6863" y="70"/>
                  <a:pt x="6718" y="0"/>
                  <a:pt x="6565" y="0"/>
                </a:cubicBezTo>
                <a:close/>
                <a:moveTo>
                  <a:pt x="8160" y="1989"/>
                </a:moveTo>
                <a:lnTo>
                  <a:pt x="8160" y="7425"/>
                </a:lnTo>
                <a:cubicBezTo>
                  <a:pt x="8160" y="7772"/>
                  <a:pt x="7879" y="8054"/>
                  <a:pt x="7531" y="8054"/>
                </a:cubicBezTo>
                <a:lnTo>
                  <a:pt x="629" y="8054"/>
                </a:lnTo>
                <a:cubicBezTo>
                  <a:pt x="281" y="8054"/>
                  <a:pt x="0" y="7772"/>
                  <a:pt x="0" y="7425"/>
                </a:cubicBezTo>
                <a:lnTo>
                  <a:pt x="0" y="1989"/>
                </a:lnTo>
                <a:lnTo>
                  <a:pt x="3661" y="1989"/>
                </a:lnTo>
                <a:lnTo>
                  <a:pt x="3661" y="4134"/>
                </a:lnTo>
                <a:lnTo>
                  <a:pt x="4499" y="4134"/>
                </a:lnTo>
                <a:lnTo>
                  <a:pt x="4499" y="1989"/>
                </a:lnTo>
                <a:lnTo>
                  <a:pt x="8160" y="1989"/>
                </a:lnTo>
                <a:close/>
                <a:moveTo>
                  <a:pt x="6604" y="5693"/>
                </a:moveTo>
                <a:lnTo>
                  <a:pt x="6768" y="5693"/>
                </a:lnTo>
                <a:lnTo>
                  <a:pt x="6768" y="6955"/>
                </a:lnTo>
                <a:cubicBezTo>
                  <a:pt x="6768" y="7010"/>
                  <a:pt x="6813" y="7055"/>
                  <a:pt x="6869" y="7055"/>
                </a:cubicBezTo>
                <a:lnTo>
                  <a:pt x="7121" y="7055"/>
                </a:lnTo>
                <a:cubicBezTo>
                  <a:pt x="7177" y="7055"/>
                  <a:pt x="7222" y="7010"/>
                  <a:pt x="7222" y="6955"/>
                </a:cubicBezTo>
                <a:lnTo>
                  <a:pt x="7222" y="5693"/>
                </a:lnTo>
                <a:lnTo>
                  <a:pt x="7386" y="5693"/>
                </a:lnTo>
                <a:cubicBezTo>
                  <a:pt x="7464" y="5693"/>
                  <a:pt x="7512" y="5609"/>
                  <a:pt x="7473" y="5542"/>
                </a:cubicBezTo>
                <a:lnTo>
                  <a:pt x="7082" y="4865"/>
                </a:lnTo>
                <a:cubicBezTo>
                  <a:pt x="7044" y="4798"/>
                  <a:pt x="6947" y="4798"/>
                  <a:pt x="6908" y="4865"/>
                </a:cubicBezTo>
                <a:lnTo>
                  <a:pt x="6517" y="5542"/>
                </a:lnTo>
                <a:cubicBezTo>
                  <a:pt x="6478" y="5609"/>
                  <a:pt x="6527" y="5693"/>
                  <a:pt x="6604" y="5693"/>
                </a:cubicBezTo>
                <a:close/>
                <a:moveTo>
                  <a:pt x="5092" y="5693"/>
                </a:moveTo>
                <a:lnTo>
                  <a:pt x="5256" y="5693"/>
                </a:lnTo>
                <a:lnTo>
                  <a:pt x="5256" y="6955"/>
                </a:lnTo>
                <a:cubicBezTo>
                  <a:pt x="5256" y="7010"/>
                  <a:pt x="5301" y="7055"/>
                  <a:pt x="5357" y="7055"/>
                </a:cubicBezTo>
                <a:lnTo>
                  <a:pt x="5609" y="7055"/>
                </a:lnTo>
                <a:cubicBezTo>
                  <a:pt x="5665" y="7055"/>
                  <a:pt x="5710" y="7010"/>
                  <a:pt x="5710" y="6955"/>
                </a:cubicBezTo>
                <a:lnTo>
                  <a:pt x="5710" y="5693"/>
                </a:lnTo>
                <a:lnTo>
                  <a:pt x="5874" y="5693"/>
                </a:lnTo>
                <a:cubicBezTo>
                  <a:pt x="5951" y="5693"/>
                  <a:pt x="6000" y="5609"/>
                  <a:pt x="5961" y="5542"/>
                </a:cubicBezTo>
                <a:lnTo>
                  <a:pt x="5570" y="4865"/>
                </a:lnTo>
                <a:cubicBezTo>
                  <a:pt x="5531" y="4798"/>
                  <a:pt x="5434" y="4798"/>
                  <a:pt x="5396" y="4865"/>
                </a:cubicBezTo>
                <a:lnTo>
                  <a:pt x="5005" y="5542"/>
                </a:lnTo>
                <a:cubicBezTo>
                  <a:pt x="4966" y="5609"/>
                  <a:pt x="5015" y="5693"/>
                  <a:pt x="5092" y="5693"/>
                </a:cubicBezTo>
                <a:close/>
                <a:moveTo>
                  <a:pt x="7665" y="7348"/>
                </a:moveTo>
                <a:cubicBezTo>
                  <a:pt x="7665" y="7320"/>
                  <a:pt x="7642" y="7298"/>
                  <a:pt x="7614" y="7298"/>
                </a:cubicBezTo>
                <a:lnTo>
                  <a:pt x="4833" y="7298"/>
                </a:lnTo>
                <a:cubicBezTo>
                  <a:pt x="4805" y="7298"/>
                  <a:pt x="4782" y="7320"/>
                  <a:pt x="4782" y="7348"/>
                </a:cubicBezTo>
                <a:lnTo>
                  <a:pt x="4782" y="7499"/>
                </a:lnTo>
                <a:cubicBezTo>
                  <a:pt x="4782" y="7527"/>
                  <a:pt x="4805" y="7550"/>
                  <a:pt x="4833" y="7550"/>
                </a:cubicBezTo>
                <a:lnTo>
                  <a:pt x="7614" y="7550"/>
                </a:lnTo>
                <a:cubicBezTo>
                  <a:pt x="7642" y="7550"/>
                  <a:pt x="7665" y="7527"/>
                  <a:pt x="7665" y="7499"/>
                </a:cubicBezTo>
                <a:lnTo>
                  <a:pt x="7665" y="7348"/>
                </a:lnTo>
                <a:close/>
              </a:path>
            </a:pathLst>
          </a:custGeom>
          <a:solidFill>
            <a:schemeClr val="bg1"/>
          </a:solidFill>
          <a:ln>
            <a:noFill/>
          </a:ln>
        </p:spPr>
      </p:sp>
      <p:sp>
        <p:nvSpPr>
          <p:cNvPr id="63" name="round-wall-clock_16314"/>
          <p:cNvSpPr>
            <a:spLocks noChangeAspect="1"/>
          </p:cNvSpPr>
          <p:nvPr/>
        </p:nvSpPr>
        <p:spPr bwMode="auto">
          <a:xfrm>
            <a:off x="7292203" y="3577136"/>
            <a:ext cx="794110" cy="792908"/>
          </a:xfrm>
          <a:custGeom>
            <a:avLst/>
            <a:gdLst>
              <a:gd name="connsiteX0" fmla="*/ 302902 w 605874"/>
              <a:gd name="connsiteY0" fmla="*/ 455288 h 604957"/>
              <a:gd name="connsiteX1" fmla="*/ 331728 w 605874"/>
              <a:gd name="connsiteY1" fmla="*/ 484079 h 604957"/>
              <a:gd name="connsiteX2" fmla="*/ 302902 w 605874"/>
              <a:gd name="connsiteY2" fmla="*/ 512870 h 604957"/>
              <a:gd name="connsiteX3" fmla="*/ 274076 w 605874"/>
              <a:gd name="connsiteY3" fmla="*/ 484079 h 604957"/>
              <a:gd name="connsiteX4" fmla="*/ 302902 w 605874"/>
              <a:gd name="connsiteY4" fmla="*/ 455288 h 604957"/>
              <a:gd name="connsiteX5" fmla="*/ 472611 w 605874"/>
              <a:gd name="connsiteY5" fmla="*/ 277957 h 604957"/>
              <a:gd name="connsiteX6" fmla="*/ 501437 w 605874"/>
              <a:gd name="connsiteY6" fmla="*/ 306748 h 604957"/>
              <a:gd name="connsiteX7" fmla="*/ 472611 w 605874"/>
              <a:gd name="connsiteY7" fmla="*/ 335539 h 604957"/>
              <a:gd name="connsiteX8" fmla="*/ 443785 w 605874"/>
              <a:gd name="connsiteY8" fmla="*/ 306748 h 604957"/>
              <a:gd name="connsiteX9" fmla="*/ 472611 w 605874"/>
              <a:gd name="connsiteY9" fmla="*/ 277957 h 604957"/>
              <a:gd name="connsiteX10" fmla="*/ 129276 w 605874"/>
              <a:gd name="connsiteY10" fmla="*/ 277957 h 604957"/>
              <a:gd name="connsiteX11" fmla="*/ 158067 w 605874"/>
              <a:gd name="connsiteY11" fmla="*/ 306748 h 604957"/>
              <a:gd name="connsiteX12" fmla="*/ 129276 w 605874"/>
              <a:gd name="connsiteY12" fmla="*/ 335539 h 604957"/>
              <a:gd name="connsiteX13" fmla="*/ 100485 w 605874"/>
              <a:gd name="connsiteY13" fmla="*/ 306748 h 604957"/>
              <a:gd name="connsiteX14" fmla="*/ 129276 w 605874"/>
              <a:gd name="connsiteY14" fmla="*/ 277957 h 604957"/>
              <a:gd name="connsiteX15" fmla="*/ 302407 w 605874"/>
              <a:gd name="connsiteY15" fmla="*/ 189186 h 604957"/>
              <a:gd name="connsiteX16" fmla="*/ 318389 w 605874"/>
              <a:gd name="connsiteY16" fmla="*/ 205154 h 604957"/>
              <a:gd name="connsiteX17" fmla="*/ 318389 w 605874"/>
              <a:gd name="connsiteY17" fmla="*/ 305796 h 604957"/>
              <a:gd name="connsiteX18" fmla="*/ 394779 w 605874"/>
              <a:gd name="connsiteY18" fmla="*/ 305796 h 604957"/>
              <a:gd name="connsiteX19" fmla="*/ 410761 w 605874"/>
              <a:gd name="connsiteY19" fmla="*/ 321617 h 604957"/>
              <a:gd name="connsiteX20" fmla="*/ 394779 w 605874"/>
              <a:gd name="connsiteY20" fmla="*/ 337585 h 604957"/>
              <a:gd name="connsiteX21" fmla="*/ 302407 w 605874"/>
              <a:gd name="connsiteY21" fmla="*/ 337585 h 604957"/>
              <a:gd name="connsiteX22" fmla="*/ 286425 w 605874"/>
              <a:gd name="connsiteY22" fmla="*/ 321617 h 604957"/>
              <a:gd name="connsiteX23" fmla="*/ 286425 w 605874"/>
              <a:gd name="connsiteY23" fmla="*/ 205154 h 604957"/>
              <a:gd name="connsiteX24" fmla="*/ 302407 w 605874"/>
              <a:gd name="connsiteY24" fmla="*/ 189186 h 604957"/>
              <a:gd name="connsiteX25" fmla="*/ 302902 w 605874"/>
              <a:gd name="connsiteY25" fmla="*/ 92088 h 604957"/>
              <a:gd name="connsiteX26" fmla="*/ 331728 w 605874"/>
              <a:gd name="connsiteY26" fmla="*/ 120879 h 604957"/>
              <a:gd name="connsiteX27" fmla="*/ 302902 w 605874"/>
              <a:gd name="connsiteY27" fmla="*/ 149670 h 604957"/>
              <a:gd name="connsiteX28" fmla="*/ 274076 w 605874"/>
              <a:gd name="connsiteY28" fmla="*/ 120879 h 604957"/>
              <a:gd name="connsiteX29" fmla="*/ 302902 w 605874"/>
              <a:gd name="connsiteY29" fmla="*/ 92088 h 604957"/>
              <a:gd name="connsiteX30" fmla="*/ 302864 w 605874"/>
              <a:gd name="connsiteY30" fmla="*/ 74393 h 604957"/>
              <a:gd name="connsiteX31" fmla="*/ 74506 w 605874"/>
              <a:gd name="connsiteY31" fmla="*/ 302406 h 604957"/>
              <a:gd name="connsiteX32" fmla="*/ 302864 w 605874"/>
              <a:gd name="connsiteY32" fmla="*/ 530564 h 604957"/>
              <a:gd name="connsiteX33" fmla="*/ 531368 w 605874"/>
              <a:gd name="connsiteY33" fmla="*/ 302406 h 604957"/>
              <a:gd name="connsiteX34" fmla="*/ 302864 w 605874"/>
              <a:gd name="connsiteY34" fmla="*/ 74393 h 604957"/>
              <a:gd name="connsiteX35" fmla="*/ 302864 w 605874"/>
              <a:gd name="connsiteY35" fmla="*/ 0 h 604957"/>
              <a:gd name="connsiteX36" fmla="*/ 605874 w 605874"/>
              <a:gd name="connsiteY36" fmla="*/ 302406 h 604957"/>
              <a:gd name="connsiteX37" fmla="*/ 302864 w 605874"/>
              <a:gd name="connsiteY37" fmla="*/ 604957 h 604957"/>
              <a:gd name="connsiteX38" fmla="*/ 0 w 605874"/>
              <a:gd name="connsiteY38" fmla="*/ 302406 h 604957"/>
              <a:gd name="connsiteX39" fmla="*/ 302864 w 605874"/>
              <a:gd name="connsiteY39" fmla="*/ 0 h 604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605874" h="604957">
                <a:moveTo>
                  <a:pt x="302902" y="455288"/>
                </a:moveTo>
                <a:cubicBezTo>
                  <a:pt x="318822" y="455288"/>
                  <a:pt x="331728" y="468178"/>
                  <a:pt x="331728" y="484079"/>
                </a:cubicBezTo>
                <a:cubicBezTo>
                  <a:pt x="331728" y="499980"/>
                  <a:pt x="318822" y="512870"/>
                  <a:pt x="302902" y="512870"/>
                </a:cubicBezTo>
                <a:cubicBezTo>
                  <a:pt x="286982" y="512870"/>
                  <a:pt x="274076" y="499980"/>
                  <a:pt x="274076" y="484079"/>
                </a:cubicBezTo>
                <a:cubicBezTo>
                  <a:pt x="274076" y="468178"/>
                  <a:pt x="286982" y="455288"/>
                  <a:pt x="302902" y="455288"/>
                </a:cubicBezTo>
                <a:close/>
                <a:moveTo>
                  <a:pt x="472611" y="277957"/>
                </a:moveTo>
                <a:cubicBezTo>
                  <a:pt x="488531" y="277957"/>
                  <a:pt x="501437" y="290847"/>
                  <a:pt x="501437" y="306748"/>
                </a:cubicBezTo>
                <a:cubicBezTo>
                  <a:pt x="501437" y="322649"/>
                  <a:pt x="488531" y="335539"/>
                  <a:pt x="472611" y="335539"/>
                </a:cubicBezTo>
                <a:cubicBezTo>
                  <a:pt x="456691" y="335539"/>
                  <a:pt x="443785" y="322649"/>
                  <a:pt x="443785" y="306748"/>
                </a:cubicBezTo>
                <a:cubicBezTo>
                  <a:pt x="443785" y="290847"/>
                  <a:pt x="456691" y="277957"/>
                  <a:pt x="472611" y="277957"/>
                </a:cubicBezTo>
                <a:close/>
                <a:moveTo>
                  <a:pt x="129276" y="277957"/>
                </a:moveTo>
                <a:cubicBezTo>
                  <a:pt x="145177" y="277957"/>
                  <a:pt x="158067" y="290847"/>
                  <a:pt x="158067" y="306748"/>
                </a:cubicBezTo>
                <a:cubicBezTo>
                  <a:pt x="158067" y="322649"/>
                  <a:pt x="145177" y="335539"/>
                  <a:pt x="129276" y="335539"/>
                </a:cubicBezTo>
                <a:cubicBezTo>
                  <a:pt x="113375" y="335539"/>
                  <a:pt x="100485" y="322649"/>
                  <a:pt x="100485" y="306748"/>
                </a:cubicBezTo>
                <a:cubicBezTo>
                  <a:pt x="100485" y="290847"/>
                  <a:pt x="113375" y="277957"/>
                  <a:pt x="129276" y="277957"/>
                </a:cubicBezTo>
                <a:close/>
                <a:moveTo>
                  <a:pt x="302407" y="189186"/>
                </a:moveTo>
                <a:cubicBezTo>
                  <a:pt x="311204" y="189186"/>
                  <a:pt x="318389" y="196218"/>
                  <a:pt x="318389" y="205154"/>
                </a:cubicBezTo>
                <a:lnTo>
                  <a:pt x="318389" y="305796"/>
                </a:lnTo>
                <a:lnTo>
                  <a:pt x="394779" y="305796"/>
                </a:lnTo>
                <a:cubicBezTo>
                  <a:pt x="403576" y="305796"/>
                  <a:pt x="410761" y="312828"/>
                  <a:pt x="410761" y="321617"/>
                </a:cubicBezTo>
                <a:cubicBezTo>
                  <a:pt x="410761" y="330554"/>
                  <a:pt x="403576" y="337585"/>
                  <a:pt x="394779" y="337585"/>
                </a:cubicBezTo>
                <a:lnTo>
                  <a:pt x="302407" y="337585"/>
                </a:lnTo>
                <a:cubicBezTo>
                  <a:pt x="293610" y="337585"/>
                  <a:pt x="286425" y="330554"/>
                  <a:pt x="286425" y="321617"/>
                </a:cubicBezTo>
                <a:lnTo>
                  <a:pt x="286425" y="205154"/>
                </a:lnTo>
                <a:cubicBezTo>
                  <a:pt x="286425" y="196218"/>
                  <a:pt x="293610" y="189186"/>
                  <a:pt x="302407" y="189186"/>
                </a:cubicBezTo>
                <a:close/>
                <a:moveTo>
                  <a:pt x="302902" y="92088"/>
                </a:moveTo>
                <a:cubicBezTo>
                  <a:pt x="318822" y="92088"/>
                  <a:pt x="331728" y="104978"/>
                  <a:pt x="331728" y="120879"/>
                </a:cubicBezTo>
                <a:cubicBezTo>
                  <a:pt x="331728" y="136780"/>
                  <a:pt x="318822" y="149670"/>
                  <a:pt x="302902" y="149670"/>
                </a:cubicBezTo>
                <a:cubicBezTo>
                  <a:pt x="286982" y="149670"/>
                  <a:pt x="274076" y="136780"/>
                  <a:pt x="274076" y="120879"/>
                </a:cubicBezTo>
                <a:cubicBezTo>
                  <a:pt x="274076" y="104978"/>
                  <a:pt x="286982" y="92088"/>
                  <a:pt x="302902" y="92088"/>
                </a:cubicBezTo>
                <a:close/>
                <a:moveTo>
                  <a:pt x="302864" y="74393"/>
                </a:moveTo>
                <a:cubicBezTo>
                  <a:pt x="176878" y="74393"/>
                  <a:pt x="74506" y="176757"/>
                  <a:pt x="74506" y="302406"/>
                </a:cubicBezTo>
                <a:cubicBezTo>
                  <a:pt x="74506" y="428200"/>
                  <a:pt x="176878" y="530564"/>
                  <a:pt x="302864" y="530564"/>
                </a:cubicBezTo>
                <a:cubicBezTo>
                  <a:pt x="428849" y="530564"/>
                  <a:pt x="531368" y="428200"/>
                  <a:pt x="531368" y="302406"/>
                </a:cubicBezTo>
                <a:cubicBezTo>
                  <a:pt x="531368" y="176610"/>
                  <a:pt x="428849" y="74393"/>
                  <a:pt x="302864" y="74393"/>
                </a:cubicBezTo>
                <a:close/>
                <a:moveTo>
                  <a:pt x="302864" y="0"/>
                </a:moveTo>
                <a:cubicBezTo>
                  <a:pt x="469915" y="0"/>
                  <a:pt x="605874" y="135753"/>
                  <a:pt x="605874" y="302406"/>
                </a:cubicBezTo>
                <a:cubicBezTo>
                  <a:pt x="605874" y="469204"/>
                  <a:pt x="469915" y="604957"/>
                  <a:pt x="302864" y="604957"/>
                </a:cubicBezTo>
                <a:cubicBezTo>
                  <a:pt x="135959" y="604957"/>
                  <a:pt x="0" y="469204"/>
                  <a:pt x="0" y="302406"/>
                </a:cubicBezTo>
                <a:cubicBezTo>
                  <a:pt x="0" y="135753"/>
                  <a:pt x="135959" y="0"/>
                  <a:pt x="302864" y="0"/>
                </a:cubicBezTo>
                <a:close/>
              </a:path>
            </a:pathLst>
          </a:custGeom>
          <a:solidFill>
            <a:schemeClr val="bg1"/>
          </a:solidFill>
          <a:ln>
            <a:noFill/>
          </a:ln>
        </p:spPr>
      </p:sp>
      <p:sp>
        <p:nvSpPr>
          <p:cNvPr id="64" name="business-bars-graphic_15237"/>
          <p:cNvSpPr>
            <a:spLocks noChangeAspect="1"/>
          </p:cNvSpPr>
          <p:nvPr/>
        </p:nvSpPr>
        <p:spPr bwMode="auto">
          <a:xfrm>
            <a:off x="4638632" y="3023672"/>
            <a:ext cx="609685" cy="550879"/>
          </a:xfrm>
          <a:custGeom>
            <a:avLst/>
            <a:gdLst>
              <a:gd name="connsiteX0" fmla="*/ 41158 w 584292"/>
              <a:gd name="connsiteY0" fmla="*/ 446576 h 527936"/>
              <a:gd name="connsiteX1" fmla="*/ 543134 w 584292"/>
              <a:gd name="connsiteY1" fmla="*/ 446576 h 527936"/>
              <a:gd name="connsiteX2" fmla="*/ 584292 w 584292"/>
              <a:gd name="connsiteY2" fmla="*/ 487659 h 527936"/>
              <a:gd name="connsiteX3" fmla="*/ 543134 w 584292"/>
              <a:gd name="connsiteY3" fmla="*/ 527936 h 527936"/>
              <a:gd name="connsiteX4" fmla="*/ 41158 w 584292"/>
              <a:gd name="connsiteY4" fmla="*/ 527936 h 527936"/>
              <a:gd name="connsiteX5" fmla="*/ 0 w 584292"/>
              <a:gd name="connsiteY5" fmla="*/ 487659 h 527936"/>
              <a:gd name="connsiteX6" fmla="*/ 41158 w 584292"/>
              <a:gd name="connsiteY6" fmla="*/ 446576 h 527936"/>
              <a:gd name="connsiteX7" fmla="*/ 62981 w 584292"/>
              <a:gd name="connsiteY7" fmla="*/ 268438 h 527936"/>
              <a:gd name="connsiteX8" fmla="*/ 172707 w 584292"/>
              <a:gd name="connsiteY8" fmla="*/ 268438 h 527936"/>
              <a:gd name="connsiteX9" fmla="*/ 193684 w 584292"/>
              <a:gd name="connsiteY9" fmla="*/ 289386 h 527936"/>
              <a:gd name="connsiteX10" fmla="*/ 193684 w 584292"/>
              <a:gd name="connsiteY10" fmla="*/ 409434 h 527936"/>
              <a:gd name="connsiteX11" fmla="*/ 172707 w 584292"/>
              <a:gd name="connsiteY11" fmla="*/ 430382 h 527936"/>
              <a:gd name="connsiteX12" fmla="*/ 62981 w 584292"/>
              <a:gd name="connsiteY12" fmla="*/ 430382 h 527936"/>
              <a:gd name="connsiteX13" fmla="*/ 41198 w 584292"/>
              <a:gd name="connsiteY13" fmla="*/ 409434 h 527936"/>
              <a:gd name="connsiteX14" fmla="*/ 41198 w 584292"/>
              <a:gd name="connsiteY14" fmla="*/ 289386 h 527936"/>
              <a:gd name="connsiteX15" fmla="*/ 62981 w 584292"/>
              <a:gd name="connsiteY15" fmla="*/ 268438 h 527936"/>
              <a:gd name="connsiteX16" fmla="*/ 411585 w 584292"/>
              <a:gd name="connsiteY16" fmla="*/ 158834 h 527936"/>
              <a:gd name="connsiteX17" fmla="*/ 521311 w 584292"/>
              <a:gd name="connsiteY17" fmla="*/ 158834 h 527936"/>
              <a:gd name="connsiteX18" fmla="*/ 543094 w 584292"/>
              <a:gd name="connsiteY18" fmla="*/ 180590 h 527936"/>
              <a:gd name="connsiteX19" fmla="*/ 543094 w 584292"/>
              <a:gd name="connsiteY19" fmla="*/ 409431 h 527936"/>
              <a:gd name="connsiteX20" fmla="*/ 521311 w 584292"/>
              <a:gd name="connsiteY20" fmla="*/ 430381 h 527936"/>
              <a:gd name="connsiteX21" fmla="*/ 411585 w 584292"/>
              <a:gd name="connsiteY21" fmla="*/ 430381 h 527936"/>
              <a:gd name="connsiteX22" fmla="*/ 390608 w 584292"/>
              <a:gd name="connsiteY22" fmla="*/ 409431 h 527936"/>
              <a:gd name="connsiteX23" fmla="*/ 390608 w 584292"/>
              <a:gd name="connsiteY23" fmla="*/ 180590 h 527936"/>
              <a:gd name="connsiteX24" fmla="*/ 411585 w 584292"/>
              <a:gd name="connsiteY24" fmla="*/ 158834 h 527936"/>
              <a:gd name="connsiteX25" fmla="*/ 237226 w 584292"/>
              <a:gd name="connsiteY25" fmla="*/ 0 h 527936"/>
              <a:gd name="connsiteX26" fmla="*/ 347066 w 584292"/>
              <a:gd name="connsiteY26" fmla="*/ 0 h 527936"/>
              <a:gd name="connsiteX27" fmla="*/ 368065 w 584292"/>
              <a:gd name="connsiteY27" fmla="*/ 21761 h 527936"/>
              <a:gd name="connsiteX28" fmla="*/ 368065 w 584292"/>
              <a:gd name="connsiteY28" fmla="*/ 409426 h 527936"/>
              <a:gd name="connsiteX29" fmla="*/ 347066 w 584292"/>
              <a:gd name="connsiteY29" fmla="*/ 430381 h 527936"/>
              <a:gd name="connsiteX30" fmla="*/ 237226 w 584292"/>
              <a:gd name="connsiteY30" fmla="*/ 430381 h 527936"/>
              <a:gd name="connsiteX31" fmla="*/ 216227 w 584292"/>
              <a:gd name="connsiteY31" fmla="*/ 409426 h 527936"/>
              <a:gd name="connsiteX32" fmla="*/ 216227 w 584292"/>
              <a:gd name="connsiteY32" fmla="*/ 21761 h 527936"/>
              <a:gd name="connsiteX33" fmla="*/ 237226 w 584292"/>
              <a:gd name="connsiteY33" fmla="*/ 0 h 527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84292" h="527936">
                <a:moveTo>
                  <a:pt x="41158" y="446576"/>
                </a:moveTo>
                <a:lnTo>
                  <a:pt x="543134" y="446576"/>
                </a:lnTo>
                <a:cubicBezTo>
                  <a:pt x="565730" y="446576"/>
                  <a:pt x="584292" y="465104"/>
                  <a:pt x="584292" y="487659"/>
                </a:cubicBezTo>
                <a:cubicBezTo>
                  <a:pt x="584292" y="510214"/>
                  <a:pt x="565730" y="527936"/>
                  <a:pt x="543134" y="527936"/>
                </a:cubicBezTo>
                <a:lnTo>
                  <a:pt x="41158" y="527936"/>
                </a:lnTo>
                <a:cubicBezTo>
                  <a:pt x="18562" y="527936"/>
                  <a:pt x="0" y="510214"/>
                  <a:pt x="0" y="487659"/>
                </a:cubicBezTo>
                <a:cubicBezTo>
                  <a:pt x="0" y="465104"/>
                  <a:pt x="18562" y="446576"/>
                  <a:pt x="41158" y="446576"/>
                </a:cubicBezTo>
                <a:close/>
                <a:moveTo>
                  <a:pt x="62981" y="268438"/>
                </a:moveTo>
                <a:lnTo>
                  <a:pt x="172707" y="268438"/>
                </a:lnTo>
                <a:cubicBezTo>
                  <a:pt x="184002" y="268438"/>
                  <a:pt x="193684" y="278106"/>
                  <a:pt x="193684" y="289386"/>
                </a:cubicBezTo>
                <a:lnTo>
                  <a:pt x="193684" y="409434"/>
                </a:lnTo>
                <a:cubicBezTo>
                  <a:pt x="193684" y="420714"/>
                  <a:pt x="184002" y="430382"/>
                  <a:pt x="172707" y="430382"/>
                </a:cubicBezTo>
                <a:lnTo>
                  <a:pt x="62981" y="430382"/>
                </a:lnTo>
                <a:cubicBezTo>
                  <a:pt x="50879" y="430382"/>
                  <a:pt x="41198" y="420714"/>
                  <a:pt x="41198" y="409434"/>
                </a:cubicBezTo>
                <a:lnTo>
                  <a:pt x="41198" y="289386"/>
                </a:lnTo>
                <a:cubicBezTo>
                  <a:pt x="41198" y="278106"/>
                  <a:pt x="50879" y="268438"/>
                  <a:pt x="62981" y="268438"/>
                </a:cubicBezTo>
                <a:close/>
                <a:moveTo>
                  <a:pt x="411585" y="158834"/>
                </a:moveTo>
                <a:lnTo>
                  <a:pt x="521311" y="158834"/>
                </a:lnTo>
                <a:cubicBezTo>
                  <a:pt x="533413" y="158834"/>
                  <a:pt x="543094" y="168503"/>
                  <a:pt x="543094" y="180590"/>
                </a:cubicBezTo>
                <a:lnTo>
                  <a:pt x="543094" y="409431"/>
                </a:lnTo>
                <a:cubicBezTo>
                  <a:pt x="543094" y="420712"/>
                  <a:pt x="533413" y="430381"/>
                  <a:pt x="521311" y="430381"/>
                </a:cubicBezTo>
                <a:lnTo>
                  <a:pt x="411585" y="430381"/>
                </a:lnTo>
                <a:cubicBezTo>
                  <a:pt x="400290" y="430381"/>
                  <a:pt x="390608" y="420712"/>
                  <a:pt x="390608" y="409431"/>
                </a:cubicBezTo>
                <a:lnTo>
                  <a:pt x="390608" y="180590"/>
                </a:lnTo>
                <a:cubicBezTo>
                  <a:pt x="390608" y="168503"/>
                  <a:pt x="400290" y="158834"/>
                  <a:pt x="411585" y="158834"/>
                </a:cubicBezTo>
                <a:close/>
                <a:moveTo>
                  <a:pt x="237226" y="0"/>
                </a:moveTo>
                <a:lnTo>
                  <a:pt x="347066" y="0"/>
                </a:lnTo>
                <a:cubicBezTo>
                  <a:pt x="358373" y="0"/>
                  <a:pt x="368065" y="9672"/>
                  <a:pt x="368065" y="21761"/>
                </a:cubicBezTo>
                <a:lnTo>
                  <a:pt x="368065" y="409426"/>
                </a:lnTo>
                <a:cubicBezTo>
                  <a:pt x="368065" y="420710"/>
                  <a:pt x="358373" y="430381"/>
                  <a:pt x="347066" y="430381"/>
                </a:cubicBezTo>
                <a:lnTo>
                  <a:pt x="237226" y="430381"/>
                </a:lnTo>
                <a:cubicBezTo>
                  <a:pt x="225111" y="430381"/>
                  <a:pt x="216227" y="420710"/>
                  <a:pt x="216227" y="409426"/>
                </a:cubicBezTo>
                <a:lnTo>
                  <a:pt x="216227" y="21761"/>
                </a:lnTo>
                <a:cubicBezTo>
                  <a:pt x="216227" y="9672"/>
                  <a:pt x="225111" y="0"/>
                  <a:pt x="237226" y="0"/>
                </a:cubicBezTo>
                <a:close/>
              </a:path>
            </a:pathLst>
          </a:custGeom>
          <a:solidFill>
            <a:schemeClr val="bg1"/>
          </a:solidFill>
          <a:ln>
            <a:noFill/>
          </a:ln>
        </p:spPr>
      </p:sp>
      <p:sp>
        <p:nvSpPr>
          <p:cNvPr id="3" name="文本框 2"/>
          <p:cNvSpPr txBox="1"/>
          <p:nvPr/>
        </p:nvSpPr>
        <p:spPr>
          <a:xfrm>
            <a:off x="1767840" y="1083945"/>
            <a:ext cx="9429115" cy="5631180"/>
          </a:xfrm>
          <a:prstGeom prst="rect">
            <a:avLst/>
          </a:prstGeom>
          <a:noFill/>
        </p:spPr>
        <p:txBody>
          <a:bodyPr wrap="square" rtlCol="0">
            <a:spAutoFit/>
          </a:bodyPr>
          <a:p>
            <a:pPr fontAlgn="auto">
              <a:lnSpc>
                <a:spcPct val="150000"/>
              </a:lnSpc>
            </a:pPr>
            <a:r>
              <a:rPr lang="en-US" altLang="zh-CN" sz="2400"/>
              <a:t>       </a:t>
            </a:r>
            <a:r>
              <a:rPr lang="zh-CN" altLang="en-US" sz="2400"/>
              <a:t>影片</a:t>
            </a:r>
            <a:r>
              <a:rPr lang="zh-CN" altLang="en-US" sz="2400">
                <a:solidFill>
                  <a:srgbClr val="FFC000"/>
                </a:solidFill>
              </a:rPr>
              <a:t>《悲伤逆流成河》</a:t>
            </a:r>
            <a:r>
              <a:rPr lang="zh-CN" altLang="en-US" sz="2400"/>
              <a:t>中，易遥是母亲口中的“赔钱货”，因家境贫寒，母亲的工作性质，和校草走的近以及不幸染上性病被而受到同学们的欺凌、侮辱，带头的施暴者唐小米原先也是校园霸凌的受害者，旁观者同学们也一步步的沦为“帮凶”或冷漠的看客……</a:t>
            </a:r>
            <a:endParaRPr lang="zh-CN" altLang="en-US" sz="2400"/>
          </a:p>
          <a:p>
            <a:pPr fontAlgn="auto">
              <a:lnSpc>
                <a:spcPct val="150000"/>
              </a:lnSpc>
            </a:pPr>
            <a:r>
              <a:rPr lang="zh-CN" altLang="en-US" sz="2400"/>
              <a:t>在生活中也能发现，几乎所有的群体之中，都会有一个被不公正的对待的人，他被贬低、被嘲讽，被边缘化，甚至提心吊胆，惶惶不可终日。</a:t>
            </a:r>
            <a:endParaRPr lang="zh-CN" altLang="en-US" sz="2400"/>
          </a:p>
          <a:p>
            <a:pPr fontAlgn="auto">
              <a:lnSpc>
                <a:spcPct val="150000"/>
              </a:lnSpc>
            </a:pPr>
            <a:r>
              <a:rPr lang="en-US" altLang="zh-CN" sz="2400"/>
              <a:t>       </a:t>
            </a:r>
            <a:r>
              <a:rPr lang="zh-CN" altLang="en-US" sz="2400"/>
              <a:t>《黑羊效应》一书中：</a:t>
            </a:r>
            <a:r>
              <a:rPr lang="en-US" altLang="zh-CN" sz="2400"/>
              <a:t>“</a:t>
            </a:r>
            <a:r>
              <a:rPr lang="zh-CN" altLang="en-US" sz="2400"/>
              <a:t>一群白羊中，总会有只不起眼的黑羊，它是大家调侃的对象、开心的话柄、压力的出口，它就是群体的</a:t>
            </a:r>
            <a:r>
              <a:rPr lang="en-US" altLang="zh-CN" sz="2400"/>
              <a:t>‘</a:t>
            </a:r>
            <a:r>
              <a:rPr lang="zh-CN" altLang="en-US" sz="2400"/>
              <a:t>替罪羊</a:t>
            </a:r>
            <a:r>
              <a:rPr lang="en-US" altLang="zh-CN" sz="2400"/>
              <a:t>’”</a:t>
            </a:r>
            <a:r>
              <a:rPr lang="zh-CN" altLang="en-US" sz="2400"/>
              <a:t>。</a:t>
            </a:r>
            <a:endParaRPr lang="zh-CN" altLang="en-US" sz="2400"/>
          </a:p>
        </p:txBody>
      </p:sp>
      <p:sp>
        <p:nvSpPr>
          <p:cNvPr id="4" name="文本框 3"/>
          <p:cNvSpPr txBox="1"/>
          <p:nvPr/>
        </p:nvSpPr>
        <p:spPr>
          <a:xfrm>
            <a:off x="1955165" y="402590"/>
            <a:ext cx="4921250" cy="521970"/>
          </a:xfrm>
          <a:prstGeom prst="rect">
            <a:avLst/>
          </a:prstGeom>
          <a:noFill/>
        </p:spPr>
        <p:txBody>
          <a:bodyPr wrap="square" rtlCol="0">
            <a:spAutoFit/>
          </a:bodyPr>
          <a:p>
            <a:r>
              <a:rPr lang="zh-CN" altLang="en-US" sz="2800" b="1"/>
              <a:t>校园暴力</a:t>
            </a:r>
            <a:endParaRPr lang="zh-CN" altLang="en-US" sz="2800" b="1"/>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0-#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0-#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0-#ppt_w/2"/>
                                          </p:val>
                                        </p:tav>
                                        <p:tav tm="100000">
                                          <p:val>
                                            <p:strVal val="#ppt_x"/>
                                          </p:val>
                                        </p:tav>
                                      </p:tavLst>
                                    </p:anim>
                                    <p:anim calcmode="lin" valueType="num">
                                      <p:cBhvr additive="base">
                                        <p:cTn id="18" dur="500" fill="hold"/>
                                        <p:tgtEl>
                                          <p:spTgt spid="21"/>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0-#ppt_w/2"/>
                                          </p:val>
                                        </p:tav>
                                        <p:tav tm="100000">
                                          <p:val>
                                            <p:strVal val="#ppt_x"/>
                                          </p:val>
                                        </p:tav>
                                      </p:tavLst>
                                    </p:anim>
                                    <p:anim calcmode="lin" valueType="num">
                                      <p:cBhvr additive="base">
                                        <p:cTn id="22"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1752600" y="4172651"/>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标题一</a:t>
            </a:r>
            <a:endParaRPr lang="zh-CN" altLang="en-US" sz="2400" b="1" dirty="0">
              <a:solidFill>
                <a:schemeClr val="bg1"/>
              </a:solidFill>
              <a:cs typeface="+mn-ea"/>
              <a:sym typeface="+mn-lt"/>
            </a:endParaRPr>
          </a:p>
        </p:txBody>
      </p:sp>
      <p:sp>
        <p:nvSpPr>
          <p:cNvPr id="20" name="文本框 19"/>
          <p:cNvSpPr txBox="1"/>
          <p:nvPr/>
        </p:nvSpPr>
        <p:spPr>
          <a:xfrm>
            <a:off x="4362854" y="3681815"/>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标题二</a:t>
            </a:r>
            <a:endParaRPr lang="zh-CN" altLang="en-US" sz="2400" b="1" dirty="0">
              <a:solidFill>
                <a:schemeClr val="bg1"/>
              </a:solidFill>
              <a:cs typeface="+mn-ea"/>
              <a:sym typeface="+mn-lt"/>
            </a:endParaRPr>
          </a:p>
        </p:txBody>
      </p:sp>
      <p:sp>
        <p:nvSpPr>
          <p:cNvPr id="21" name="文本框 20"/>
          <p:cNvSpPr txBox="1"/>
          <p:nvPr/>
        </p:nvSpPr>
        <p:spPr>
          <a:xfrm>
            <a:off x="7136808" y="4473656"/>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标题三</a:t>
            </a:r>
            <a:endParaRPr lang="zh-CN" altLang="en-US" sz="2400" b="1" dirty="0">
              <a:solidFill>
                <a:schemeClr val="bg1"/>
              </a:solidFill>
              <a:cs typeface="+mn-ea"/>
              <a:sym typeface="+mn-lt"/>
            </a:endParaRPr>
          </a:p>
        </p:txBody>
      </p:sp>
      <p:sp>
        <p:nvSpPr>
          <p:cNvPr id="22" name="文本框 21"/>
          <p:cNvSpPr txBox="1"/>
          <p:nvPr/>
        </p:nvSpPr>
        <p:spPr>
          <a:xfrm>
            <a:off x="10328910" y="4211374"/>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标题四</a:t>
            </a:r>
            <a:endParaRPr lang="zh-CN" altLang="en-US" sz="2400" b="1" dirty="0">
              <a:solidFill>
                <a:schemeClr val="bg1"/>
              </a:solidFill>
              <a:cs typeface="+mn-ea"/>
              <a:sym typeface="+mn-lt"/>
            </a:endParaRPr>
          </a:p>
        </p:txBody>
      </p:sp>
      <p:grpSp>
        <p:nvGrpSpPr>
          <p:cNvPr id="6" name="组合 5"/>
          <p:cNvGrpSpPr/>
          <p:nvPr/>
        </p:nvGrpSpPr>
        <p:grpSpPr>
          <a:xfrm>
            <a:off x="-78015" y="-1836012"/>
            <a:ext cx="1833789" cy="4378326"/>
            <a:chOff x="-240846" y="-487413"/>
            <a:chExt cx="1833789" cy="4378326"/>
          </a:xfrm>
        </p:grpSpPr>
        <p:sp>
          <p:nvSpPr>
            <p:cNvPr id="23" name="Freeform 960"/>
            <p:cNvSpPr/>
            <p:nvPr/>
          </p:nvSpPr>
          <p:spPr bwMode="auto">
            <a:xfrm>
              <a:off x="-226332" y="-487413"/>
              <a:ext cx="1819275" cy="3271838"/>
            </a:xfrm>
            <a:custGeom>
              <a:avLst/>
              <a:gdLst>
                <a:gd name="T0" fmla="*/ 0 w 955"/>
                <a:gd name="T1" fmla="*/ 135 h 1719"/>
                <a:gd name="T2" fmla="*/ 134 w 955"/>
                <a:gd name="T3" fmla="*/ 58 h 1719"/>
                <a:gd name="T4" fmla="*/ 423 w 955"/>
                <a:gd name="T5" fmla="*/ 136 h 1719"/>
                <a:gd name="T6" fmla="*/ 897 w 955"/>
                <a:gd name="T7" fmla="*/ 957 h 1719"/>
                <a:gd name="T8" fmla="*/ 820 w 955"/>
                <a:gd name="T9" fmla="*/ 1246 h 1719"/>
                <a:gd name="T10" fmla="*/ 0 w 955"/>
                <a:gd name="T11" fmla="*/ 1719 h 1719"/>
                <a:gd name="T12" fmla="*/ 0 w 955"/>
                <a:gd name="T13" fmla="*/ 135 h 1719"/>
              </a:gdLst>
              <a:ahLst/>
              <a:cxnLst>
                <a:cxn ang="0">
                  <a:pos x="T0" y="T1"/>
                </a:cxn>
                <a:cxn ang="0">
                  <a:pos x="T2" y="T3"/>
                </a:cxn>
                <a:cxn ang="0">
                  <a:pos x="T4" y="T5"/>
                </a:cxn>
                <a:cxn ang="0">
                  <a:pos x="T6" y="T7"/>
                </a:cxn>
                <a:cxn ang="0">
                  <a:pos x="T8" y="T9"/>
                </a:cxn>
                <a:cxn ang="0">
                  <a:pos x="T10" y="T11"/>
                </a:cxn>
                <a:cxn ang="0">
                  <a:pos x="T12" y="T13"/>
                </a:cxn>
              </a:cxnLst>
              <a:rect l="0" t="0" r="r" b="b"/>
              <a:pathLst>
                <a:path w="955" h="1719">
                  <a:moveTo>
                    <a:pt x="0" y="135"/>
                  </a:moveTo>
                  <a:cubicBezTo>
                    <a:pt x="134" y="58"/>
                    <a:pt x="134" y="58"/>
                    <a:pt x="134" y="58"/>
                  </a:cubicBezTo>
                  <a:cubicBezTo>
                    <a:pt x="235" y="0"/>
                    <a:pt x="365" y="35"/>
                    <a:pt x="423" y="136"/>
                  </a:cubicBezTo>
                  <a:cubicBezTo>
                    <a:pt x="897" y="957"/>
                    <a:pt x="897" y="957"/>
                    <a:pt x="897" y="957"/>
                  </a:cubicBezTo>
                  <a:cubicBezTo>
                    <a:pt x="955" y="1058"/>
                    <a:pt x="921" y="1188"/>
                    <a:pt x="820" y="1246"/>
                  </a:cubicBezTo>
                  <a:cubicBezTo>
                    <a:pt x="0" y="1719"/>
                    <a:pt x="0" y="1719"/>
                    <a:pt x="0" y="1719"/>
                  </a:cubicBezTo>
                  <a:lnTo>
                    <a:pt x="0" y="135"/>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4" name="Freeform 961"/>
            <p:cNvSpPr>
              <a:spLocks noEditPoints="1"/>
            </p:cNvSpPr>
            <p:nvPr/>
          </p:nvSpPr>
          <p:spPr bwMode="auto">
            <a:xfrm>
              <a:off x="-226332" y="1671587"/>
              <a:ext cx="1338263" cy="1711325"/>
            </a:xfrm>
            <a:custGeom>
              <a:avLst/>
              <a:gdLst>
                <a:gd name="T0" fmla="*/ 253 w 702"/>
                <a:gd name="T1" fmla="*/ 216 h 899"/>
                <a:gd name="T2" fmla="*/ 486 w 702"/>
                <a:gd name="T3" fmla="*/ 450 h 899"/>
                <a:gd name="T4" fmla="*/ 253 w 702"/>
                <a:gd name="T5" fmla="*/ 683 h 899"/>
                <a:gd name="T6" fmla="*/ 19 w 702"/>
                <a:gd name="T7" fmla="*/ 450 h 899"/>
                <a:gd name="T8" fmla="*/ 253 w 702"/>
                <a:gd name="T9" fmla="*/ 216 h 899"/>
                <a:gd name="T10" fmla="*/ 253 w 702"/>
                <a:gd name="T11" fmla="*/ 0 h 899"/>
                <a:gd name="T12" fmla="*/ 702 w 702"/>
                <a:gd name="T13" fmla="*/ 450 h 899"/>
                <a:gd name="T14" fmla="*/ 253 w 702"/>
                <a:gd name="T15" fmla="*/ 899 h 899"/>
                <a:gd name="T16" fmla="*/ 0 w 702"/>
                <a:gd name="T17" fmla="*/ 821 h 899"/>
                <a:gd name="T18" fmla="*/ 0 w 702"/>
                <a:gd name="T19" fmla="*/ 78 h 899"/>
                <a:gd name="T20" fmla="*/ 253 w 702"/>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2" h="899">
                  <a:moveTo>
                    <a:pt x="253" y="216"/>
                  </a:moveTo>
                  <a:cubicBezTo>
                    <a:pt x="381" y="216"/>
                    <a:pt x="486" y="321"/>
                    <a:pt x="486" y="450"/>
                  </a:cubicBezTo>
                  <a:cubicBezTo>
                    <a:pt x="486" y="578"/>
                    <a:pt x="381" y="683"/>
                    <a:pt x="253" y="683"/>
                  </a:cubicBezTo>
                  <a:cubicBezTo>
                    <a:pt x="124" y="683"/>
                    <a:pt x="19" y="578"/>
                    <a:pt x="19" y="450"/>
                  </a:cubicBezTo>
                  <a:cubicBezTo>
                    <a:pt x="19" y="321"/>
                    <a:pt x="124" y="216"/>
                    <a:pt x="253" y="216"/>
                  </a:cubicBezTo>
                  <a:close/>
                  <a:moveTo>
                    <a:pt x="253" y="0"/>
                  </a:moveTo>
                  <a:cubicBezTo>
                    <a:pt x="501" y="0"/>
                    <a:pt x="702" y="201"/>
                    <a:pt x="702" y="450"/>
                  </a:cubicBezTo>
                  <a:cubicBezTo>
                    <a:pt x="702" y="698"/>
                    <a:pt x="501" y="899"/>
                    <a:pt x="253" y="899"/>
                  </a:cubicBezTo>
                  <a:cubicBezTo>
                    <a:pt x="159" y="899"/>
                    <a:pt x="72" y="870"/>
                    <a:pt x="0" y="821"/>
                  </a:cubicBezTo>
                  <a:cubicBezTo>
                    <a:pt x="0" y="78"/>
                    <a:pt x="0" y="78"/>
                    <a:pt x="0" y="78"/>
                  </a:cubicBezTo>
                  <a:cubicBezTo>
                    <a:pt x="72" y="29"/>
                    <a:pt x="159" y="0"/>
                    <a:pt x="253" y="0"/>
                  </a:cubicBezTo>
                  <a:close/>
                </a:path>
              </a:pathLst>
            </a:custGeom>
            <a:solidFill>
              <a:srgbClr val="E94E27">
                <a:lumMod val="60000"/>
                <a:lumOff val="4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5" name="Freeform 966"/>
            <p:cNvSpPr>
              <a:spLocks noEditPoints="1"/>
            </p:cNvSpPr>
            <p:nvPr/>
          </p:nvSpPr>
          <p:spPr bwMode="auto">
            <a:xfrm>
              <a:off x="-226332" y="1750962"/>
              <a:ext cx="1417638" cy="1711325"/>
            </a:xfrm>
            <a:custGeom>
              <a:avLst/>
              <a:gdLst>
                <a:gd name="T0" fmla="*/ 294 w 744"/>
                <a:gd name="T1" fmla="*/ 216 h 899"/>
                <a:gd name="T2" fmla="*/ 528 w 744"/>
                <a:gd name="T3" fmla="*/ 449 h 899"/>
                <a:gd name="T4" fmla="*/ 294 w 744"/>
                <a:gd name="T5" fmla="*/ 683 h 899"/>
                <a:gd name="T6" fmla="*/ 61 w 744"/>
                <a:gd name="T7" fmla="*/ 449 h 899"/>
                <a:gd name="T8" fmla="*/ 294 w 744"/>
                <a:gd name="T9" fmla="*/ 216 h 899"/>
                <a:gd name="T10" fmla="*/ 294 w 744"/>
                <a:gd name="T11" fmla="*/ 0 h 899"/>
                <a:gd name="T12" fmla="*/ 744 w 744"/>
                <a:gd name="T13" fmla="*/ 449 h 899"/>
                <a:gd name="T14" fmla="*/ 294 w 744"/>
                <a:gd name="T15" fmla="*/ 899 h 899"/>
                <a:gd name="T16" fmla="*/ 0 w 744"/>
                <a:gd name="T17" fmla="*/ 789 h 899"/>
                <a:gd name="T18" fmla="*/ 0 w 744"/>
                <a:gd name="T19" fmla="*/ 110 h 899"/>
                <a:gd name="T20" fmla="*/ 294 w 744"/>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4" h="899">
                  <a:moveTo>
                    <a:pt x="294" y="216"/>
                  </a:moveTo>
                  <a:cubicBezTo>
                    <a:pt x="423" y="216"/>
                    <a:pt x="528" y="320"/>
                    <a:pt x="528" y="449"/>
                  </a:cubicBezTo>
                  <a:cubicBezTo>
                    <a:pt x="528" y="578"/>
                    <a:pt x="423" y="683"/>
                    <a:pt x="294" y="683"/>
                  </a:cubicBezTo>
                  <a:cubicBezTo>
                    <a:pt x="165" y="683"/>
                    <a:pt x="61" y="578"/>
                    <a:pt x="61" y="449"/>
                  </a:cubicBezTo>
                  <a:cubicBezTo>
                    <a:pt x="61" y="320"/>
                    <a:pt x="165" y="216"/>
                    <a:pt x="294" y="216"/>
                  </a:cubicBezTo>
                  <a:close/>
                  <a:moveTo>
                    <a:pt x="294" y="0"/>
                  </a:moveTo>
                  <a:cubicBezTo>
                    <a:pt x="542" y="0"/>
                    <a:pt x="744" y="201"/>
                    <a:pt x="744" y="449"/>
                  </a:cubicBezTo>
                  <a:cubicBezTo>
                    <a:pt x="744" y="697"/>
                    <a:pt x="542" y="899"/>
                    <a:pt x="294" y="899"/>
                  </a:cubicBezTo>
                  <a:cubicBezTo>
                    <a:pt x="182" y="899"/>
                    <a:pt x="79" y="857"/>
                    <a:pt x="0" y="789"/>
                  </a:cubicBezTo>
                  <a:cubicBezTo>
                    <a:pt x="0" y="110"/>
                    <a:pt x="0" y="110"/>
                    <a:pt x="0" y="110"/>
                  </a:cubicBezTo>
                  <a:cubicBezTo>
                    <a:pt x="79" y="41"/>
                    <a:pt x="182" y="0"/>
                    <a:pt x="294" y="0"/>
                  </a:cubicBezTo>
                  <a:close/>
                </a:path>
              </a:pathLst>
            </a:custGeom>
            <a:solidFill>
              <a:srgbClr val="EC94A1"/>
            </a:solidFill>
            <a:ln>
              <a:noFill/>
            </a:ln>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26" name="Freeform 971"/>
            <p:cNvSpPr>
              <a:spLocks noEditPoints="1"/>
            </p:cNvSpPr>
            <p:nvPr/>
          </p:nvSpPr>
          <p:spPr bwMode="auto">
            <a:xfrm>
              <a:off x="529318" y="2892375"/>
              <a:ext cx="996950" cy="998538"/>
            </a:xfrm>
            <a:custGeom>
              <a:avLst/>
              <a:gdLst>
                <a:gd name="T0" fmla="*/ 187 w 523"/>
                <a:gd name="T1" fmla="*/ 513 h 524"/>
                <a:gd name="T2" fmla="*/ 77 w 523"/>
                <a:gd name="T3" fmla="*/ 447 h 524"/>
                <a:gd name="T4" fmla="*/ 11 w 523"/>
                <a:gd name="T5" fmla="*/ 337 h 524"/>
                <a:gd name="T6" fmla="*/ 187 w 523"/>
                <a:gd name="T7" fmla="*/ 513 h 524"/>
                <a:gd name="T8" fmla="*/ 311 w 523"/>
                <a:gd name="T9" fmla="*/ 519 h 524"/>
                <a:gd name="T10" fmla="*/ 257 w 523"/>
                <a:gd name="T11" fmla="*/ 524 h 524"/>
                <a:gd name="T12" fmla="*/ 0 w 523"/>
                <a:gd name="T13" fmla="*/ 267 h 524"/>
                <a:gd name="T14" fmla="*/ 5 w 523"/>
                <a:gd name="T15" fmla="*/ 213 h 524"/>
                <a:gd name="T16" fmla="*/ 311 w 523"/>
                <a:gd name="T17" fmla="*/ 519 h 524"/>
                <a:gd name="T18" fmla="*/ 397 w 523"/>
                <a:gd name="T19" fmla="*/ 486 h 524"/>
                <a:gd name="T20" fmla="*/ 357 w 523"/>
                <a:gd name="T21" fmla="*/ 506 h 524"/>
                <a:gd name="T22" fmla="*/ 18 w 523"/>
                <a:gd name="T23" fmla="*/ 167 h 524"/>
                <a:gd name="T24" fmla="*/ 38 w 523"/>
                <a:gd name="T25" fmla="*/ 127 h 524"/>
                <a:gd name="T26" fmla="*/ 397 w 523"/>
                <a:gd name="T27" fmla="*/ 486 h 524"/>
                <a:gd name="T28" fmla="*/ 461 w 523"/>
                <a:gd name="T29" fmla="*/ 432 h 524"/>
                <a:gd name="T30" fmla="*/ 447 w 523"/>
                <a:gd name="T31" fmla="*/ 447 h 524"/>
                <a:gd name="T32" fmla="*/ 431 w 523"/>
                <a:gd name="T33" fmla="*/ 461 h 524"/>
                <a:gd name="T34" fmla="*/ 62 w 523"/>
                <a:gd name="T35" fmla="*/ 93 h 524"/>
                <a:gd name="T36" fmla="*/ 77 w 523"/>
                <a:gd name="T37" fmla="*/ 77 h 524"/>
                <a:gd name="T38" fmla="*/ 92 w 523"/>
                <a:gd name="T39" fmla="*/ 63 h 524"/>
                <a:gd name="T40" fmla="*/ 461 w 523"/>
                <a:gd name="T41" fmla="*/ 432 h 524"/>
                <a:gd name="T42" fmla="*/ 505 w 523"/>
                <a:gd name="T43" fmla="*/ 358 h 524"/>
                <a:gd name="T44" fmla="*/ 486 w 523"/>
                <a:gd name="T45" fmla="*/ 397 h 524"/>
                <a:gd name="T46" fmla="*/ 126 w 523"/>
                <a:gd name="T47" fmla="*/ 38 h 524"/>
                <a:gd name="T48" fmla="*/ 166 w 523"/>
                <a:gd name="T49" fmla="*/ 19 h 524"/>
                <a:gd name="T50" fmla="*/ 505 w 523"/>
                <a:gd name="T51" fmla="*/ 358 h 524"/>
                <a:gd name="T52" fmla="*/ 523 w 523"/>
                <a:gd name="T53" fmla="*/ 257 h 524"/>
                <a:gd name="T54" fmla="*/ 518 w 523"/>
                <a:gd name="T55" fmla="*/ 312 h 524"/>
                <a:gd name="T56" fmla="*/ 212 w 523"/>
                <a:gd name="T57" fmla="*/ 5 h 524"/>
                <a:gd name="T58" fmla="*/ 266 w 523"/>
                <a:gd name="T59" fmla="*/ 1 h 524"/>
                <a:gd name="T60" fmla="*/ 523 w 523"/>
                <a:gd name="T61" fmla="*/ 257 h 524"/>
                <a:gd name="T62" fmla="*/ 447 w 523"/>
                <a:gd name="T63" fmla="*/ 77 h 524"/>
                <a:gd name="T64" fmla="*/ 512 w 523"/>
                <a:gd name="T65" fmla="*/ 187 h 524"/>
                <a:gd name="T66" fmla="*/ 336 w 523"/>
                <a:gd name="T67" fmla="*/ 12 h 524"/>
                <a:gd name="T68" fmla="*/ 447 w 523"/>
                <a:gd name="T69" fmla="*/ 77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23" h="524">
                  <a:moveTo>
                    <a:pt x="187" y="513"/>
                  </a:moveTo>
                  <a:cubicBezTo>
                    <a:pt x="146" y="501"/>
                    <a:pt x="108" y="479"/>
                    <a:pt x="77" y="447"/>
                  </a:cubicBezTo>
                  <a:cubicBezTo>
                    <a:pt x="45" y="415"/>
                    <a:pt x="23" y="377"/>
                    <a:pt x="11" y="337"/>
                  </a:cubicBezTo>
                  <a:lnTo>
                    <a:pt x="187" y="513"/>
                  </a:lnTo>
                  <a:close/>
                  <a:moveTo>
                    <a:pt x="311" y="519"/>
                  </a:moveTo>
                  <a:cubicBezTo>
                    <a:pt x="293" y="523"/>
                    <a:pt x="275" y="524"/>
                    <a:pt x="257" y="524"/>
                  </a:cubicBezTo>
                  <a:cubicBezTo>
                    <a:pt x="0" y="267"/>
                    <a:pt x="0" y="267"/>
                    <a:pt x="0" y="267"/>
                  </a:cubicBezTo>
                  <a:cubicBezTo>
                    <a:pt x="0" y="249"/>
                    <a:pt x="1" y="231"/>
                    <a:pt x="5" y="213"/>
                  </a:cubicBezTo>
                  <a:lnTo>
                    <a:pt x="311" y="519"/>
                  </a:lnTo>
                  <a:close/>
                  <a:moveTo>
                    <a:pt x="397" y="486"/>
                  </a:moveTo>
                  <a:cubicBezTo>
                    <a:pt x="384" y="494"/>
                    <a:pt x="371" y="500"/>
                    <a:pt x="357" y="506"/>
                  </a:cubicBezTo>
                  <a:cubicBezTo>
                    <a:pt x="18" y="167"/>
                    <a:pt x="18" y="167"/>
                    <a:pt x="18" y="167"/>
                  </a:cubicBezTo>
                  <a:cubicBezTo>
                    <a:pt x="23" y="153"/>
                    <a:pt x="30" y="140"/>
                    <a:pt x="38" y="127"/>
                  </a:cubicBezTo>
                  <a:lnTo>
                    <a:pt x="397" y="486"/>
                  </a:lnTo>
                  <a:close/>
                  <a:moveTo>
                    <a:pt x="461" y="432"/>
                  </a:moveTo>
                  <a:cubicBezTo>
                    <a:pt x="456" y="437"/>
                    <a:pt x="452" y="442"/>
                    <a:pt x="447" y="447"/>
                  </a:cubicBezTo>
                  <a:cubicBezTo>
                    <a:pt x="442" y="452"/>
                    <a:pt x="436" y="457"/>
                    <a:pt x="431" y="461"/>
                  </a:cubicBezTo>
                  <a:cubicBezTo>
                    <a:pt x="62" y="93"/>
                    <a:pt x="62" y="93"/>
                    <a:pt x="62" y="93"/>
                  </a:cubicBezTo>
                  <a:cubicBezTo>
                    <a:pt x="67" y="87"/>
                    <a:pt x="72" y="82"/>
                    <a:pt x="77" y="77"/>
                  </a:cubicBezTo>
                  <a:cubicBezTo>
                    <a:pt x="82" y="72"/>
                    <a:pt x="87" y="68"/>
                    <a:pt x="92" y="63"/>
                  </a:cubicBezTo>
                  <a:lnTo>
                    <a:pt x="461" y="432"/>
                  </a:lnTo>
                  <a:close/>
                  <a:moveTo>
                    <a:pt x="505" y="358"/>
                  </a:moveTo>
                  <a:cubicBezTo>
                    <a:pt x="500" y="371"/>
                    <a:pt x="493" y="385"/>
                    <a:pt x="486" y="397"/>
                  </a:cubicBezTo>
                  <a:cubicBezTo>
                    <a:pt x="126" y="38"/>
                    <a:pt x="126" y="38"/>
                    <a:pt x="126" y="38"/>
                  </a:cubicBezTo>
                  <a:cubicBezTo>
                    <a:pt x="139" y="31"/>
                    <a:pt x="152" y="24"/>
                    <a:pt x="166" y="19"/>
                  </a:cubicBezTo>
                  <a:lnTo>
                    <a:pt x="505" y="358"/>
                  </a:lnTo>
                  <a:close/>
                  <a:moveTo>
                    <a:pt x="523" y="257"/>
                  </a:moveTo>
                  <a:cubicBezTo>
                    <a:pt x="523" y="276"/>
                    <a:pt x="522" y="294"/>
                    <a:pt x="518" y="312"/>
                  </a:cubicBezTo>
                  <a:cubicBezTo>
                    <a:pt x="212" y="5"/>
                    <a:pt x="212" y="5"/>
                    <a:pt x="212" y="5"/>
                  </a:cubicBezTo>
                  <a:cubicBezTo>
                    <a:pt x="230" y="2"/>
                    <a:pt x="248" y="0"/>
                    <a:pt x="266" y="1"/>
                  </a:cubicBezTo>
                  <a:lnTo>
                    <a:pt x="523" y="257"/>
                  </a:lnTo>
                  <a:close/>
                  <a:moveTo>
                    <a:pt x="447" y="77"/>
                  </a:moveTo>
                  <a:cubicBezTo>
                    <a:pt x="478" y="109"/>
                    <a:pt x="500" y="147"/>
                    <a:pt x="512" y="187"/>
                  </a:cubicBezTo>
                  <a:cubicBezTo>
                    <a:pt x="336" y="12"/>
                    <a:pt x="336" y="12"/>
                    <a:pt x="336" y="12"/>
                  </a:cubicBezTo>
                  <a:cubicBezTo>
                    <a:pt x="377" y="24"/>
                    <a:pt x="415" y="45"/>
                    <a:pt x="447" y="77"/>
                  </a:cubicBezTo>
                  <a:close/>
                </a:path>
              </a:pathLst>
            </a:custGeom>
            <a:solidFill>
              <a:srgbClr val="E94E27">
                <a:lumMod val="40000"/>
                <a:lumOff val="6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7" name="Oval 976"/>
            <p:cNvSpPr>
              <a:spLocks noChangeArrowheads="1"/>
            </p:cNvSpPr>
            <p:nvPr/>
          </p:nvSpPr>
          <p:spPr bwMode="auto">
            <a:xfrm>
              <a:off x="1105581" y="2427237"/>
              <a:ext cx="158750"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8" name="Freeform 982"/>
            <p:cNvSpPr/>
            <p:nvPr/>
          </p:nvSpPr>
          <p:spPr bwMode="auto">
            <a:xfrm>
              <a:off x="-226332" y="95200"/>
              <a:ext cx="1176338" cy="1344613"/>
            </a:xfrm>
            <a:custGeom>
              <a:avLst/>
              <a:gdLst>
                <a:gd name="T0" fmla="*/ 427 w 617"/>
                <a:gd name="T1" fmla="*/ 644 h 706"/>
                <a:gd name="T2" fmla="*/ 607 w 617"/>
                <a:gd name="T3" fmla="*/ 612 h 706"/>
                <a:gd name="T4" fmla="*/ 300 w 617"/>
                <a:gd name="T5" fmla="*/ 136 h 706"/>
                <a:gd name="T6" fmla="*/ 0 w 617"/>
                <a:gd name="T7" fmla="*/ 0 h 706"/>
                <a:gd name="T8" fmla="*/ 0 w 617"/>
                <a:gd name="T9" fmla="*/ 189 h 706"/>
                <a:gd name="T10" fmla="*/ 195 w 617"/>
                <a:gd name="T11" fmla="*/ 285 h 706"/>
                <a:gd name="T12" fmla="*/ 427 w 617"/>
                <a:gd name="T13" fmla="*/ 644 h 706"/>
              </a:gdLst>
              <a:ahLst/>
              <a:cxnLst>
                <a:cxn ang="0">
                  <a:pos x="T0" y="T1"/>
                </a:cxn>
                <a:cxn ang="0">
                  <a:pos x="T2" y="T3"/>
                </a:cxn>
                <a:cxn ang="0">
                  <a:pos x="T4" y="T5"/>
                </a:cxn>
                <a:cxn ang="0">
                  <a:pos x="T6" y="T7"/>
                </a:cxn>
                <a:cxn ang="0">
                  <a:pos x="T8" y="T9"/>
                </a:cxn>
                <a:cxn ang="0">
                  <a:pos x="T10" y="T11"/>
                </a:cxn>
                <a:cxn ang="0">
                  <a:pos x="T12" y="T13"/>
                </a:cxn>
              </a:cxnLst>
              <a:rect l="0" t="0" r="r" b="b"/>
              <a:pathLst>
                <a:path w="617" h="706">
                  <a:moveTo>
                    <a:pt x="427" y="644"/>
                  </a:moveTo>
                  <a:cubicBezTo>
                    <a:pt x="438" y="706"/>
                    <a:pt x="617" y="669"/>
                    <a:pt x="607" y="612"/>
                  </a:cubicBezTo>
                  <a:cubicBezTo>
                    <a:pt x="569" y="403"/>
                    <a:pt x="454" y="244"/>
                    <a:pt x="300" y="136"/>
                  </a:cubicBezTo>
                  <a:cubicBezTo>
                    <a:pt x="211" y="72"/>
                    <a:pt x="108" y="27"/>
                    <a:pt x="0" y="0"/>
                  </a:cubicBezTo>
                  <a:cubicBezTo>
                    <a:pt x="0" y="189"/>
                    <a:pt x="0" y="189"/>
                    <a:pt x="0" y="189"/>
                  </a:cubicBezTo>
                  <a:cubicBezTo>
                    <a:pt x="70" y="212"/>
                    <a:pt x="136" y="244"/>
                    <a:pt x="195" y="285"/>
                  </a:cubicBezTo>
                  <a:cubicBezTo>
                    <a:pt x="311" y="367"/>
                    <a:pt x="398" y="488"/>
                    <a:pt x="427" y="644"/>
                  </a:cubicBezTo>
                  <a:close/>
                </a:path>
              </a:pathLst>
            </a:custGeom>
            <a:solidFill>
              <a:srgbClr val="E94E27">
                <a:lumMod val="60000"/>
                <a:lumOff val="4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9" name="Freeform 983"/>
            <p:cNvSpPr/>
            <p:nvPr/>
          </p:nvSpPr>
          <p:spPr bwMode="auto">
            <a:xfrm>
              <a:off x="-240846" y="-1638"/>
              <a:ext cx="1255713" cy="1362075"/>
            </a:xfrm>
            <a:custGeom>
              <a:avLst/>
              <a:gdLst>
                <a:gd name="T0" fmla="*/ 469 w 659"/>
                <a:gd name="T1" fmla="*/ 653 h 716"/>
                <a:gd name="T2" fmla="*/ 648 w 659"/>
                <a:gd name="T3" fmla="*/ 621 h 716"/>
                <a:gd name="T4" fmla="*/ 342 w 659"/>
                <a:gd name="T5" fmla="*/ 145 h 716"/>
                <a:gd name="T6" fmla="*/ 0 w 659"/>
                <a:gd name="T7" fmla="*/ 0 h 716"/>
                <a:gd name="T8" fmla="*/ 0 w 659"/>
                <a:gd name="T9" fmla="*/ 187 h 716"/>
                <a:gd name="T10" fmla="*/ 237 w 659"/>
                <a:gd name="T11" fmla="*/ 294 h 716"/>
                <a:gd name="T12" fmla="*/ 469 w 659"/>
                <a:gd name="T13" fmla="*/ 653 h 716"/>
              </a:gdLst>
              <a:ahLst/>
              <a:cxnLst>
                <a:cxn ang="0">
                  <a:pos x="T0" y="T1"/>
                </a:cxn>
                <a:cxn ang="0">
                  <a:pos x="T2" y="T3"/>
                </a:cxn>
                <a:cxn ang="0">
                  <a:pos x="T4" y="T5"/>
                </a:cxn>
                <a:cxn ang="0">
                  <a:pos x="T6" y="T7"/>
                </a:cxn>
                <a:cxn ang="0">
                  <a:pos x="T8" y="T9"/>
                </a:cxn>
                <a:cxn ang="0">
                  <a:pos x="T10" y="T11"/>
                </a:cxn>
                <a:cxn ang="0">
                  <a:pos x="T12" y="T13"/>
                </a:cxn>
              </a:cxnLst>
              <a:rect l="0" t="0" r="r" b="b"/>
              <a:pathLst>
                <a:path w="659" h="716">
                  <a:moveTo>
                    <a:pt x="469" y="653"/>
                  </a:moveTo>
                  <a:cubicBezTo>
                    <a:pt x="480" y="716"/>
                    <a:pt x="659" y="678"/>
                    <a:pt x="648" y="621"/>
                  </a:cubicBezTo>
                  <a:cubicBezTo>
                    <a:pt x="611" y="413"/>
                    <a:pt x="496" y="253"/>
                    <a:pt x="342" y="145"/>
                  </a:cubicBezTo>
                  <a:cubicBezTo>
                    <a:pt x="241" y="74"/>
                    <a:pt x="123" y="25"/>
                    <a:pt x="0" y="0"/>
                  </a:cubicBezTo>
                  <a:cubicBezTo>
                    <a:pt x="0" y="187"/>
                    <a:pt x="0" y="187"/>
                    <a:pt x="0" y="187"/>
                  </a:cubicBezTo>
                  <a:cubicBezTo>
                    <a:pt x="86" y="209"/>
                    <a:pt x="166" y="245"/>
                    <a:pt x="237" y="294"/>
                  </a:cubicBezTo>
                  <a:cubicBezTo>
                    <a:pt x="353" y="376"/>
                    <a:pt x="440" y="497"/>
                    <a:pt x="469" y="653"/>
                  </a:cubicBezTo>
                  <a:close/>
                </a:path>
              </a:pathLst>
            </a:custGeom>
            <a:solidFill>
              <a:srgbClr val="F3BD20"/>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30" name="Freeform 984"/>
            <p:cNvSpPr/>
            <p:nvPr/>
          </p:nvSpPr>
          <p:spPr bwMode="auto">
            <a:xfrm>
              <a:off x="726168" y="1147712"/>
              <a:ext cx="228600" cy="152400"/>
            </a:xfrm>
            <a:custGeom>
              <a:avLst/>
              <a:gdLst>
                <a:gd name="T0" fmla="*/ 113 w 120"/>
                <a:gd name="T1" fmla="*/ 28 h 80"/>
                <a:gd name="T2" fmla="*/ 7 w 120"/>
                <a:gd name="T3" fmla="*/ 49 h 80"/>
                <a:gd name="T4" fmla="*/ 113 w 120"/>
                <a:gd name="T5" fmla="*/ 28 h 80"/>
              </a:gdLst>
              <a:ahLst/>
              <a:cxnLst>
                <a:cxn ang="0">
                  <a:pos x="T0" y="T1"/>
                </a:cxn>
                <a:cxn ang="0">
                  <a:pos x="T2" y="T3"/>
                </a:cxn>
                <a:cxn ang="0">
                  <a:pos x="T4" y="T5"/>
                </a:cxn>
              </a:cxnLst>
              <a:rect l="0" t="0" r="r" b="b"/>
              <a:pathLst>
                <a:path w="120" h="80">
                  <a:moveTo>
                    <a:pt x="113" y="28"/>
                  </a:moveTo>
                  <a:cubicBezTo>
                    <a:pt x="105" y="0"/>
                    <a:pt x="0" y="22"/>
                    <a:pt x="7" y="49"/>
                  </a:cubicBezTo>
                  <a:cubicBezTo>
                    <a:pt x="16" y="80"/>
                    <a:pt x="120" y="54"/>
                    <a:pt x="113" y="28"/>
                  </a:cubicBezTo>
                  <a:close/>
                </a:path>
              </a:pathLst>
            </a:custGeom>
            <a:solidFill>
              <a:srgbClr val="F086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1" name="Freeform 985"/>
            <p:cNvSpPr/>
            <p:nvPr/>
          </p:nvSpPr>
          <p:spPr bwMode="auto">
            <a:xfrm>
              <a:off x="294368" y="239662"/>
              <a:ext cx="639763" cy="766763"/>
            </a:xfrm>
            <a:custGeom>
              <a:avLst/>
              <a:gdLst>
                <a:gd name="T0" fmla="*/ 307 w 336"/>
                <a:gd name="T1" fmla="*/ 392 h 403"/>
                <a:gd name="T2" fmla="*/ 325 w 336"/>
                <a:gd name="T3" fmla="*/ 400 h 403"/>
                <a:gd name="T4" fmla="*/ 333 w 336"/>
                <a:gd name="T5" fmla="*/ 383 h 403"/>
                <a:gd name="T6" fmla="*/ 212 w 336"/>
                <a:gd name="T7" fmla="*/ 171 h 403"/>
                <a:gd name="T8" fmla="*/ 23 w 336"/>
                <a:gd name="T9" fmla="*/ 5 h 403"/>
                <a:gd name="T10" fmla="*/ 4 w 336"/>
                <a:gd name="T11" fmla="*/ 9 h 403"/>
                <a:gd name="T12" fmla="*/ 8 w 336"/>
                <a:gd name="T13" fmla="*/ 28 h 403"/>
                <a:gd name="T14" fmla="*/ 190 w 336"/>
                <a:gd name="T15" fmla="*/ 189 h 403"/>
                <a:gd name="T16" fmla="*/ 307 w 336"/>
                <a:gd name="T17" fmla="*/ 392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403">
                  <a:moveTo>
                    <a:pt x="307" y="392"/>
                  </a:moveTo>
                  <a:cubicBezTo>
                    <a:pt x="310" y="399"/>
                    <a:pt x="318" y="403"/>
                    <a:pt x="325" y="400"/>
                  </a:cubicBezTo>
                  <a:cubicBezTo>
                    <a:pt x="332" y="398"/>
                    <a:pt x="336" y="390"/>
                    <a:pt x="333" y="383"/>
                  </a:cubicBezTo>
                  <a:cubicBezTo>
                    <a:pt x="304" y="304"/>
                    <a:pt x="263" y="234"/>
                    <a:pt x="212" y="171"/>
                  </a:cubicBezTo>
                  <a:cubicBezTo>
                    <a:pt x="160" y="108"/>
                    <a:pt x="97" y="53"/>
                    <a:pt x="23" y="5"/>
                  </a:cubicBezTo>
                  <a:cubicBezTo>
                    <a:pt x="17" y="0"/>
                    <a:pt x="9" y="2"/>
                    <a:pt x="4" y="9"/>
                  </a:cubicBezTo>
                  <a:cubicBezTo>
                    <a:pt x="0" y="15"/>
                    <a:pt x="2" y="23"/>
                    <a:pt x="8" y="28"/>
                  </a:cubicBezTo>
                  <a:cubicBezTo>
                    <a:pt x="80" y="74"/>
                    <a:pt x="140" y="128"/>
                    <a:pt x="190" y="189"/>
                  </a:cubicBezTo>
                  <a:cubicBezTo>
                    <a:pt x="240" y="249"/>
                    <a:pt x="279" y="317"/>
                    <a:pt x="307" y="39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2" name="Freeform 986"/>
            <p:cNvSpPr/>
            <p:nvPr/>
          </p:nvSpPr>
          <p:spPr bwMode="auto">
            <a:xfrm>
              <a:off x="899206" y="1019125"/>
              <a:ext cx="57150" cy="57150"/>
            </a:xfrm>
            <a:custGeom>
              <a:avLst/>
              <a:gdLst>
                <a:gd name="T0" fmla="*/ 19 w 30"/>
                <a:gd name="T1" fmla="*/ 2 h 30"/>
                <a:gd name="T2" fmla="*/ 2 w 30"/>
                <a:gd name="T3" fmla="*/ 11 h 30"/>
                <a:gd name="T4" fmla="*/ 12 w 30"/>
                <a:gd name="T5" fmla="*/ 28 h 30"/>
                <a:gd name="T6" fmla="*/ 28 w 30"/>
                <a:gd name="T7" fmla="*/ 19 h 30"/>
                <a:gd name="T8" fmla="*/ 19 w 30"/>
                <a:gd name="T9" fmla="*/ 2 h 30"/>
              </a:gdLst>
              <a:ahLst/>
              <a:cxnLst>
                <a:cxn ang="0">
                  <a:pos x="T0" y="T1"/>
                </a:cxn>
                <a:cxn ang="0">
                  <a:pos x="T2" y="T3"/>
                </a:cxn>
                <a:cxn ang="0">
                  <a:pos x="T4" y="T5"/>
                </a:cxn>
                <a:cxn ang="0">
                  <a:pos x="T6" y="T7"/>
                </a:cxn>
                <a:cxn ang="0">
                  <a:pos x="T8" y="T9"/>
                </a:cxn>
              </a:cxnLst>
              <a:rect l="0" t="0" r="r" b="b"/>
              <a:pathLst>
                <a:path w="30" h="30">
                  <a:moveTo>
                    <a:pt x="19" y="2"/>
                  </a:moveTo>
                  <a:cubicBezTo>
                    <a:pt x="11" y="0"/>
                    <a:pt x="4" y="4"/>
                    <a:pt x="2" y="11"/>
                  </a:cubicBezTo>
                  <a:cubicBezTo>
                    <a:pt x="0" y="19"/>
                    <a:pt x="4" y="26"/>
                    <a:pt x="12" y="28"/>
                  </a:cubicBezTo>
                  <a:cubicBezTo>
                    <a:pt x="19" y="30"/>
                    <a:pt x="26" y="26"/>
                    <a:pt x="28" y="19"/>
                  </a:cubicBezTo>
                  <a:cubicBezTo>
                    <a:pt x="30" y="11"/>
                    <a:pt x="26" y="4"/>
                    <a:pt x="19"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grpSp>
      <p:grpSp>
        <p:nvGrpSpPr>
          <p:cNvPr id="44" name="组合 43"/>
          <p:cNvGrpSpPr/>
          <p:nvPr/>
        </p:nvGrpSpPr>
        <p:grpSpPr>
          <a:xfrm>
            <a:off x="9913937" y="4092321"/>
            <a:ext cx="2278063" cy="2767013"/>
            <a:chOff x="9923463" y="823659"/>
            <a:chExt cx="2278063" cy="2767013"/>
          </a:xfrm>
        </p:grpSpPr>
        <p:sp>
          <p:nvSpPr>
            <p:cNvPr id="45" name="Freeform 963"/>
            <p:cNvSpPr/>
            <p:nvPr userDrawn="1"/>
          </p:nvSpPr>
          <p:spPr bwMode="auto">
            <a:xfrm rot="5400000">
              <a:off x="9678988" y="1068134"/>
              <a:ext cx="2767013" cy="2278063"/>
            </a:xfrm>
            <a:custGeom>
              <a:avLst/>
              <a:gdLst>
                <a:gd name="T0" fmla="*/ 1453 w 1453"/>
                <a:gd name="T1" fmla="*/ 767 h 1197"/>
                <a:gd name="T2" fmla="*/ 809 w 1453"/>
                <a:gd name="T3" fmla="*/ 1139 h 1197"/>
                <a:gd name="T4" fmla="*/ 520 w 1453"/>
                <a:gd name="T5" fmla="*/ 1061 h 1197"/>
                <a:gd name="T6" fmla="*/ 45 w 1453"/>
                <a:gd name="T7" fmla="*/ 240 h 1197"/>
                <a:gd name="T8" fmla="*/ 65 w 1453"/>
                <a:gd name="T9" fmla="*/ 0 h 1197"/>
                <a:gd name="T10" fmla="*/ 1453 w 1453"/>
                <a:gd name="T11" fmla="*/ 0 h 1197"/>
                <a:gd name="T12" fmla="*/ 1453 w 1453"/>
                <a:gd name="T13" fmla="*/ 767 h 1197"/>
              </a:gdLst>
              <a:ahLst/>
              <a:cxnLst>
                <a:cxn ang="0">
                  <a:pos x="T0" y="T1"/>
                </a:cxn>
                <a:cxn ang="0">
                  <a:pos x="T2" y="T3"/>
                </a:cxn>
                <a:cxn ang="0">
                  <a:pos x="T4" y="T5"/>
                </a:cxn>
                <a:cxn ang="0">
                  <a:pos x="T6" y="T7"/>
                </a:cxn>
                <a:cxn ang="0">
                  <a:pos x="T8" y="T9"/>
                </a:cxn>
                <a:cxn ang="0">
                  <a:pos x="T10" y="T11"/>
                </a:cxn>
                <a:cxn ang="0">
                  <a:pos x="T12" y="T13"/>
                </a:cxn>
              </a:cxnLst>
              <a:rect l="0" t="0" r="r" b="b"/>
              <a:pathLst>
                <a:path w="1453" h="1197">
                  <a:moveTo>
                    <a:pt x="1453" y="767"/>
                  </a:moveTo>
                  <a:cubicBezTo>
                    <a:pt x="809" y="1139"/>
                    <a:pt x="809" y="1139"/>
                    <a:pt x="809" y="1139"/>
                  </a:cubicBezTo>
                  <a:cubicBezTo>
                    <a:pt x="708" y="1197"/>
                    <a:pt x="578" y="1162"/>
                    <a:pt x="520" y="1061"/>
                  </a:cubicBezTo>
                  <a:cubicBezTo>
                    <a:pt x="45" y="240"/>
                    <a:pt x="45" y="240"/>
                    <a:pt x="45" y="240"/>
                  </a:cubicBezTo>
                  <a:cubicBezTo>
                    <a:pt x="0" y="161"/>
                    <a:pt x="11" y="66"/>
                    <a:pt x="65" y="0"/>
                  </a:cubicBezTo>
                  <a:cubicBezTo>
                    <a:pt x="1453" y="0"/>
                    <a:pt x="1453" y="0"/>
                    <a:pt x="1453" y="0"/>
                  </a:cubicBezTo>
                  <a:lnTo>
                    <a:pt x="1453" y="767"/>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6" name="Freeform 967"/>
            <p:cNvSpPr/>
            <p:nvPr userDrawn="1"/>
          </p:nvSpPr>
          <p:spPr bwMode="auto">
            <a:xfrm>
              <a:off x="11557453" y="1935163"/>
              <a:ext cx="638175" cy="1654175"/>
            </a:xfrm>
            <a:custGeom>
              <a:avLst/>
              <a:gdLst>
                <a:gd name="T0" fmla="*/ 335 w 335"/>
                <a:gd name="T1" fmla="*/ 869 h 869"/>
                <a:gd name="T2" fmla="*/ 0 w 335"/>
                <a:gd name="T3" fmla="*/ 434 h 869"/>
                <a:gd name="T4" fmla="*/ 335 w 335"/>
                <a:gd name="T5" fmla="*/ 0 h 869"/>
                <a:gd name="T6" fmla="*/ 335 w 335"/>
                <a:gd name="T7" fmla="*/ 231 h 869"/>
                <a:gd name="T8" fmla="*/ 216 w 335"/>
                <a:gd name="T9" fmla="*/ 434 h 869"/>
                <a:gd name="T10" fmla="*/ 335 w 335"/>
                <a:gd name="T11" fmla="*/ 637 h 869"/>
                <a:gd name="T12" fmla="*/ 335 w 335"/>
                <a:gd name="T13" fmla="*/ 869 h 869"/>
              </a:gdLst>
              <a:ahLst/>
              <a:cxnLst>
                <a:cxn ang="0">
                  <a:pos x="T0" y="T1"/>
                </a:cxn>
                <a:cxn ang="0">
                  <a:pos x="T2" y="T3"/>
                </a:cxn>
                <a:cxn ang="0">
                  <a:pos x="T4" y="T5"/>
                </a:cxn>
                <a:cxn ang="0">
                  <a:pos x="T6" y="T7"/>
                </a:cxn>
                <a:cxn ang="0">
                  <a:pos x="T8" y="T9"/>
                </a:cxn>
                <a:cxn ang="0">
                  <a:pos x="T10" y="T11"/>
                </a:cxn>
                <a:cxn ang="0">
                  <a:pos x="T12" y="T13"/>
                </a:cxn>
              </a:cxnLst>
              <a:rect l="0" t="0" r="r" b="b"/>
              <a:pathLst>
                <a:path w="335" h="869">
                  <a:moveTo>
                    <a:pt x="335" y="869"/>
                  </a:moveTo>
                  <a:cubicBezTo>
                    <a:pt x="142" y="818"/>
                    <a:pt x="0" y="643"/>
                    <a:pt x="0" y="434"/>
                  </a:cubicBezTo>
                  <a:cubicBezTo>
                    <a:pt x="0" y="226"/>
                    <a:pt x="142" y="51"/>
                    <a:pt x="335" y="0"/>
                  </a:cubicBezTo>
                  <a:cubicBezTo>
                    <a:pt x="335" y="231"/>
                    <a:pt x="335" y="231"/>
                    <a:pt x="335" y="231"/>
                  </a:cubicBezTo>
                  <a:cubicBezTo>
                    <a:pt x="264" y="271"/>
                    <a:pt x="216" y="347"/>
                    <a:pt x="216" y="434"/>
                  </a:cubicBezTo>
                  <a:cubicBezTo>
                    <a:pt x="216" y="521"/>
                    <a:pt x="264" y="597"/>
                    <a:pt x="335" y="637"/>
                  </a:cubicBezTo>
                  <a:lnTo>
                    <a:pt x="335" y="869"/>
                  </a:lnTo>
                  <a:close/>
                </a:path>
              </a:pathLst>
            </a:custGeom>
            <a:solidFill>
              <a:srgbClr val="EC94A1"/>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7" name="Freeform 970"/>
            <p:cNvSpPr>
              <a:spLocks noEditPoints="1"/>
            </p:cNvSpPr>
            <p:nvPr userDrawn="1"/>
          </p:nvSpPr>
          <p:spPr bwMode="auto">
            <a:xfrm>
              <a:off x="11380788" y="1346200"/>
              <a:ext cx="785813" cy="995363"/>
            </a:xfrm>
            <a:custGeom>
              <a:avLst/>
              <a:gdLst>
                <a:gd name="T0" fmla="*/ 187 w 413"/>
                <a:gd name="T1" fmla="*/ 512 h 523"/>
                <a:gd name="T2" fmla="*/ 77 w 413"/>
                <a:gd name="T3" fmla="*/ 446 h 523"/>
                <a:gd name="T4" fmla="*/ 11 w 413"/>
                <a:gd name="T5" fmla="*/ 336 h 523"/>
                <a:gd name="T6" fmla="*/ 187 w 413"/>
                <a:gd name="T7" fmla="*/ 512 h 523"/>
                <a:gd name="T8" fmla="*/ 312 w 413"/>
                <a:gd name="T9" fmla="*/ 518 h 523"/>
                <a:gd name="T10" fmla="*/ 257 w 413"/>
                <a:gd name="T11" fmla="*/ 523 h 523"/>
                <a:gd name="T12" fmla="*/ 0 w 413"/>
                <a:gd name="T13" fmla="*/ 266 h 523"/>
                <a:gd name="T14" fmla="*/ 5 w 413"/>
                <a:gd name="T15" fmla="*/ 212 h 523"/>
                <a:gd name="T16" fmla="*/ 312 w 413"/>
                <a:gd name="T17" fmla="*/ 518 h 523"/>
                <a:gd name="T18" fmla="*/ 397 w 413"/>
                <a:gd name="T19" fmla="*/ 485 h 523"/>
                <a:gd name="T20" fmla="*/ 358 w 413"/>
                <a:gd name="T21" fmla="*/ 505 h 523"/>
                <a:gd name="T22" fmla="*/ 18 w 413"/>
                <a:gd name="T23" fmla="*/ 166 h 523"/>
                <a:gd name="T24" fmla="*/ 38 w 413"/>
                <a:gd name="T25" fmla="*/ 126 h 523"/>
                <a:gd name="T26" fmla="*/ 397 w 413"/>
                <a:gd name="T27" fmla="*/ 485 h 523"/>
                <a:gd name="T28" fmla="*/ 413 w 413"/>
                <a:gd name="T29" fmla="*/ 382 h 523"/>
                <a:gd name="T30" fmla="*/ 413 w 413"/>
                <a:gd name="T31" fmla="*/ 442 h 523"/>
                <a:gd name="T32" fmla="*/ 63 w 413"/>
                <a:gd name="T33" fmla="*/ 92 h 523"/>
                <a:gd name="T34" fmla="*/ 77 w 413"/>
                <a:gd name="T35" fmla="*/ 76 h 523"/>
                <a:gd name="T36" fmla="*/ 92 w 413"/>
                <a:gd name="T37" fmla="*/ 62 h 523"/>
                <a:gd name="T38" fmla="*/ 413 w 413"/>
                <a:gd name="T39" fmla="*/ 382 h 523"/>
                <a:gd name="T40" fmla="*/ 413 w 413"/>
                <a:gd name="T41" fmla="*/ 264 h 523"/>
                <a:gd name="T42" fmla="*/ 413 w 413"/>
                <a:gd name="T43" fmla="*/ 323 h 523"/>
                <a:gd name="T44" fmla="*/ 127 w 413"/>
                <a:gd name="T45" fmla="*/ 37 h 523"/>
                <a:gd name="T46" fmla="*/ 166 w 413"/>
                <a:gd name="T47" fmla="*/ 18 h 523"/>
                <a:gd name="T48" fmla="*/ 413 w 413"/>
                <a:gd name="T49" fmla="*/ 264 h 523"/>
                <a:gd name="T50" fmla="*/ 413 w 413"/>
                <a:gd name="T51" fmla="*/ 146 h 523"/>
                <a:gd name="T52" fmla="*/ 413 w 413"/>
                <a:gd name="T53" fmla="*/ 205 h 523"/>
                <a:gd name="T54" fmla="*/ 212 w 413"/>
                <a:gd name="T55" fmla="*/ 5 h 523"/>
                <a:gd name="T56" fmla="*/ 267 w 413"/>
                <a:gd name="T57" fmla="*/ 0 h 523"/>
                <a:gd name="T58" fmla="*/ 413 w 413"/>
                <a:gd name="T59" fmla="*/ 146 h 523"/>
                <a:gd name="T60" fmla="*/ 413 w 413"/>
                <a:gd name="T61" fmla="*/ 87 h 523"/>
                <a:gd name="T62" fmla="*/ 337 w 413"/>
                <a:gd name="T63" fmla="*/ 11 h 523"/>
                <a:gd name="T64" fmla="*/ 413 w 413"/>
                <a:gd name="T65" fmla="*/ 48 h 523"/>
                <a:gd name="T66" fmla="*/ 413 w 413"/>
                <a:gd name="T67" fmla="*/ 8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3" h="523">
                  <a:moveTo>
                    <a:pt x="187" y="512"/>
                  </a:moveTo>
                  <a:cubicBezTo>
                    <a:pt x="147" y="500"/>
                    <a:pt x="109" y="478"/>
                    <a:pt x="77" y="446"/>
                  </a:cubicBezTo>
                  <a:cubicBezTo>
                    <a:pt x="45" y="415"/>
                    <a:pt x="23" y="377"/>
                    <a:pt x="11" y="336"/>
                  </a:cubicBezTo>
                  <a:lnTo>
                    <a:pt x="187" y="512"/>
                  </a:lnTo>
                  <a:close/>
                  <a:moveTo>
                    <a:pt x="312" y="518"/>
                  </a:moveTo>
                  <a:cubicBezTo>
                    <a:pt x="294" y="522"/>
                    <a:pt x="275" y="523"/>
                    <a:pt x="257" y="523"/>
                  </a:cubicBezTo>
                  <a:cubicBezTo>
                    <a:pt x="0" y="266"/>
                    <a:pt x="0" y="266"/>
                    <a:pt x="0" y="266"/>
                  </a:cubicBezTo>
                  <a:cubicBezTo>
                    <a:pt x="0" y="248"/>
                    <a:pt x="2" y="230"/>
                    <a:pt x="5" y="212"/>
                  </a:cubicBezTo>
                  <a:lnTo>
                    <a:pt x="312" y="518"/>
                  </a:lnTo>
                  <a:close/>
                  <a:moveTo>
                    <a:pt x="397" y="485"/>
                  </a:moveTo>
                  <a:cubicBezTo>
                    <a:pt x="384" y="493"/>
                    <a:pt x="371" y="500"/>
                    <a:pt x="358" y="505"/>
                  </a:cubicBezTo>
                  <a:cubicBezTo>
                    <a:pt x="18" y="166"/>
                    <a:pt x="18" y="166"/>
                    <a:pt x="18" y="166"/>
                  </a:cubicBezTo>
                  <a:cubicBezTo>
                    <a:pt x="24" y="152"/>
                    <a:pt x="30" y="139"/>
                    <a:pt x="38" y="126"/>
                  </a:cubicBezTo>
                  <a:lnTo>
                    <a:pt x="397" y="485"/>
                  </a:lnTo>
                  <a:close/>
                  <a:moveTo>
                    <a:pt x="413" y="382"/>
                  </a:moveTo>
                  <a:cubicBezTo>
                    <a:pt x="413" y="442"/>
                    <a:pt x="413" y="442"/>
                    <a:pt x="413" y="442"/>
                  </a:cubicBezTo>
                  <a:cubicBezTo>
                    <a:pt x="63" y="92"/>
                    <a:pt x="63" y="92"/>
                    <a:pt x="63" y="92"/>
                  </a:cubicBezTo>
                  <a:cubicBezTo>
                    <a:pt x="67" y="87"/>
                    <a:pt x="72" y="81"/>
                    <a:pt x="77" y="76"/>
                  </a:cubicBezTo>
                  <a:cubicBezTo>
                    <a:pt x="82" y="71"/>
                    <a:pt x="87" y="67"/>
                    <a:pt x="92" y="62"/>
                  </a:cubicBezTo>
                  <a:lnTo>
                    <a:pt x="413" y="382"/>
                  </a:lnTo>
                  <a:close/>
                  <a:moveTo>
                    <a:pt x="413" y="264"/>
                  </a:moveTo>
                  <a:cubicBezTo>
                    <a:pt x="413" y="323"/>
                    <a:pt x="413" y="323"/>
                    <a:pt x="413" y="323"/>
                  </a:cubicBezTo>
                  <a:cubicBezTo>
                    <a:pt x="127" y="37"/>
                    <a:pt x="127" y="37"/>
                    <a:pt x="127" y="37"/>
                  </a:cubicBezTo>
                  <a:cubicBezTo>
                    <a:pt x="139" y="30"/>
                    <a:pt x="153" y="23"/>
                    <a:pt x="166" y="18"/>
                  </a:cubicBezTo>
                  <a:lnTo>
                    <a:pt x="413" y="264"/>
                  </a:lnTo>
                  <a:close/>
                  <a:moveTo>
                    <a:pt x="413" y="146"/>
                  </a:moveTo>
                  <a:cubicBezTo>
                    <a:pt x="413" y="205"/>
                    <a:pt x="413" y="205"/>
                    <a:pt x="413" y="205"/>
                  </a:cubicBezTo>
                  <a:cubicBezTo>
                    <a:pt x="212" y="5"/>
                    <a:pt x="212" y="5"/>
                    <a:pt x="212" y="5"/>
                  </a:cubicBezTo>
                  <a:cubicBezTo>
                    <a:pt x="230" y="1"/>
                    <a:pt x="249" y="0"/>
                    <a:pt x="267" y="0"/>
                  </a:cubicBezTo>
                  <a:lnTo>
                    <a:pt x="413" y="146"/>
                  </a:lnTo>
                  <a:close/>
                  <a:moveTo>
                    <a:pt x="413" y="87"/>
                  </a:moveTo>
                  <a:cubicBezTo>
                    <a:pt x="337" y="11"/>
                    <a:pt x="337" y="11"/>
                    <a:pt x="337" y="11"/>
                  </a:cubicBezTo>
                  <a:cubicBezTo>
                    <a:pt x="363" y="19"/>
                    <a:pt x="389" y="31"/>
                    <a:pt x="413" y="48"/>
                  </a:cubicBezTo>
                  <a:lnTo>
                    <a:pt x="413" y="87"/>
                  </a:lnTo>
                  <a:close/>
                </a:path>
              </a:pathLst>
            </a:custGeom>
            <a:solidFill>
              <a:srgbClr val="E94E27">
                <a:lumMod val="40000"/>
                <a:lumOff val="6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8" name="Oval 973"/>
            <p:cNvSpPr>
              <a:spLocks noChangeArrowheads="1"/>
            </p:cNvSpPr>
            <p:nvPr userDrawn="1"/>
          </p:nvSpPr>
          <p:spPr bwMode="auto">
            <a:xfrm>
              <a:off x="11699875" y="3286125"/>
              <a:ext cx="158750" cy="160338"/>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9" name="Oval 978"/>
            <p:cNvSpPr>
              <a:spLocks noChangeArrowheads="1"/>
            </p:cNvSpPr>
            <p:nvPr userDrawn="1"/>
          </p:nvSpPr>
          <p:spPr bwMode="auto">
            <a:xfrm>
              <a:off x="10104438" y="1590675"/>
              <a:ext cx="157163"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54" name="Freeform 996"/>
            <p:cNvSpPr/>
            <p:nvPr userDrawn="1"/>
          </p:nvSpPr>
          <p:spPr bwMode="auto">
            <a:xfrm>
              <a:off x="10509250" y="942975"/>
              <a:ext cx="58738" cy="57150"/>
            </a:xfrm>
            <a:custGeom>
              <a:avLst/>
              <a:gdLst>
                <a:gd name="T0" fmla="*/ 12 w 31"/>
                <a:gd name="T1" fmla="*/ 2 h 30"/>
                <a:gd name="T2" fmla="*/ 29 w 31"/>
                <a:gd name="T3" fmla="*/ 12 h 30"/>
                <a:gd name="T4" fmla="*/ 19 w 31"/>
                <a:gd name="T5" fmla="*/ 28 h 30"/>
                <a:gd name="T6" fmla="*/ 2 w 31"/>
                <a:gd name="T7" fmla="*/ 19 h 30"/>
                <a:gd name="T8" fmla="*/ 12 w 31"/>
                <a:gd name="T9" fmla="*/ 2 h 30"/>
              </a:gdLst>
              <a:ahLst/>
              <a:cxnLst>
                <a:cxn ang="0">
                  <a:pos x="T0" y="T1"/>
                </a:cxn>
                <a:cxn ang="0">
                  <a:pos x="T2" y="T3"/>
                </a:cxn>
                <a:cxn ang="0">
                  <a:pos x="T4" y="T5"/>
                </a:cxn>
                <a:cxn ang="0">
                  <a:pos x="T6" y="T7"/>
                </a:cxn>
                <a:cxn ang="0">
                  <a:pos x="T8" y="T9"/>
                </a:cxn>
              </a:cxnLst>
              <a:rect l="0" t="0" r="r" b="b"/>
              <a:pathLst>
                <a:path w="31" h="30">
                  <a:moveTo>
                    <a:pt x="12" y="2"/>
                  </a:moveTo>
                  <a:cubicBezTo>
                    <a:pt x="19" y="0"/>
                    <a:pt x="27" y="4"/>
                    <a:pt x="29" y="12"/>
                  </a:cubicBezTo>
                  <a:cubicBezTo>
                    <a:pt x="31" y="19"/>
                    <a:pt x="26" y="27"/>
                    <a:pt x="19" y="28"/>
                  </a:cubicBezTo>
                  <a:cubicBezTo>
                    <a:pt x="12" y="30"/>
                    <a:pt x="4" y="26"/>
                    <a:pt x="2" y="19"/>
                  </a:cubicBezTo>
                  <a:cubicBezTo>
                    <a:pt x="0" y="11"/>
                    <a:pt x="4" y="4"/>
                    <a:pt x="12"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grpSp>
      <p:sp>
        <p:nvSpPr>
          <p:cNvPr id="57" name="job-search-in-newspapers_53011"/>
          <p:cNvSpPr>
            <a:spLocks noChangeAspect="1"/>
          </p:cNvSpPr>
          <p:nvPr/>
        </p:nvSpPr>
        <p:spPr bwMode="auto">
          <a:xfrm>
            <a:off x="1897503" y="3480321"/>
            <a:ext cx="815094" cy="662680"/>
          </a:xfrm>
          <a:custGeom>
            <a:avLst/>
            <a:gdLst>
              <a:gd name="connsiteX0" fmla="*/ 159861 w 608782"/>
              <a:gd name="connsiteY0" fmla="*/ 244607 h 494946"/>
              <a:gd name="connsiteX1" fmla="*/ 129402 w 608782"/>
              <a:gd name="connsiteY1" fmla="*/ 249879 h 494946"/>
              <a:gd name="connsiteX2" fmla="*/ 69658 w 608782"/>
              <a:gd name="connsiteY2" fmla="*/ 334578 h 494946"/>
              <a:gd name="connsiteX3" fmla="*/ 78312 w 608782"/>
              <a:gd name="connsiteY3" fmla="*/ 373047 h 494946"/>
              <a:gd name="connsiteX4" fmla="*/ 80316 w 608782"/>
              <a:gd name="connsiteY4" fmla="*/ 377001 h 494946"/>
              <a:gd name="connsiteX5" fmla="*/ 81294 w 608782"/>
              <a:gd name="connsiteY5" fmla="*/ 378856 h 494946"/>
              <a:gd name="connsiteX6" fmla="*/ 85108 w 608782"/>
              <a:gd name="connsiteY6" fmla="*/ 384959 h 494946"/>
              <a:gd name="connsiteX7" fmla="*/ 93223 w 608782"/>
              <a:gd name="connsiteY7" fmla="*/ 395259 h 494946"/>
              <a:gd name="connsiteX8" fmla="*/ 159812 w 608782"/>
              <a:gd name="connsiteY8" fmla="*/ 424599 h 494946"/>
              <a:gd name="connsiteX9" fmla="*/ 225765 w 608782"/>
              <a:gd name="connsiteY9" fmla="*/ 395894 h 494946"/>
              <a:gd name="connsiteX10" fmla="*/ 232561 w 608782"/>
              <a:gd name="connsiteY10" fmla="*/ 387741 h 494946"/>
              <a:gd name="connsiteX11" fmla="*/ 237890 w 608782"/>
              <a:gd name="connsiteY11" fmla="*/ 379638 h 494946"/>
              <a:gd name="connsiteX12" fmla="*/ 238232 w 608782"/>
              <a:gd name="connsiteY12" fmla="*/ 379052 h 494946"/>
              <a:gd name="connsiteX13" fmla="*/ 250015 w 608782"/>
              <a:gd name="connsiteY13" fmla="*/ 334627 h 494946"/>
              <a:gd name="connsiteX14" fmla="*/ 245126 w 608782"/>
              <a:gd name="connsiteY14" fmla="*/ 305336 h 494946"/>
              <a:gd name="connsiteX15" fmla="*/ 225325 w 608782"/>
              <a:gd name="connsiteY15" fmla="*/ 272823 h 494946"/>
              <a:gd name="connsiteX16" fmla="*/ 159861 w 608782"/>
              <a:gd name="connsiteY16" fmla="*/ 244607 h 494946"/>
              <a:gd name="connsiteX17" fmla="*/ 159812 w 608782"/>
              <a:gd name="connsiteY17" fmla="*/ 206333 h 494946"/>
              <a:gd name="connsiteX18" fmla="*/ 235543 w 608782"/>
              <a:gd name="connsiteY18" fmla="*/ 231084 h 494946"/>
              <a:gd name="connsiteX19" fmla="*/ 272358 w 608782"/>
              <a:gd name="connsiteY19" fmla="*/ 272823 h 494946"/>
              <a:gd name="connsiteX20" fmla="*/ 284972 w 608782"/>
              <a:gd name="connsiteY20" fmla="*/ 305336 h 494946"/>
              <a:gd name="connsiteX21" fmla="*/ 288345 w 608782"/>
              <a:gd name="connsiteY21" fmla="*/ 334627 h 494946"/>
              <a:gd name="connsiteX22" fmla="*/ 280376 w 608782"/>
              <a:gd name="connsiteY22" fmla="*/ 379101 h 494946"/>
              <a:gd name="connsiteX23" fmla="*/ 280180 w 608782"/>
              <a:gd name="connsiteY23" fmla="*/ 379540 h 494946"/>
              <a:gd name="connsiteX24" fmla="*/ 276807 w 608782"/>
              <a:gd name="connsiteY24" fmla="*/ 387693 h 494946"/>
              <a:gd name="connsiteX25" fmla="*/ 272700 w 608782"/>
              <a:gd name="connsiteY25" fmla="*/ 395845 h 494946"/>
              <a:gd name="connsiteX26" fmla="*/ 159812 w 608782"/>
              <a:gd name="connsiteY26" fmla="*/ 462873 h 494946"/>
              <a:gd name="connsiteX27" fmla="*/ 87846 w 608782"/>
              <a:gd name="connsiteY27" fmla="*/ 440807 h 494946"/>
              <a:gd name="connsiteX28" fmla="*/ 86379 w 608782"/>
              <a:gd name="connsiteY28" fmla="*/ 442418 h 494946"/>
              <a:gd name="connsiteX29" fmla="*/ 82174 w 608782"/>
              <a:gd name="connsiteY29" fmla="*/ 446811 h 494946"/>
              <a:gd name="connsiteX30" fmla="*/ 76356 w 608782"/>
              <a:gd name="connsiteY30" fmla="*/ 452670 h 494946"/>
              <a:gd name="connsiteX31" fmla="*/ 41889 w 608782"/>
              <a:gd name="connsiteY31" fmla="*/ 487672 h 494946"/>
              <a:gd name="connsiteX32" fmla="*/ 24484 w 608782"/>
              <a:gd name="connsiteY32" fmla="*/ 494946 h 494946"/>
              <a:gd name="connsiteX33" fmla="*/ 7323 w 608782"/>
              <a:gd name="connsiteY33" fmla="*/ 488063 h 494946"/>
              <a:gd name="connsiteX34" fmla="*/ 6981 w 608782"/>
              <a:gd name="connsiteY34" fmla="*/ 453548 h 494946"/>
              <a:gd name="connsiteX35" fmla="*/ 41742 w 608782"/>
              <a:gd name="connsiteY35" fmla="*/ 418302 h 494946"/>
              <a:gd name="connsiteX36" fmla="*/ 47560 w 608782"/>
              <a:gd name="connsiteY36" fmla="*/ 412346 h 494946"/>
              <a:gd name="connsiteX37" fmla="*/ 51520 w 608782"/>
              <a:gd name="connsiteY37" fmla="*/ 408343 h 494946"/>
              <a:gd name="connsiteX38" fmla="*/ 53427 w 608782"/>
              <a:gd name="connsiteY38" fmla="*/ 406585 h 494946"/>
              <a:gd name="connsiteX39" fmla="*/ 31328 w 608782"/>
              <a:gd name="connsiteY39" fmla="*/ 334725 h 494946"/>
              <a:gd name="connsiteX40" fmla="*/ 35826 w 608782"/>
              <a:gd name="connsiteY40" fmla="*/ 301040 h 494946"/>
              <a:gd name="connsiteX41" fmla="*/ 43942 w 608782"/>
              <a:gd name="connsiteY41" fmla="*/ 279267 h 494946"/>
              <a:gd name="connsiteX42" fmla="*/ 52107 w 608782"/>
              <a:gd name="connsiteY42" fmla="*/ 264817 h 494946"/>
              <a:gd name="connsiteX43" fmla="*/ 102024 w 608782"/>
              <a:gd name="connsiteY43" fmla="*/ 220100 h 494946"/>
              <a:gd name="connsiteX44" fmla="*/ 129353 w 608782"/>
              <a:gd name="connsiteY44" fmla="*/ 209994 h 494946"/>
              <a:gd name="connsiteX45" fmla="*/ 159812 w 608782"/>
              <a:gd name="connsiteY45" fmla="*/ 206333 h 494946"/>
              <a:gd name="connsiteX46" fmla="*/ 383497 w 608782"/>
              <a:gd name="connsiteY46" fmla="*/ 125671 h 494946"/>
              <a:gd name="connsiteX47" fmla="*/ 367169 w 608782"/>
              <a:gd name="connsiteY47" fmla="*/ 141922 h 494946"/>
              <a:gd name="connsiteX48" fmla="*/ 383497 w 608782"/>
              <a:gd name="connsiteY48" fmla="*/ 158223 h 494946"/>
              <a:gd name="connsiteX49" fmla="*/ 440304 w 608782"/>
              <a:gd name="connsiteY49" fmla="*/ 158223 h 494946"/>
              <a:gd name="connsiteX50" fmla="*/ 456632 w 608782"/>
              <a:gd name="connsiteY50" fmla="*/ 141922 h 494946"/>
              <a:gd name="connsiteX51" fmla="*/ 440304 w 608782"/>
              <a:gd name="connsiteY51" fmla="*/ 125671 h 494946"/>
              <a:gd name="connsiteX52" fmla="*/ 286933 w 608782"/>
              <a:gd name="connsiteY52" fmla="*/ 117491 h 494946"/>
              <a:gd name="connsiteX53" fmla="*/ 298174 w 608782"/>
              <a:gd name="connsiteY53" fmla="*/ 117491 h 494946"/>
              <a:gd name="connsiteX54" fmla="*/ 307900 w 608782"/>
              <a:gd name="connsiteY54" fmla="*/ 118470 h 494946"/>
              <a:gd name="connsiteX55" fmla="*/ 310442 w 608782"/>
              <a:gd name="connsiteY55" fmla="*/ 120233 h 494946"/>
              <a:gd name="connsiteX56" fmla="*/ 311419 w 608782"/>
              <a:gd name="connsiteY56" fmla="*/ 123757 h 494946"/>
              <a:gd name="connsiteX57" fmla="*/ 310784 w 608782"/>
              <a:gd name="connsiteY57" fmla="*/ 126989 h 494946"/>
              <a:gd name="connsiteX58" fmla="*/ 309415 w 608782"/>
              <a:gd name="connsiteY58" fmla="*/ 128604 h 494946"/>
              <a:gd name="connsiteX59" fmla="*/ 305798 w 608782"/>
              <a:gd name="connsiteY59" fmla="*/ 129779 h 494946"/>
              <a:gd name="connsiteX60" fmla="*/ 299689 w 608782"/>
              <a:gd name="connsiteY60" fmla="*/ 130122 h 494946"/>
              <a:gd name="connsiteX61" fmla="*/ 286933 w 608782"/>
              <a:gd name="connsiteY61" fmla="*/ 130122 h 494946"/>
              <a:gd name="connsiteX62" fmla="*/ 533912 w 608782"/>
              <a:gd name="connsiteY62" fmla="*/ 105778 h 494946"/>
              <a:gd name="connsiteX63" fmla="*/ 578560 w 608782"/>
              <a:gd name="connsiteY63" fmla="*/ 105778 h 494946"/>
              <a:gd name="connsiteX64" fmla="*/ 608782 w 608782"/>
              <a:gd name="connsiteY64" fmla="*/ 135892 h 494946"/>
              <a:gd name="connsiteX65" fmla="*/ 608782 w 608782"/>
              <a:gd name="connsiteY65" fmla="*/ 319701 h 494946"/>
              <a:gd name="connsiteX66" fmla="*/ 557141 w 608782"/>
              <a:gd name="connsiteY66" fmla="*/ 379149 h 494946"/>
              <a:gd name="connsiteX67" fmla="*/ 533961 w 608782"/>
              <a:gd name="connsiteY67" fmla="*/ 328145 h 494946"/>
              <a:gd name="connsiteX68" fmla="*/ 287004 w 608782"/>
              <a:gd name="connsiteY68" fmla="*/ 82279 h 494946"/>
              <a:gd name="connsiteX69" fmla="*/ 295660 w 608782"/>
              <a:gd name="connsiteY69" fmla="*/ 82279 h 494946"/>
              <a:gd name="connsiteX70" fmla="*/ 305978 w 608782"/>
              <a:gd name="connsiteY70" fmla="*/ 83060 h 494946"/>
              <a:gd name="connsiteX71" fmla="*/ 307298 w 608782"/>
              <a:gd name="connsiteY71" fmla="*/ 83939 h 494946"/>
              <a:gd name="connsiteX72" fmla="*/ 308032 w 608782"/>
              <a:gd name="connsiteY72" fmla="*/ 86966 h 494946"/>
              <a:gd name="connsiteX73" fmla="*/ 307445 w 608782"/>
              <a:gd name="connsiteY73" fmla="*/ 89407 h 494946"/>
              <a:gd name="connsiteX74" fmla="*/ 305196 w 608782"/>
              <a:gd name="connsiteY74" fmla="*/ 90676 h 494946"/>
              <a:gd name="connsiteX75" fmla="*/ 297029 w 608782"/>
              <a:gd name="connsiteY75" fmla="*/ 91311 h 494946"/>
              <a:gd name="connsiteX76" fmla="*/ 287004 w 608782"/>
              <a:gd name="connsiteY76" fmla="*/ 91311 h 494946"/>
              <a:gd name="connsiteX77" fmla="*/ 205035 w 608782"/>
              <a:gd name="connsiteY77" fmla="*/ 80303 h 494946"/>
              <a:gd name="connsiteX78" fmla="*/ 215633 w 608782"/>
              <a:gd name="connsiteY78" fmla="*/ 83234 h 494946"/>
              <a:gd name="connsiteX79" fmla="*/ 222666 w 608782"/>
              <a:gd name="connsiteY79" fmla="*/ 91538 h 494946"/>
              <a:gd name="connsiteX80" fmla="*/ 225401 w 608782"/>
              <a:gd name="connsiteY80" fmla="*/ 105704 h 494946"/>
              <a:gd name="connsiteX81" fmla="*/ 225401 w 608782"/>
              <a:gd name="connsiteY81" fmla="*/ 106143 h 494946"/>
              <a:gd name="connsiteX82" fmla="*/ 219491 w 608782"/>
              <a:gd name="connsiteY82" fmla="*/ 125682 h 494946"/>
              <a:gd name="connsiteX83" fmla="*/ 204839 w 608782"/>
              <a:gd name="connsiteY83" fmla="*/ 131886 h 494946"/>
              <a:gd name="connsiteX84" fmla="*/ 190431 w 608782"/>
              <a:gd name="connsiteY84" fmla="*/ 125682 h 494946"/>
              <a:gd name="connsiteX85" fmla="*/ 184473 w 608782"/>
              <a:gd name="connsiteY85" fmla="*/ 107316 h 494946"/>
              <a:gd name="connsiteX86" fmla="*/ 184473 w 608782"/>
              <a:gd name="connsiteY86" fmla="*/ 105704 h 494946"/>
              <a:gd name="connsiteX87" fmla="*/ 190383 w 608782"/>
              <a:gd name="connsiteY87" fmla="*/ 86165 h 494946"/>
              <a:gd name="connsiteX88" fmla="*/ 205035 w 608782"/>
              <a:gd name="connsiteY88" fmla="*/ 80303 h 494946"/>
              <a:gd name="connsiteX89" fmla="*/ 267635 w 608782"/>
              <a:gd name="connsiteY89" fmla="*/ 56027 h 494946"/>
              <a:gd name="connsiteX90" fmla="*/ 259520 w 608782"/>
              <a:gd name="connsiteY90" fmla="*/ 64177 h 494946"/>
              <a:gd name="connsiteX91" fmla="*/ 259520 w 608782"/>
              <a:gd name="connsiteY91" fmla="*/ 105759 h 494946"/>
              <a:gd name="connsiteX92" fmla="*/ 259471 w 608782"/>
              <a:gd name="connsiteY92" fmla="*/ 105759 h 494946"/>
              <a:gd name="connsiteX93" fmla="*/ 259471 w 608782"/>
              <a:gd name="connsiteY93" fmla="*/ 148072 h 494946"/>
              <a:gd name="connsiteX94" fmla="*/ 267635 w 608782"/>
              <a:gd name="connsiteY94" fmla="*/ 156173 h 494946"/>
              <a:gd name="connsiteX95" fmla="*/ 299656 w 608782"/>
              <a:gd name="connsiteY95" fmla="*/ 156173 h 494946"/>
              <a:gd name="connsiteX96" fmla="*/ 315202 w 608782"/>
              <a:gd name="connsiteY96" fmla="*/ 154563 h 494946"/>
              <a:gd name="connsiteX97" fmla="*/ 327277 w 608782"/>
              <a:gd name="connsiteY97" fmla="*/ 149048 h 494946"/>
              <a:gd name="connsiteX98" fmla="*/ 335881 w 608782"/>
              <a:gd name="connsiteY98" fmla="*/ 138311 h 494946"/>
              <a:gd name="connsiteX99" fmla="*/ 339205 w 608782"/>
              <a:gd name="connsiteY99" fmla="*/ 123767 h 494946"/>
              <a:gd name="connsiteX100" fmla="*/ 333486 w 608782"/>
              <a:gd name="connsiteY100" fmla="*/ 106149 h 494946"/>
              <a:gd name="connsiteX101" fmla="*/ 333241 w 608782"/>
              <a:gd name="connsiteY101" fmla="*/ 105759 h 494946"/>
              <a:gd name="connsiteX102" fmla="*/ 329721 w 608782"/>
              <a:gd name="connsiteY102" fmla="*/ 102049 h 494946"/>
              <a:gd name="connsiteX103" fmla="*/ 331090 w 608782"/>
              <a:gd name="connsiteY103" fmla="*/ 100048 h 494946"/>
              <a:gd name="connsiteX104" fmla="*/ 335197 w 608782"/>
              <a:gd name="connsiteY104" fmla="*/ 85651 h 494946"/>
              <a:gd name="connsiteX105" fmla="*/ 330699 w 608782"/>
              <a:gd name="connsiteY105" fmla="*/ 70278 h 494946"/>
              <a:gd name="connsiteX106" fmla="*/ 317891 w 608782"/>
              <a:gd name="connsiteY106" fmla="*/ 59297 h 494946"/>
              <a:gd name="connsiteX107" fmla="*/ 299216 w 608782"/>
              <a:gd name="connsiteY107" fmla="*/ 56027 h 494946"/>
              <a:gd name="connsiteX108" fmla="*/ 129969 w 608782"/>
              <a:gd name="connsiteY108" fmla="*/ 56027 h 494946"/>
              <a:gd name="connsiteX109" fmla="*/ 121854 w 608782"/>
              <a:gd name="connsiteY109" fmla="*/ 64177 h 494946"/>
              <a:gd name="connsiteX110" fmla="*/ 121854 w 608782"/>
              <a:gd name="connsiteY110" fmla="*/ 122010 h 494946"/>
              <a:gd name="connsiteX111" fmla="*/ 121120 w 608782"/>
              <a:gd name="connsiteY111" fmla="*/ 129819 h 494946"/>
              <a:gd name="connsiteX112" fmla="*/ 120289 w 608782"/>
              <a:gd name="connsiteY112" fmla="*/ 130795 h 494946"/>
              <a:gd name="connsiteX113" fmla="*/ 117405 w 608782"/>
              <a:gd name="connsiteY113" fmla="*/ 131478 h 494946"/>
              <a:gd name="connsiteX114" fmla="*/ 114618 w 608782"/>
              <a:gd name="connsiteY114" fmla="*/ 130600 h 494946"/>
              <a:gd name="connsiteX115" fmla="*/ 113103 w 608782"/>
              <a:gd name="connsiteY115" fmla="*/ 122547 h 494946"/>
              <a:gd name="connsiteX116" fmla="*/ 110170 w 608782"/>
              <a:gd name="connsiteY116" fmla="*/ 116642 h 494946"/>
              <a:gd name="connsiteX117" fmla="*/ 103863 w 608782"/>
              <a:gd name="connsiteY117" fmla="*/ 114787 h 494946"/>
              <a:gd name="connsiteX118" fmla="*/ 93793 w 608782"/>
              <a:gd name="connsiteY118" fmla="*/ 116154 h 494946"/>
              <a:gd name="connsiteX119" fmla="*/ 86753 w 608782"/>
              <a:gd name="connsiteY119" fmla="*/ 124109 h 494946"/>
              <a:gd name="connsiteX120" fmla="*/ 94575 w 608782"/>
              <a:gd name="connsiteY120" fmla="*/ 148657 h 494946"/>
              <a:gd name="connsiteX121" fmla="*/ 117552 w 608782"/>
              <a:gd name="connsiteY121" fmla="*/ 157637 h 494946"/>
              <a:gd name="connsiteX122" fmla="*/ 129382 w 608782"/>
              <a:gd name="connsiteY122" fmla="*/ 155734 h 494946"/>
              <a:gd name="connsiteX123" fmla="*/ 134418 w 608782"/>
              <a:gd name="connsiteY123" fmla="*/ 153587 h 494946"/>
              <a:gd name="connsiteX124" fmla="*/ 146004 w 608782"/>
              <a:gd name="connsiteY124" fmla="*/ 140897 h 494946"/>
              <a:gd name="connsiteX125" fmla="*/ 149279 w 608782"/>
              <a:gd name="connsiteY125" fmla="*/ 121327 h 494946"/>
              <a:gd name="connsiteX126" fmla="*/ 149279 w 608782"/>
              <a:gd name="connsiteY126" fmla="*/ 105759 h 494946"/>
              <a:gd name="connsiteX127" fmla="*/ 149279 w 608782"/>
              <a:gd name="connsiteY127" fmla="*/ 64177 h 494946"/>
              <a:gd name="connsiteX128" fmla="*/ 141115 w 608782"/>
              <a:gd name="connsiteY128" fmla="*/ 56027 h 494946"/>
              <a:gd name="connsiteX129" fmla="*/ 204864 w 608782"/>
              <a:gd name="connsiteY129" fmla="*/ 54612 h 494946"/>
              <a:gd name="connsiteX130" fmla="*/ 170007 w 608782"/>
              <a:gd name="connsiteY130" fmla="*/ 68911 h 494946"/>
              <a:gd name="connsiteX131" fmla="*/ 156564 w 608782"/>
              <a:gd name="connsiteY131" fmla="*/ 105759 h 494946"/>
              <a:gd name="connsiteX132" fmla="*/ 156564 w 608782"/>
              <a:gd name="connsiteY132" fmla="*/ 107320 h 494946"/>
              <a:gd name="connsiteX133" fmla="*/ 162186 w 608782"/>
              <a:gd name="connsiteY133" fmla="*/ 131771 h 494946"/>
              <a:gd name="connsiteX134" fmla="*/ 179394 w 608782"/>
              <a:gd name="connsiteY134" fmla="*/ 150805 h 494946"/>
              <a:gd name="connsiteX135" fmla="*/ 204864 w 608782"/>
              <a:gd name="connsiteY135" fmla="*/ 157686 h 494946"/>
              <a:gd name="connsiteX136" fmla="*/ 229210 w 608782"/>
              <a:gd name="connsiteY136" fmla="*/ 151488 h 494946"/>
              <a:gd name="connsiteX137" fmla="*/ 247102 w 608782"/>
              <a:gd name="connsiteY137" fmla="*/ 132845 h 494946"/>
              <a:gd name="connsiteX138" fmla="*/ 253164 w 608782"/>
              <a:gd name="connsiteY138" fmla="*/ 106295 h 494946"/>
              <a:gd name="connsiteX139" fmla="*/ 253164 w 608782"/>
              <a:gd name="connsiteY139" fmla="*/ 105807 h 494946"/>
              <a:gd name="connsiteX140" fmla="*/ 247444 w 608782"/>
              <a:gd name="connsiteY140" fmla="*/ 80185 h 494946"/>
              <a:gd name="connsiteX141" fmla="*/ 230041 w 608782"/>
              <a:gd name="connsiteY141" fmla="*/ 61298 h 494946"/>
              <a:gd name="connsiteX142" fmla="*/ 204864 w 608782"/>
              <a:gd name="connsiteY142" fmla="*/ 54612 h 494946"/>
              <a:gd name="connsiteX143" fmla="*/ 383497 w 608782"/>
              <a:gd name="connsiteY143" fmla="*/ 54368 h 494946"/>
              <a:gd name="connsiteX144" fmla="*/ 367169 w 608782"/>
              <a:gd name="connsiteY144" fmla="*/ 70620 h 494946"/>
              <a:gd name="connsiteX145" fmla="*/ 383497 w 608782"/>
              <a:gd name="connsiteY145" fmla="*/ 86871 h 494946"/>
              <a:gd name="connsiteX146" fmla="*/ 440304 w 608782"/>
              <a:gd name="connsiteY146" fmla="*/ 86871 h 494946"/>
              <a:gd name="connsiteX147" fmla="*/ 456632 w 608782"/>
              <a:gd name="connsiteY147" fmla="*/ 70620 h 494946"/>
              <a:gd name="connsiteX148" fmla="*/ 440304 w 608782"/>
              <a:gd name="connsiteY148" fmla="*/ 54368 h 494946"/>
              <a:gd name="connsiteX149" fmla="*/ 63238 w 608782"/>
              <a:gd name="connsiteY149" fmla="*/ 0 h 494946"/>
              <a:gd name="connsiteX150" fmla="*/ 506497 w 608782"/>
              <a:gd name="connsiteY150" fmla="*/ 0 h 494946"/>
              <a:gd name="connsiteX151" fmla="*/ 517643 w 608782"/>
              <a:gd name="connsiteY151" fmla="*/ 11127 h 494946"/>
              <a:gd name="connsiteX152" fmla="*/ 517643 w 608782"/>
              <a:gd name="connsiteY152" fmla="*/ 105759 h 494946"/>
              <a:gd name="connsiteX153" fmla="*/ 517643 w 608782"/>
              <a:gd name="connsiteY153" fmla="*/ 328159 h 494946"/>
              <a:gd name="connsiteX154" fmla="*/ 534900 w 608782"/>
              <a:gd name="connsiteY154" fmla="*/ 379208 h 494946"/>
              <a:gd name="connsiteX155" fmla="*/ 462694 w 608782"/>
              <a:gd name="connsiteY155" fmla="*/ 379306 h 494946"/>
              <a:gd name="connsiteX156" fmla="*/ 297456 w 608782"/>
              <a:gd name="connsiteY156" fmla="*/ 379501 h 494946"/>
              <a:gd name="connsiteX157" fmla="*/ 297554 w 608782"/>
              <a:gd name="connsiteY157" fmla="*/ 379062 h 494946"/>
              <a:gd name="connsiteX158" fmla="*/ 304593 w 608782"/>
              <a:gd name="connsiteY158" fmla="*/ 334552 h 494946"/>
              <a:gd name="connsiteX159" fmla="*/ 301611 w 608782"/>
              <a:gd name="connsiteY159" fmla="*/ 305270 h 494946"/>
              <a:gd name="connsiteX160" fmla="*/ 440988 w 608782"/>
              <a:gd name="connsiteY160" fmla="*/ 305270 h 494946"/>
              <a:gd name="connsiteX161" fmla="*/ 457267 w 608782"/>
              <a:gd name="connsiteY161" fmla="*/ 289018 h 494946"/>
              <a:gd name="connsiteX162" fmla="*/ 440988 w 608782"/>
              <a:gd name="connsiteY162" fmla="*/ 272718 h 494946"/>
              <a:gd name="connsiteX163" fmla="*/ 290661 w 608782"/>
              <a:gd name="connsiteY163" fmla="*/ 272718 h 494946"/>
              <a:gd name="connsiteX164" fmla="*/ 260742 w 608782"/>
              <a:gd name="connsiteY164" fmla="*/ 231039 h 494946"/>
              <a:gd name="connsiteX165" fmla="*/ 440988 w 608782"/>
              <a:gd name="connsiteY165" fmla="*/ 231039 h 494946"/>
              <a:gd name="connsiteX166" fmla="*/ 457267 w 608782"/>
              <a:gd name="connsiteY166" fmla="*/ 214738 h 494946"/>
              <a:gd name="connsiteX167" fmla="*/ 440988 w 608782"/>
              <a:gd name="connsiteY167" fmla="*/ 198486 h 494946"/>
              <a:gd name="connsiteX168" fmla="*/ 208677 w 608782"/>
              <a:gd name="connsiteY168" fmla="*/ 198486 h 494946"/>
              <a:gd name="connsiteX169" fmla="*/ 159839 w 608782"/>
              <a:gd name="connsiteY169" fmla="*/ 190043 h 494946"/>
              <a:gd name="connsiteX170" fmla="*/ 129382 w 608782"/>
              <a:gd name="connsiteY170" fmla="*/ 193264 h 494946"/>
              <a:gd name="connsiteX171" fmla="*/ 52092 w 608782"/>
              <a:gd name="connsiteY171" fmla="*/ 238115 h 494946"/>
              <a:gd name="connsiteX172" fmla="*/ 52092 w 608782"/>
              <a:gd name="connsiteY172" fmla="*/ 11127 h 494946"/>
              <a:gd name="connsiteX173" fmla="*/ 63238 w 608782"/>
              <a:gd name="connsiteY173" fmla="*/ 0 h 494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608782" h="494946">
                <a:moveTo>
                  <a:pt x="159861" y="244607"/>
                </a:moveTo>
                <a:cubicBezTo>
                  <a:pt x="149154" y="244607"/>
                  <a:pt x="138936" y="246462"/>
                  <a:pt x="129402" y="249879"/>
                </a:cubicBezTo>
                <a:cubicBezTo>
                  <a:pt x="94592" y="262376"/>
                  <a:pt x="69707" y="295670"/>
                  <a:pt x="69658" y="334578"/>
                </a:cubicBezTo>
                <a:cubicBezTo>
                  <a:pt x="69658" y="348296"/>
                  <a:pt x="72787" y="361380"/>
                  <a:pt x="78312" y="373047"/>
                </a:cubicBezTo>
                <a:cubicBezTo>
                  <a:pt x="78947" y="374365"/>
                  <a:pt x="79632" y="375732"/>
                  <a:pt x="80316" y="377001"/>
                </a:cubicBezTo>
                <a:cubicBezTo>
                  <a:pt x="80659" y="377685"/>
                  <a:pt x="81001" y="378271"/>
                  <a:pt x="81294" y="378856"/>
                </a:cubicBezTo>
                <a:cubicBezTo>
                  <a:pt x="82468" y="380907"/>
                  <a:pt x="83739" y="383006"/>
                  <a:pt x="85108" y="384959"/>
                </a:cubicBezTo>
                <a:cubicBezTo>
                  <a:pt x="87552" y="388522"/>
                  <a:pt x="90290" y="391989"/>
                  <a:pt x="93223" y="395259"/>
                </a:cubicBezTo>
                <a:cubicBezTo>
                  <a:pt x="109748" y="413273"/>
                  <a:pt x="133460" y="424599"/>
                  <a:pt x="159812" y="424599"/>
                </a:cubicBezTo>
                <a:cubicBezTo>
                  <a:pt x="185822" y="424599"/>
                  <a:pt x="209289" y="413517"/>
                  <a:pt x="225765" y="395894"/>
                </a:cubicBezTo>
                <a:cubicBezTo>
                  <a:pt x="228161" y="393355"/>
                  <a:pt x="230459" y="390622"/>
                  <a:pt x="232561" y="387741"/>
                </a:cubicBezTo>
                <a:cubicBezTo>
                  <a:pt x="234517" y="385154"/>
                  <a:pt x="236277" y="382420"/>
                  <a:pt x="237890" y="379638"/>
                </a:cubicBezTo>
                <a:cubicBezTo>
                  <a:pt x="237988" y="379442"/>
                  <a:pt x="238086" y="379247"/>
                  <a:pt x="238232" y="379052"/>
                </a:cubicBezTo>
                <a:cubicBezTo>
                  <a:pt x="245713" y="365968"/>
                  <a:pt x="250015" y="350786"/>
                  <a:pt x="250015" y="334627"/>
                </a:cubicBezTo>
                <a:cubicBezTo>
                  <a:pt x="250015" y="324424"/>
                  <a:pt x="248304" y="314514"/>
                  <a:pt x="245126" y="305336"/>
                </a:cubicBezTo>
                <a:cubicBezTo>
                  <a:pt x="240872" y="293132"/>
                  <a:pt x="234028" y="282050"/>
                  <a:pt x="225325" y="272823"/>
                </a:cubicBezTo>
                <a:cubicBezTo>
                  <a:pt x="208800" y="255444"/>
                  <a:pt x="185626" y="244607"/>
                  <a:pt x="159861" y="244607"/>
                </a:cubicBezTo>
                <a:close/>
                <a:moveTo>
                  <a:pt x="159812" y="206333"/>
                </a:moveTo>
                <a:cubicBezTo>
                  <a:pt x="188071" y="206333"/>
                  <a:pt x="214276" y="215511"/>
                  <a:pt x="235543" y="231084"/>
                </a:cubicBezTo>
                <a:cubicBezTo>
                  <a:pt x="250651" y="242166"/>
                  <a:pt x="263264" y="256323"/>
                  <a:pt x="272358" y="272823"/>
                </a:cubicBezTo>
                <a:cubicBezTo>
                  <a:pt x="277980" y="282880"/>
                  <a:pt x="282234" y="293815"/>
                  <a:pt x="284972" y="305336"/>
                </a:cubicBezTo>
                <a:cubicBezTo>
                  <a:pt x="287172" y="314709"/>
                  <a:pt x="288345" y="324571"/>
                  <a:pt x="288345" y="334627"/>
                </a:cubicBezTo>
                <a:cubicBezTo>
                  <a:pt x="288345" y="350249"/>
                  <a:pt x="285558" y="365236"/>
                  <a:pt x="280376" y="379101"/>
                </a:cubicBezTo>
                <a:cubicBezTo>
                  <a:pt x="280327" y="379247"/>
                  <a:pt x="280278" y="379442"/>
                  <a:pt x="280180" y="379540"/>
                </a:cubicBezTo>
                <a:cubicBezTo>
                  <a:pt x="279154" y="382274"/>
                  <a:pt x="278029" y="385008"/>
                  <a:pt x="276807" y="387693"/>
                </a:cubicBezTo>
                <a:cubicBezTo>
                  <a:pt x="275487" y="390426"/>
                  <a:pt x="274118" y="393160"/>
                  <a:pt x="272700" y="395845"/>
                </a:cubicBezTo>
                <a:cubicBezTo>
                  <a:pt x="250846" y="435730"/>
                  <a:pt x="208409" y="462873"/>
                  <a:pt x="159812" y="462873"/>
                </a:cubicBezTo>
                <a:cubicBezTo>
                  <a:pt x="133118" y="462873"/>
                  <a:pt x="108379" y="454720"/>
                  <a:pt x="87846" y="440807"/>
                </a:cubicBezTo>
                <a:cubicBezTo>
                  <a:pt x="87357" y="441393"/>
                  <a:pt x="86917" y="441930"/>
                  <a:pt x="86379" y="442418"/>
                </a:cubicBezTo>
                <a:lnTo>
                  <a:pt x="82174" y="446811"/>
                </a:lnTo>
                <a:lnTo>
                  <a:pt x="76356" y="452670"/>
                </a:lnTo>
                <a:lnTo>
                  <a:pt x="41889" y="487672"/>
                </a:lnTo>
                <a:cubicBezTo>
                  <a:pt x="37097" y="492554"/>
                  <a:pt x="30790" y="494946"/>
                  <a:pt x="24484" y="494946"/>
                </a:cubicBezTo>
                <a:cubicBezTo>
                  <a:pt x="18275" y="494946"/>
                  <a:pt x="12065" y="492700"/>
                  <a:pt x="7323" y="488063"/>
                </a:cubicBezTo>
                <a:cubicBezTo>
                  <a:pt x="-2308" y="478641"/>
                  <a:pt x="-2455" y="463214"/>
                  <a:pt x="6981" y="453548"/>
                </a:cubicBezTo>
                <a:lnTo>
                  <a:pt x="41742" y="418302"/>
                </a:lnTo>
                <a:lnTo>
                  <a:pt x="47560" y="412346"/>
                </a:lnTo>
                <a:lnTo>
                  <a:pt x="51520" y="408343"/>
                </a:lnTo>
                <a:cubicBezTo>
                  <a:pt x="52107" y="407659"/>
                  <a:pt x="52742" y="407073"/>
                  <a:pt x="53427" y="406585"/>
                </a:cubicBezTo>
                <a:cubicBezTo>
                  <a:pt x="39444" y="386082"/>
                  <a:pt x="31328" y="361331"/>
                  <a:pt x="31328" y="334725"/>
                </a:cubicBezTo>
                <a:cubicBezTo>
                  <a:pt x="31328" y="323057"/>
                  <a:pt x="32893" y="311780"/>
                  <a:pt x="35826" y="301040"/>
                </a:cubicBezTo>
                <a:cubicBezTo>
                  <a:pt x="37880" y="293522"/>
                  <a:pt x="40617" y="286200"/>
                  <a:pt x="43942" y="279267"/>
                </a:cubicBezTo>
                <a:cubicBezTo>
                  <a:pt x="46386" y="274239"/>
                  <a:pt x="49124" y="269406"/>
                  <a:pt x="52107" y="264817"/>
                </a:cubicBezTo>
                <a:cubicBezTo>
                  <a:pt x="64427" y="245876"/>
                  <a:pt x="81685" y="230352"/>
                  <a:pt x="102024" y="220100"/>
                </a:cubicBezTo>
                <a:cubicBezTo>
                  <a:pt x="110628" y="215706"/>
                  <a:pt x="119771" y="212338"/>
                  <a:pt x="129353" y="209994"/>
                </a:cubicBezTo>
                <a:cubicBezTo>
                  <a:pt x="139132" y="207651"/>
                  <a:pt x="149301" y="206333"/>
                  <a:pt x="159812" y="206333"/>
                </a:cubicBezTo>
                <a:close/>
                <a:moveTo>
                  <a:pt x="383497" y="125671"/>
                </a:moveTo>
                <a:cubicBezTo>
                  <a:pt x="374502" y="125671"/>
                  <a:pt x="367169" y="132942"/>
                  <a:pt x="367169" y="141922"/>
                </a:cubicBezTo>
                <a:cubicBezTo>
                  <a:pt x="367169" y="150902"/>
                  <a:pt x="374502" y="158223"/>
                  <a:pt x="383497" y="158223"/>
                </a:cubicBezTo>
                <a:lnTo>
                  <a:pt x="440304" y="158223"/>
                </a:lnTo>
                <a:cubicBezTo>
                  <a:pt x="449299" y="158223"/>
                  <a:pt x="456632" y="150902"/>
                  <a:pt x="456632" y="141922"/>
                </a:cubicBezTo>
                <a:cubicBezTo>
                  <a:pt x="456632" y="132942"/>
                  <a:pt x="449299" y="125671"/>
                  <a:pt x="440304" y="125671"/>
                </a:cubicBezTo>
                <a:close/>
                <a:moveTo>
                  <a:pt x="286933" y="117491"/>
                </a:moveTo>
                <a:lnTo>
                  <a:pt x="298174" y="117491"/>
                </a:lnTo>
                <a:cubicBezTo>
                  <a:pt x="303990" y="117491"/>
                  <a:pt x="306776" y="118078"/>
                  <a:pt x="307900" y="118470"/>
                </a:cubicBezTo>
                <a:cubicBezTo>
                  <a:pt x="309415" y="118960"/>
                  <a:pt x="310051" y="119645"/>
                  <a:pt x="310442" y="120233"/>
                </a:cubicBezTo>
                <a:cubicBezTo>
                  <a:pt x="310881" y="120820"/>
                  <a:pt x="311419" y="121799"/>
                  <a:pt x="311419" y="123757"/>
                </a:cubicBezTo>
                <a:cubicBezTo>
                  <a:pt x="311419" y="125079"/>
                  <a:pt x="311224" y="126107"/>
                  <a:pt x="310784" y="126989"/>
                </a:cubicBezTo>
                <a:cubicBezTo>
                  <a:pt x="310393" y="127772"/>
                  <a:pt x="309904" y="128262"/>
                  <a:pt x="309415" y="128604"/>
                </a:cubicBezTo>
                <a:cubicBezTo>
                  <a:pt x="308829" y="128947"/>
                  <a:pt x="307753" y="129437"/>
                  <a:pt x="305798" y="129779"/>
                </a:cubicBezTo>
                <a:cubicBezTo>
                  <a:pt x="305505" y="129828"/>
                  <a:pt x="304039" y="130024"/>
                  <a:pt x="299689" y="130122"/>
                </a:cubicBezTo>
                <a:lnTo>
                  <a:pt x="286933" y="130122"/>
                </a:lnTo>
                <a:close/>
                <a:moveTo>
                  <a:pt x="533912" y="105778"/>
                </a:moveTo>
                <a:lnTo>
                  <a:pt x="578560" y="105778"/>
                </a:lnTo>
                <a:cubicBezTo>
                  <a:pt x="595285" y="105778"/>
                  <a:pt x="608782" y="119298"/>
                  <a:pt x="608782" y="135892"/>
                </a:cubicBezTo>
                <a:lnTo>
                  <a:pt x="608782" y="319701"/>
                </a:lnTo>
                <a:cubicBezTo>
                  <a:pt x="608782" y="370364"/>
                  <a:pt x="586776" y="377978"/>
                  <a:pt x="557141" y="379149"/>
                </a:cubicBezTo>
                <a:cubicBezTo>
                  <a:pt x="542910" y="366752"/>
                  <a:pt x="533961" y="348498"/>
                  <a:pt x="533961" y="328145"/>
                </a:cubicBezTo>
                <a:close/>
                <a:moveTo>
                  <a:pt x="287004" y="82279"/>
                </a:moveTo>
                <a:lnTo>
                  <a:pt x="295660" y="82279"/>
                </a:lnTo>
                <a:cubicBezTo>
                  <a:pt x="302946" y="82279"/>
                  <a:pt x="305391" y="82865"/>
                  <a:pt x="305978" y="83060"/>
                </a:cubicBezTo>
                <a:cubicBezTo>
                  <a:pt x="306712" y="83255"/>
                  <a:pt x="307054" y="83548"/>
                  <a:pt x="307298" y="83939"/>
                </a:cubicBezTo>
                <a:cubicBezTo>
                  <a:pt x="307543" y="84476"/>
                  <a:pt x="308032" y="85306"/>
                  <a:pt x="308032" y="86966"/>
                </a:cubicBezTo>
                <a:cubicBezTo>
                  <a:pt x="308032" y="88040"/>
                  <a:pt x="307836" y="88919"/>
                  <a:pt x="307445" y="89407"/>
                </a:cubicBezTo>
                <a:cubicBezTo>
                  <a:pt x="306956" y="90090"/>
                  <a:pt x="305978" y="90383"/>
                  <a:pt x="305196" y="90676"/>
                </a:cubicBezTo>
                <a:cubicBezTo>
                  <a:pt x="304707" y="90872"/>
                  <a:pt x="302653" y="91311"/>
                  <a:pt x="297029" y="91311"/>
                </a:cubicBezTo>
                <a:lnTo>
                  <a:pt x="287004" y="91311"/>
                </a:lnTo>
                <a:close/>
                <a:moveTo>
                  <a:pt x="205035" y="80303"/>
                </a:moveTo>
                <a:cubicBezTo>
                  <a:pt x="208991" y="80303"/>
                  <a:pt x="212507" y="81280"/>
                  <a:pt x="215633" y="83234"/>
                </a:cubicBezTo>
                <a:cubicBezTo>
                  <a:pt x="218710" y="85188"/>
                  <a:pt x="221054" y="87923"/>
                  <a:pt x="222666" y="91538"/>
                </a:cubicBezTo>
                <a:cubicBezTo>
                  <a:pt x="224424" y="95446"/>
                  <a:pt x="225352" y="100233"/>
                  <a:pt x="225401" y="105704"/>
                </a:cubicBezTo>
                <a:lnTo>
                  <a:pt x="225401" y="106143"/>
                </a:lnTo>
                <a:cubicBezTo>
                  <a:pt x="225401" y="114789"/>
                  <a:pt x="223447" y="121384"/>
                  <a:pt x="219491" y="125682"/>
                </a:cubicBezTo>
                <a:cubicBezTo>
                  <a:pt x="215584" y="129932"/>
                  <a:pt x="210944" y="131886"/>
                  <a:pt x="204839" y="131886"/>
                </a:cubicBezTo>
                <a:cubicBezTo>
                  <a:pt x="198832" y="131886"/>
                  <a:pt x="194241" y="129932"/>
                  <a:pt x="190431" y="125682"/>
                </a:cubicBezTo>
                <a:cubicBezTo>
                  <a:pt x="186427" y="121384"/>
                  <a:pt x="184473" y="115375"/>
                  <a:pt x="184473" y="107316"/>
                </a:cubicBezTo>
                <a:lnTo>
                  <a:pt x="184473" y="105704"/>
                </a:lnTo>
                <a:cubicBezTo>
                  <a:pt x="184668" y="96325"/>
                  <a:pt x="186622" y="89731"/>
                  <a:pt x="190383" y="86165"/>
                </a:cubicBezTo>
                <a:cubicBezTo>
                  <a:pt x="194485" y="82159"/>
                  <a:pt x="199320" y="80303"/>
                  <a:pt x="205035" y="80303"/>
                </a:cubicBezTo>
                <a:close/>
                <a:moveTo>
                  <a:pt x="267635" y="56027"/>
                </a:moveTo>
                <a:cubicBezTo>
                  <a:pt x="263137" y="56027"/>
                  <a:pt x="259520" y="59687"/>
                  <a:pt x="259520" y="64177"/>
                </a:cubicBezTo>
                <a:lnTo>
                  <a:pt x="259520" y="105759"/>
                </a:lnTo>
                <a:lnTo>
                  <a:pt x="259471" y="105759"/>
                </a:lnTo>
                <a:lnTo>
                  <a:pt x="259471" y="148072"/>
                </a:lnTo>
                <a:cubicBezTo>
                  <a:pt x="259471" y="152562"/>
                  <a:pt x="263137" y="156173"/>
                  <a:pt x="267635" y="156173"/>
                </a:cubicBezTo>
                <a:lnTo>
                  <a:pt x="299656" y="156173"/>
                </a:lnTo>
                <a:cubicBezTo>
                  <a:pt x="305767" y="156173"/>
                  <a:pt x="310851" y="155685"/>
                  <a:pt x="315202" y="154563"/>
                </a:cubicBezTo>
                <a:cubicBezTo>
                  <a:pt x="319895" y="153391"/>
                  <a:pt x="323953" y="151488"/>
                  <a:pt x="327277" y="149048"/>
                </a:cubicBezTo>
                <a:cubicBezTo>
                  <a:pt x="330797" y="146412"/>
                  <a:pt x="333681" y="142801"/>
                  <a:pt x="335881" y="138311"/>
                </a:cubicBezTo>
                <a:cubicBezTo>
                  <a:pt x="338130" y="133870"/>
                  <a:pt x="339205" y="128940"/>
                  <a:pt x="339205" y="123767"/>
                </a:cubicBezTo>
                <a:cubicBezTo>
                  <a:pt x="339205" y="117081"/>
                  <a:pt x="337299" y="111176"/>
                  <a:pt x="333486" y="106149"/>
                </a:cubicBezTo>
                <a:cubicBezTo>
                  <a:pt x="333437" y="106003"/>
                  <a:pt x="333290" y="105905"/>
                  <a:pt x="333241" y="105759"/>
                </a:cubicBezTo>
                <a:cubicBezTo>
                  <a:pt x="332166" y="104392"/>
                  <a:pt x="330992" y="103172"/>
                  <a:pt x="329721" y="102049"/>
                </a:cubicBezTo>
                <a:cubicBezTo>
                  <a:pt x="330161" y="101415"/>
                  <a:pt x="330601" y="100732"/>
                  <a:pt x="331090" y="100048"/>
                </a:cubicBezTo>
                <a:cubicBezTo>
                  <a:pt x="333828" y="95607"/>
                  <a:pt x="335197" y="90727"/>
                  <a:pt x="335197" y="85651"/>
                </a:cubicBezTo>
                <a:cubicBezTo>
                  <a:pt x="335197" y="80332"/>
                  <a:pt x="333681" y="75110"/>
                  <a:pt x="330699" y="70278"/>
                </a:cubicBezTo>
                <a:cubicBezTo>
                  <a:pt x="327619" y="65349"/>
                  <a:pt x="323317" y="61640"/>
                  <a:pt x="317891" y="59297"/>
                </a:cubicBezTo>
                <a:cubicBezTo>
                  <a:pt x="312953" y="57101"/>
                  <a:pt x="306842" y="56027"/>
                  <a:pt x="299216" y="56027"/>
                </a:cubicBezTo>
                <a:close/>
                <a:moveTo>
                  <a:pt x="129969" y="56027"/>
                </a:moveTo>
                <a:cubicBezTo>
                  <a:pt x="125471" y="56027"/>
                  <a:pt x="121854" y="59687"/>
                  <a:pt x="121854" y="64177"/>
                </a:cubicBezTo>
                <a:lnTo>
                  <a:pt x="121854" y="122010"/>
                </a:lnTo>
                <a:cubicBezTo>
                  <a:pt x="121854" y="127428"/>
                  <a:pt x="121267" y="129380"/>
                  <a:pt x="121120" y="129819"/>
                </a:cubicBezTo>
                <a:cubicBezTo>
                  <a:pt x="120974" y="130161"/>
                  <a:pt x="120778" y="130502"/>
                  <a:pt x="120289" y="130795"/>
                </a:cubicBezTo>
                <a:cubicBezTo>
                  <a:pt x="119556" y="131283"/>
                  <a:pt x="118627" y="131478"/>
                  <a:pt x="117405" y="131478"/>
                </a:cubicBezTo>
                <a:cubicBezTo>
                  <a:pt x="115401" y="131478"/>
                  <a:pt x="114814" y="130893"/>
                  <a:pt x="114618" y="130600"/>
                </a:cubicBezTo>
                <a:cubicBezTo>
                  <a:pt x="114618" y="130600"/>
                  <a:pt x="113347" y="128940"/>
                  <a:pt x="113103" y="122547"/>
                </a:cubicBezTo>
                <a:cubicBezTo>
                  <a:pt x="112956" y="120253"/>
                  <a:pt x="111930" y="118106"/>
                  <a:pt x="110170" y="116642"/>
                </a:cubicBezTo>
                <a:cubicBezTo>
                  <a:pt x="108410" y="115129"/>
                  <a:pt x="106112" y="114494"/>
                  <a:pt x="103863" y="114787"/>
                </a:cubicBezTo>
                <a:lnTo>
                  <a:pt x="93793" y="116154"/>
                </a:lnTo>
                <a:cubicBezTo>
                  <a:pt x="89833" y="116739"/>
                  <a:pt x="86851" y="120058"/>
                  <a:pt x="86753" y="124109"/>
                </a:cubicBezTo>
                <a:cubicBezTo>
                  <a:pt x="86557" y="134602"/>
                  <a:pt x="89197" y="142850"/>
                  <a:pt x="94575" y="148657"/>
                </a:cubicBezTo>
                <a:cubicBezTo>
                  <a:pt x="100148" y="154611"/>
                  <a:pt x="107823" y="157637"/>
                  <a:pt x="117552" y="157637"/>
                </a:cubicBezTo>
                <a:cubicBezTo>
                  <a:pt x="121756" y="157637"/>
                  <a:pt x="125765" y="156954"/>
                  <a:pt x="129382" y="155734"/>
                </a:cubicBezTo>
                <a:cubicBezTo>
                  <a:pt x="131142" y="155148"/>
                  <a:pt x="132853" y="154416"/>
                  <a:pt x="134418" y="153587"/>
                </a:cubicBezTo>
                <a:cubicBezTo>
                  <a:pt x="139697" y="150658"/>
                  <a:pt x="143608" y="146412"/>
                  <a:pt x="146004" y="140897"/>
                </a:cubicBezTo>
                <a:cubicBezTo>
                  <a:pt x="148253" y="135968"/>
                  <a:pt x="149279" y="129526"/>
                  <a:pt x="149279" y="121327"/>
                </a:cubicBezTo>
                <a:lnTo>
                  <a:pt x="149279" y="105759"/>
                </a:lnTo>
                <a:lnTo>
                  <a:pt x="149279" y="64177"/>
                </a:lnTo>
                <a:cubicBezTo>
                  <a:pt x="149279" y="59687"/>
                  <a:pt x="145613" y="56027"/>
                  <a:pt x="141115" y="56027"/>
                </a:cubicBezTo>
                <a:close/>
                <a:moveTo>
                  <a:pt x="204864" y="54612"/>
                </a:moveTo>
                <a:cubicBezTo>
                  <a:pt x="190784" y="54612"/>
                  <a:pt x="179052" y="59443"/>
                  <a:pt x="170007" y="68911"/>
                </a:cubicBezTo>
                <a:cubicBezTo>
                  <a:pt x="161354" y="78038"/>
                  <a:pt x="156857" y="90385"/>
                  <a:pt x="156564" y="105759"/>
                </a:cubicBezTo>
                <a:cubicBezTo>
                  <a:pt x="156564" y="106198"/>
                  <a:pt x="156515" y="106735"/>
                  <a:pt x="156564" y="107320"/>
                </a:cubicBezTo>
                <a:cubicBezTo>
                  <a:pt x="156564" y="115861"/>
                  <a:pt x="158470" y="124109"/>
                  <a:pt x="162186" y="131771"/>
                </a:cubicBezTo>
                <a:cubicBezTo>
                  <a:pt x="166048" y="139775"/>
                  <a:pt x="171816" y="146168"/>
                  <a:pt x="179394" y="150805"/>
                </a:cubicBezTo>
                <a:cubicBezTo>
                  <a:pt x="186873" y="155344"/>
                  <a:pt x="195478" y="157686"/>
                  <a:pt x="204864" y="157686"/>
                </a:cubicBezTo>
                <a:cubicBezTo>
                  <a:pt x="213566" y="157686"/>
                  <a:pt x="221681" y="155588"/>
                  <a:pt x="229210" y="151488"/>
                </a:cubicBezTo>
                <a:cubicBezTo>
                  <a:pt x="236885" y="147291"/>
                  <a:pt x="242947" y="140946"/>
                  <a:pt x="247102" y="132845"/>
                </a:cubicBezTo>
                <a:cubicBezTo>
                  <a:pt x="251160" y="124939"/>
                  <a:pt x="253164" y="116056"/>
                  <a:pt x="253164" y="106295"/>
                </a:cubicBezTo>
                <a:lnTo>
                  <a:pt x="253164" y="105807"/>
                </a:lnTo>
                <a:cubicBezTo>
                  <a:pt x="253115" y="96388"/>
                  <a:pt x="251160" y="87799"/>
                  <a:pt x="247444" y="80185"/>
                </a:cubicBezTo>
                <a:cubicBezTo>
                  <a:pt x="243485" y="72181"/>
                  <a:pt x="237618" y="65788"/>
                  <a:pt x="230041" y="61298"/>
                </a:cubicBezTo>
                <a:cubicBezTo>
                  <a:pt x="222561" y="56906"/>
                  <a:pt x="214055" y="54612"/>
                  <a:pt x="204864" y="54612"/>
                </a:cubicBezTo>
                <a:close/>
                <a:moveTo>
                  <a:pt x="383497" y="54368"/>
                </a:moveTo>
                <a:cubicBezTo>
                  <a:pt x="374502" y="54368"/>
                  <a:pt x="367169" y="61640"/>
                  <a:pt x="367169" y="70620"/>
                </a:cubicBezTo>
                <a:cubicBezTo>
                  <a:pt x="367169" y="79599"/>
                  <a:pt x="374502" y="86871"/>
                  <a:pt x="383497" y="86871"/>
                </a:cubicBezTo>
                <a:lnTo>
                  <a:pt x="440304" y="86871"/>
                </a:lnTo>
                <a:cubicBezTo>
                  <a:pt x="449299" y="86871"/>
                  <a:pt x="456632" y="79599"/>
                  <a:pt x="456632" y="70620"/>
                </a:cubicBezTo>
                <a:cubicBezTo>
                  <a:pt x="456632" y="61640"/>
                  <a:pt x="449299" y="54368"/>
                  <a:pt x="440304" y="54368"/>
                </a:cubicBezTo>
                <a:close/>
                <a:moveTo>
                  <a:pt x="63238" y="0"/>
                </a:moveTo>
                <a:lnTo>
                  <a:pt x="506497" y="0"/>
                </a:lnTo>
                <a:cubicBezTo>
                  <a:pt x="512608" y="0"/>
                  <a:pt x="517643" y="5027"/>
                  <a:pt x="517643" y="11127"/>
                </a:cubicBezTo>
                <a:lnTo>
                  <a:pt x="517643" y="105759"/>
                </a:lnTo>
                <a:lnTo>
                  <a:pt x="517643" y="328159"/>
                </a:lnTo>
                <a:cubicBezTo>
                  <a:pt x="517643" y="346656"/>
                  <a:pt x="523754" y="364567"/>
                  <a:pt x="534900" y="379208"/>
                </a:cubicBezTo>
                <a:lnTo>
                  <a:pt x="462694" y="379306"/>
                </a:lnTo>
                <a:lnTo>
                  <a:pt x="297456" y="379501"/>
                </a:lnTo>
                <a:cubicBezTo>
                  <a:pt x="297505" y="379306"/>
                  <a:pt x="297505" y="379208"/>
                  <a:pt x="297554" y="379062"/>
                </a:cubicBezTo>
                <a:cubicBezTo>
                  <a:pt x="302149" y="365006"/>
                  <a:pt x="304593" y="350023"/>
                  <a:pt x="304593" y="334552"/>
                </a:cubicBezTo>
                <a:cubicBezTo>
                  <a:pt x="304593" y="324548"/>
                  <a:pt x="303567" y="314689"/>
                  <a:pt x="301611" y="305270"/>
                </a:cubicBezTo>
                <a:lnTo>
                  <a:pt x="440988" y="305270"/>
                </a:lnTo>
                <a:cubicBezTo>
                  <a:pt x="449983" y="305270"/>
                  <a:pt x="457267" y="297998"/>
                  <a:pt x="457267" y="289018"/>
                </a:cubicBezTo>
                <a:cubicBezTo>
                  <a:pt x="457267" y="280038"/>
                  <a:pt x="449983" y="272718"/>
                  <a:pt x="440988" y="272718"/>
                </a:cubicBezTo>
                <a:lnTo>
                  <a:pt x="290661" y="272718"/>
                </a:lnTo>
                <a:cubicBezTo>
                  <a:pt x="283230" y="257051"/>
                  <a:pt x="273061" y="242996"/>
                  <a:pt x="260742" y="231039"/>
                </a:cubicBezTo>
                <a:lnTo>
                  <a:pt x="440988" y="231039"/>
                </a:lnTo>
                <a:cubicBezTo>
                  <a:pt x="449983" y="231039"/>
                  <a:pt x="457267" y="223718"/>
                  <a:pt x="457267" y="214738"/>
                </a:cubicBezTo>
                <a:cubicBezTo>
                  <a:pt x="457267" y="205758"/>
                  <a:pt x="449983" y="198486"/>
                  <a:pt x="440988" y="198486"/>
                </a:cubicBezTo>
                <a:lnTo>
                  <a:pt x="208677" y="198486"/>
                </a:lnTo>
                <a:cubicBezTo>
                  <a:pt x="193424" y="193020"/>
                  <a:pt x="176998" y="190043"/>
                  <a:pt x="159839" y="190043"/>
                </a:cubicBezTo>
                <a:cubicBezTo>
                  <a:pt x="149426" y="190043"/>
                  <a:pt x="139258" y="191215"/>
                  <a:pt x="129382" y="193264"/>
                </a:cubicBezTo>
                <a:cubicBezTo>
                  <a:pt x="99024" y="199804"/>
                  <a:pt x="72185" y="215812"/>
                  <a:pt x="52092" y="238115"/>
                </a:cubicBezTo>
                <a:lnTo>
                  <a:pt x="52092" y="11127"/>
                </a:lnTo>
                <a:cubicBezTo>
                  <a:pt x="52092" y="5027"/>
                  <a:pt x="57127" y="0"/>
                  <a:pt x="63238" y="0"/>
                </a:cubicBezTo>
                <a:close/>
              </a:path>
            </a:pathLst>
          </a:custGeom>
          <a:solidFill>
            <a:schemeClr val="bg1"/>
          </a:solidFill>
          <a:ln>
            <a:noFill/>
          </a:ln>
        </p:spPr>
      </p:sp>
      <p:sp>
        <p:nvSpPr>
          <p:cNvPr id="62" name="delivery-packing_45887"/>
          <p:cNvSpPr>
            <a:spLocks noChangeAspect="1"/>
          </p:cNvSpPr>
          <p:nvPr/>
        </p:nvSpPr>
        <p:spPr bwMode="auto">
          <a:xfrm>
            <a:off x="10022840" y="3225036"/>
            <a:ext cx="609685" cy="600920"/>
          </a:xfrm>
          <a:custGeom>
            <a:avLst/>
            <a:gdLst>
              <a:gd name="T0" fmla="*/ 1595 w 8160"/>
              <a:gd name="T1" fmla="*/ 0 h 8054"/>
              <a:gd name="T2" fmla="*/ 3873 w 8160"/>
              <a:gd name="T3" fmla="*/ 0 h 8054"/>
              <a:gd name="T4" fmla="*/ 3661 w 8160"/>
              <a:gd name="T5" fmla="*/ 1698 h 8054"/>
              <a:gd name="T6" fmla="*/ 0 w 8160"/>
              <a:gd name="T7" fmla="*/ 1698 h 8054"/>
              <a:gd name="T8" fmla="*/ 1202 w 8160"/>
              <a:gd name="T9" fmla="*/ 190 h 8054"/>
              <a:gd name="T10" fmla="*/ 1595 w 8160"/>
              <a:gd name="T11" fmla="*/ 0 h 8054"/>
              <a:gd name="T12" fmla="*/ 6565 w 8160"/>
              <a:gd name="T13" fmla="*/ 0 h 8054"/>
              <a:gd name="T14" fmla="*/ 4287 w 8160"/>
              <a:gd name="T15" fmla="*/ 0 h 8054"/>
              <a:gd name="T16" fmla="*/ 4499 w 8160"/>
              <a:gd name="T17" fmla="*/ 1698 h 8054"/>
              <a:gd name="T18" fmla="*/ 8160 w 8160"/>
              <a:gd name="T19" fmla="*/ 1698 h 8054"/>
              <a:gd name="T20" fmla="*/ 6958 w 8160"/>
              <a:gd name="T21" fmla="*/ 190 h 8054"/>
              <a:gd name="T22" fmla="*/ 6565 w 8160"/>
              <a:gd name="T23" fmla="*/ 0 h 8054"/>
              <a:gd name="T24" fmla="*/ 8160 w 8160"/>
              <a:gd name="T25" fmla="*/ 1989 h 8054"/>
              <a:gd name="T26" fmla="*/ 8160 w 8160"/>
              <a:gd name="T27" fmla="*/ 7425 h 8054"/>
              <a:gd name="T28" fmla="*/ 7531 w 8160"/>
              <a:gd name="T29" fmla="*/ 8054 h 8054"/>
              <a:gd name="T30" fmla="*/ 629 w 8160"/>
              <a:gd name="T31" fmla="*/ 8054 h 8054"/>
              <a:gd name="T32" fmla="*/ 0 w 8160"/>
              <a:gd name="T33" fmla="*/ 7425 h 8054"/>
              <a:gd name="T34" fmla="*/ 0 w 8160"/>
              <a:gd name="T35" fmla="*/ 1989 h 8054"/>
              <a:gd name="T36" fmla="*/ 3661 w 8160"/>
              <a:gd name="T37" fmla="*/ 1989 h 8054"/>
              <a:gd name="T38" fmla="*/ 3661 w 8160"/>
              <a:gd name="T39" fmla="*/ 4134 h 8054"/>
              <a:gd name="T40" fmla="*/ 4499 w 8160"/>
              <a:gd name="T41" fmla="*/ 4134 h 8054"/>
              <a:gd name="T42" fmla="*/ 4499 w 8160"/>
              <a:gd name="T43" fmla="*/ 1989 h 8054"/>
              <a:gd name="T44" fmla="*/ 8160 w 8160"/>
              <a:gd name="T45" fmla="*/ 1989 h 8054"/>
              <a:gd name="T46" fmla="*/ 6604 w 8160"/>
              <a:gd name="T47" fmla="*/ 5693 h 8054"/>
              <a:gd name="T48" fmla="*/ 6768 w 8160"/>
              <a:gd name="T49" fmla="*/ 5693 h 8054"/>
              <a:gd name="T50" fmla="*/ 6768 w 8160"/>
              <a:gd name="T51" fmla="*/ 6955 h 8054"/>
              <a:gd name="T52" fmla="*/ 6869 w 8160"/>
              <a:gd name="T53" fmla="*/ 7055 h 8054"/>
              <a:gd name="T54" fmla="*/ 7121 w 8160"/>
              <a:gd name="T55" fmla="*/ 7055 h 8054"/>
              <a:gd name="T56" fmla="*/ 7222 w 8160"/>
              <a:gd name="T57" fmla="*/ 6955 h 8054"/>
              <a:gd name="T58" fmla="*/ 7222 w 8160"/>
              <a:gd name="T59" fmla="*/ 5693 h 8054"/>
              <a:gd name="T60" fmla="*/ 7386 w 8160"/>
              <a:gd name="T61" fmla="*/ 5693 h 8054"/>
              <a:gd name="T62" fmla="*/ 7473 w 8160"/>
              <a:gd name="T63" fmla="*/ 5542 h 8054"/>
              <a:gd name="T64" fmla="*/ 7082 w 8160"/>
              <a:gd name="T65" fmla="*/ 4865 h 8054"/>
              <a:gd name="T66" fmla="*/ 6908 w 8160"/>
              <a:gd name="T67" fmla="*/ 4865 h 8054"/>
              <a:gd name="T68" fmla="*/ 6517 w 8160"/>
              <a:gd name="T69" fmla="*/ 5542 h 8054"/>
              <a:gd name="T70" fmla="*/ 6604 w 8160"/>
              <a:gd name="T71" fmla="*/ 5693 h 8054"/>
              <a:gd name="T72" fmla="*/ 5092 w 8160"/>
              <a:gd name="T73" fmla="*/ 5693 h 8054"/>
              <a:gd name="T74" fmla="*/ 5256 w 8160"/>
              <a:gd name="T75" fmla="*/ 5693 h 8054"/>
              <a:gd name="T76" fmla="*/ 5256 w 8160"/>
              <a:gd name="T77" fmla="*/ 6955 h 8054"/>
              <a:gd name="T78" fmla="*/ 5357 w 8160"/>
              <a:gd name="T79" fmla="*/ 7055 h 8054"/>
              <a:gd name="T80" fmla="*/ 5609 w 8160"/>
              <a:gd name="T81" fmla="*/ 7055 h 8054"/>
              <a:gd name="T82" fmla="*/ 5710 w 8160"/>
              <a:gd name="T83" fmla="*/ 6955 h 8054"/>
              <a:gd name="T84" fmla="*/ 5710 w 8160"/>
              <a:gd name="T85" fmla="*/ 5693 h 8054"/>
              <a:gd name="T86" fmla="*/ 5874 w 8160"/>
              <a:gd name="T87" fmla="*/ 5693 h 8054"/>
              <a:gd name="T88" fmla="*/ 5961 w 8160"/>
              <a:gd name="T89" fmla="*/ 5542 h 8054"/>
              <a:gd name="T90" fmla="*/ 5570 w 8160"/>
              <a:gd name="T91" fmla="*/ 4865 h 8054"/>
              <a:gd name="T92" fmla="*/ 5396 w 8160"/>
              <a:gd name="T93" fmla="*/ 4865 h 8054"/>
              <a:gd name="T94" fmla="*/ 5005 w 8160"/>
              <a:gd name="T95" fmla="*/ 5542 h 8054"/>
              <a:gd name="T96" fmla="*/ 5092 w 8160"/>
              <a:gd name="T97" fmla="*/ 5693 h 8054"/>
              <a:gd name="T98" fmla="*/ 7665 w 8160"/>
              <a:gd name="T99" fmla="*/ 7348 h 8054"/>
              <a:gd name="T100" fmla="*/ 7614 w 8160"/>
              <a:gd name="T101" fmla="*/ 7298 h 8054"/>
              <a:gd name="T102" fmla="*/ 4833 w 8160"/>
              <a:gd name="T103" fmla="*/ 7298 h 8054"/>
              <a:gd name="T104" fmla="*/ 4782 w 8160"/>
              <a:gd name="T105" fmla="*/ 7348 h 8054"/>
              <a:gd name="T106" fmla="*/ 4782 w 8160"/>
              <a:gd name="T107" fmla="*/ 7499 h 8054"/>
              <a:gd name="T108" fmla="*/ 4833 w 8160"/>
              <a:gd name="T109" fmla="*/ 7550 h 8054"/>
              <a:gd name="T110" fmla="*/ 7614 w 8160"/>
              <a:gd name="T111" fmla="*/ 7550 h 8054"/>
              <a:gd name="T112" fmla="*/ 7665 w 8160"/>
              <a:gd name="T113" fmla="*/ 7499 h 8054"/>
              <a:gd name="T114" fmla="*/ 7665 w 8160"/>
              <a:gd name="T115" fmla="*/ 7348 h 8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160" h="8054">
                <a:moveTo>
                  <a:pt x="1595" y="0"/>
                </a:moveTo>
                <a:lnTo>
                  <a:pt x="3873" y="0"/>
                </a:lnTo>
                <a:lnTo>
                  <a:pt x="3661" y="1698"/>
                </a:lnTo>
                <a:lnTo>
                  <a:pt x="0" y="1698"/>
                </a:lnTo>
                <a:lnTo>
                  <a:pt x="1202" y="190"/>
                </a:lnTo>
                <a:cubicBezTo>
                  <a:pt x="1297" y="70"/>
                  <a:pt x="1442" y="0"/>
                  <a:pt x="1595" y="0"/>
                </a:cubicBezTo>
                <a:close/>
                <a:moveTo>
                  <a:pt x="6565" y="0"/>
                </a:moveTo>
                <a:lnTo>
                  <a:pt x="4287" y="0"/>
                </a:lnTo>
                <a:lnTo>
                  <a:pt x="4499" y="1698"/>
                </a:lnTo>
                <a:lnTo>
                  <a:pt x="8160" y="1698"/>
                </a:lnTo>
                <a:lnTo>
                  <a:pt x="6958" y="190"/>
                </a:lnTo>
                <a:cubicBezTo>
                  <a:pt x="6863" y="70"/>
                  <a:pt x="6718" y="0"/>
                  <a:pt x="6565" y="0"/>
                </a:cubicBezTo>
                <a:close/>
                <a:moveTo>
                  <a:pt x="8160" y="1989"/>
                </a:moveTo>
                <a:lnTo>
                  <a:pt x="8160" y="7425"/>
                </a:lnTo>
                <a:cubicBezTo>
                  <a:pt x="8160" y="7772"/>
                  <a:pt x="7879" y="8054"/>
                  <a:pt x="7531" y="8054"/>
                </a:cubicBezTo>
                <a:lnTo>
                  <a:pt x="629" y="8054"/>
                </a:lnTo>
                <a:cubicBezTo>
                  <a:pt x="281" y="8054"/>
                  <a:pt x="0" y="7772"/>
                  <a:pt x="0" y="7425"/>
                </a:cubicBezTo>
                <a:lnTo>
                  <a:pt x="0" y="1989"/>
                </a:lnTo>
                <a:lnTo>
                  <a:pt x="3661" y="1989"/>
                </a:lnTo>
                <a:lnTo>
                  <a:pt x="3661" y="4134"/>
                </a:lnTo>
                <a:lnTo>
                  <a:pt x="4499" y="4134"/>
                </a:lnTo>
                <a:lnTo>
                  <a:pt x="4499" y="1989"/>
                </a:lnTo>
                <a:lnTo>
                  <a:pt x="8160" y="1989"/>
                </a:lnTo>
                <a:close/>
                <a:moveTo>
                  <a:pt x="6604" y="5693"/>
                </a:moveTo>
                <a:lnTo>
                  <a:pt x="6768" y="5693"/>
                </a:lnTo>
                <a:lnTo>
                  <a:pt x="6768" y="6955"/>
                </a:lnTo>
                <a:cubicBezTo>
                  <a:pt x="6768" y="7010"/>
                  <a:pt x="6813" y="7055"/>
                  <a:pt x="6869" y="7055"/>
                </a:cubicBezTo>
                <a:lnTo>
                  <a:pt x="7121" y="7055"/>
                </a:lnTo>
                <a:cubicBezTo>
                  <a:pt x="7177" y="7055"/>
                  <a:pt x="7222" y="7010"/>
                  <a:pt x="7222" y="6955"/>
                </a:cubicBezTo>
                <a:lnTo>
                  <a:pt x="7222" y="5693"/>
                </a:lnTo>
                <a:lnTo>
                  <a:pt x="7386" y="5693"/>
                </a:lnTo>
                <a:cubicBezTo>
                  <a:pt x="7464" y="5693"/>
                  <a:pt x="7512" y="5609"/>
                  <a:pt x="7473" y="5542"/>
                </a:cubicBezTo>
                <a:lnTo>
                  <a:pt x="7082" y="4865"/>
                </a:lnTo>
                <a:cubicBezTo>
                  <a:pt x="7044" y="4798"/>
                  <a:pt x="6947" y="4798"/>
                  <a:pt x="6908" y="4865"/>
                </a:cubicBezTo>
                <a:lnTo>
                  <a:pt x="6517" y="5542"/>
                </a:lnTo>
                <a:cubicBezTo>
                  <a:pt x="6478" y="5609"/>
                  <a:pt x="6527" y="5693"/>
                  <a:pt x="6604" y="5693"/>
                </a:cubicBezTo>
                <a:close/>
                <a:moveTo>
                  <a:pt x="5092" y="5693"/>
                </a:moveTo>
                <a:lnTo>
                  <a:pt x="5256" y="5693"/>
                </a:lnTo>
                <a:lnTo>
                  <a:pt x="5256" y="6955"/>
                </a:lnTo>
                <a:cubicBezTo>
                  <a:pt x="5256" y="7010"/>
                  <a:pt x="5301" y="7055"/>
                  <a:pt x="5357" y="7055"/>
                </a:cubicBezTo>
                <a:lnTo>
                  <a:pt x="5609" y="7055"/>
                </a:lnTo>
                <a:cubicBezTo>
                  <a:pt x="5665" y="7055"/>
                  <a:pt x="5710" y="7010"/>
                  <a:pt x="5710" y="6955"/>
                </a:cubicBezTo>
                <a:lnTo>
                  <a:pt x="5710" y="5693"/>
                </a:lnTo>
                <a:lnTo>
                  <a:pt x="5874" y="5693"/>
                </a:lnTo>
                <a:cubicBezTo>
                  <a:pt x="5951" y="5693"/>
                  <a:pt x="6000" y="5609"/>
                  <a:pt x="5961" y="5542"/>
                </a:cubicBezTo>
                <a:lnTo>
                  <a:pt x="5570" y="4865"/>
                </a:lnTo>
                <a:cubicBezTo>
                  <a:pt x="5531" y="4798"/>
                  <a:pt x="5434" y="4798"/>
                  <a:pt x="5396" y="4865"/>
                </a:cubicBezTo>
                <a:lnTo>
                  <a:pt x="5005" y="5542"/>
                </a:lnTo>
                <a:cubicBezTo>
                  <a:pt x="4966" y="5609"/>
                  <a:pt x="5015" y="5693"/>
                  <a:pt x="5092" y="5693"/>
                </a:cubicBezTo>
                <a:close/>
                <a:moveTo>
                  <a:pt x="7665" y="7348"/>
                </a:moveTo>
                <a:cubicBezTo>
                  <a:pt x="7665" y="7320"/>
                  <a:pt x="7642" y="7298"/>
                  <a:pt x="7614" y="7298"/>
                </a:cubicBezTo>
                <a:lnTo>
                  <a:pt x="4833" y="7298"/>
                </a:lnTo>
                <a:cubicBezTo>
                  <a:pt x="4805" y="7298"/>
                  <a:pt x="4782" y="7320"/>
                  <a:pt x="4782" y="7348"/>
                </a:cubicBezTo>
                <a:lnTo>
                  <a:pt x="4782" y="7499"/>
                </a:lnTo>
                <a:cubicBezTo>
                  <a:pt x="4782" y="7527"/>
                  <a:pt x="4805" y="7550"/>
                  <a:pt x="4833" y="7550"/>
                </a:cubicBezTo>
                <a:lnTo>
                  <a:pt x="7614" y="7550"/>
                </a:lnTo>
                <a:cubicBezTo>
                  <a:pt x="7642" y="7550"/>
                  <a:pt x="7665" y="7527"/>
                  <a:pt x="7665" y="7499"/>
                </a:cubicBezTo>
                <a:lnTo>
                  <a:pt x="7665" y="7348"/>
                </a:lnTo>
                <a:close/>
              </a:path>
            </a:pathLst>
          </a:custGeom>
          <a:solidFill>
            <a:schemeClr val="bg1"/>
          </a:solidFill>
          <a:ln>
            <a:noFill/>
          </a:ln>
        </p:spPr>
      </p:sp>
      <p:sp>
        <p:nvSpPr>
          <p:cNvPr id="63" name="round-wall-clock_16314"/>
          <p:cNvSpPr>
            <a:spLocks noChangeAspect="1"/>
          </p:cNvSpPr>
          <p:nvPr/>
        </p:nvSpPr>
        <p:spPr bwMode="auto">
          <a:xfrm>
            <a:off x="7292203" y="3577136"/>
            <a:ext cx="794110" cy="792908"/>
          </a:xfrm>
          <a:custGeom>
            <a:avLst/>
            <a:gdLst>
              <a:gd name="connsiteX0" fmla="*/ 302902 w 605874"/>
              <a:gd name="connsiteY0" fmla="*/ 455288 h 604957"/>
              <a:gd name="connsiteX1" fmla="*/ 331728 w 605874"/>
              <a:gd name="connsiteY1" fmla="*/ 484079 h 604957"/>
              <a:gd name="connsiteX2" fmla="*/ 302902 w 605874"/>
              <a:gd name="connsiteY2" fmla="*/ 512870 h 604957"/>
              <a:gd name="connsiteX3" fmla="*/ 274076 w 605874"/>
              <a:gd name="connsiteY3" fmla="*/ 484079 h 604957"/>
              <a:gd name="connsiteX4" fmla="*/ 302902 w 605874"/>
              <a:gd name="connsiteY4" fmla="*/ 455288 h 604957"/>
              <a:gd name="connsiteX5" fmla="*/ 472611 w 605874"/>
              <a:gd name="connsiteY5" fmla="*/ 277957 h 604957"/>
              <a:gd name="connsiteX6" fmla="*/ 501437 w 605874"/>
              <a:gd name="connsiteY6" fmla="*/ 306748 h 604957"/>
              <a:gd name="connsiteX7" fmla="*/ 472611 w 605874"/>
              <a:gd name="connsiteY7" fmla="*/ 335539 h 604957"/>
              <a:gd name="connsiteX8" fmla="*/ 443785 w 605874"/>
              <a:gd name="connsiteY8" fmla="*/ 306748 h 604957"/>
              <a:gd name="connsiteX9" fmla="*/ 472611 w 605874"/>
              <a:gd name="connsiteY9" fmla="*/ 277957 h 604957"/>
              <a:gd name="connsiteX10" fmla="*/ 129276 w 605874"/>
              <a:gd name="connsiteY10" fmla="*/ 277957 h 604957"/>
              <a:gd name="connsiteX11" fmla="*/ 158067 w 605874"/>
              <a:gd name="connsiteY11" fmla="*/ 306748 h 604957"/>
              <a:gd name="connsiteX12" fmla="*/ 129276 w 605874"/>
              <a:gd name="connsiteY12" fmla="*/ 335539 h 604957"/>
              <a:gd name="connsiteX13" fmla="*/ 100485 w 605874"/>
              <a:gd name="connsiteY13" fmla="*/ 306748 h 604957"/>
              <a:gd name="connsiteX14" fmla="*/ 129276 w 605874"/>
              <a:gd name="connsiteY14" fmla="*/ 277957 h 604957"/>
              <a:gd name="connsiteX15" fmla="*/ 302407 w 605874"/>
              <a:gd name="connsiteY15" fmla="*/ 189186 h 604957"/>
              <a:gd name="connsiteX16" fmla="*/ 318389 w 605874"/>
              <a:gd name="connsiteY16" fmla="*/ 205154 h 604957"/>
              <a:gd name="connsiteX17" fmla="*/ 318389 w 605874"/>
              <a:gd name="connsiteY17" fmla="*/ 305796 h 604957"/>
              <a:gd name="connsiteX18" fmla="*/ 394779 w 605874"/>
              <a:gd name="connsiteY18" fmla="*/ 305796 h 604957"/>
              <a:gd name="connsiteX19" fmla="*/ 410761 w 605874"/>
              <a:gd name="connsiteY19" fmla="*/ 321617 h 604957"/>
              <a:gd name="connsiteX20" fmla="*/ 394779 w 605874"/>
              <a:gd name="connsiteY20" fmla="*/ 337585 h 604957"/>
              <a:gd name="connsiteX21" fmla="*/ 302407 w 605874"/>
              <a:gd name="connsiteY21" fmla="*/ 337585 h 604957"/>
              <a:gd name="connsiteX22" fmla="*/ 286425 w 605874"/>
              <a:gd name="connsiteY22" fmla="*/ 321617 h 604957"/>
              <a:gd name="connsiteX23" fmla="*/ 286425 w 605874"/>
              <a:gd name="connsiteY23" fmla="*/ 205154 h 604957"/>
              <a:gd name="connsiteX24" fmla="*/ 302407 w 605874"/>
              <a:gd name="connsiteY24" fmla="*/ 189186 h 604957"/>
              <a:gd name="connsiteX25" fmla="*/ 302902 w 605874"/>
              <a:gd name="connsiteY25" fmla="*/ 92088 h 604957"/>
              <a:gd name="connsiteX26" fmla="*/ 331728 w 605874"/>
              <a:gd name="connsiteY26" fmla="*/ 120879 h 604957"/>
              <a:gd name="connsiteX27" fmla="*/ 302902 w 605874"/>
              <a:gd name="connsiteY27" fmla="*/ 149670 h 604957"/>
              <a:gd name="connsiteX28" fmla="*/ 274076 w 605874"/>
              <a:gd name="connsiteY28" fmla="*/ 120879 h 604957"/>
              <a:gd name="connsiteX29" fmla="*/ 302902 w 605874"/>
              <a:gd name="connsiteY29" fmla="*/ 92088 h 604957"/>
              <a:gd name="connsiteX30" fmla="*/ 302864 w 605874"/>
              <a:gd name="connsiteY30" fmla="*/ 74393 h 604957"/>
              <a:gd name="connsiteX31" fmla="*/ 74506 w 605874"/>
              <a:gd name="connsiteY31" fmla="*/ 302406 h 604957"/>
              <a:gd name="connsiteX32" fmla="*/ 302864 w 605874"/>
              <a:gd name="connsiteY32" fmla="*/ 530564 h 604957"/>
              <a:gd name="connsiteX33" fmla="*/ 531368 w 605874"/>
              <a:gd name="connsiteY33" fmla="*/ 302406 h 604957"/>
              <a:gd name="connsiteX34" fmla="*/ 302864 w 605874"/>
              <a:gd name="connsiteY34" fmla="*/ 74393 h 604957"/>
              <a:gd name="connsiteX35" fmla="*/ 302864 w 605874"/>
              <a:gd name="connsiteY35" fmla="*/ 0 h 604957"/>
              <a:gd name="connsiteX36" fmla="*/ 605874 w 605874"/>
              <a:gd name="connsiteY36" fmla="*/ 302406 h 604957"/>
              <a:gd name="connsiteX37" fmla="*/ 302864 w 605874"/>
              <a:gd name="connsiteY37" fmla="*/ 604957 h 604957"/>
              <a:gd name="connsiteX38" fmla="*/ 0 w 605874"/>
              <a:gd name="connsiteY38" fmla="*/ 302406 h 604957"/>
              <a:gd name="connsiteX39" fmla="*/ 302864 w 605874"/>
              <a:gd name="connsiteY39" fmla="*/ 0 h 604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605874" h="604957">
                <a:moveTo>
                  <a:pt x="302902" y="455288"/>
                </a:moveTo>
                <a:cubicBezTo>
                  <a:pt x="318822" y="455288"/>
                  <a:pt x="331728" y="468178"/>
                  <a:pt x="331728" y="484079"/>
                </a:cubicBezTo>
                <a:cubicBezTo>
                  <a:pt x="331728" y="499980"/>
                  <a:pt x="318822" y="512870"/>
                  <a:pt x="302902" y="512870"/>
                </a:cubicBezTo>
                <a:cubicBezTo>
                  <a:pt x="286982" y="512870"/>
                  <a:pt x="274076" y="499980"/>
                  <a:pt x="274076" y="484079"/>
                </a:cubicBezTo>
                <a:cubicBezTo>
                  <a:pt x="274076" y="468178"/>
                  <a:pt x="286982" y="455288"/>
                  <a:pt x="302902" y="455288"/>
                </a:cubicBezTo>
                <a:close/>
                <a:moveTo>
                  <a:pt x="472611" y="277957"/>
                </a:moveTo>
                <a:cubicBezTo>
                  <a:pt x="488531" y="277957"/>
                  <a:pt x="501437" y="290847"/>
                  <a:pt x="501437" y="306748"/>
                </a:cubicBezTo>
                <a:cubicBezTo>
                  <a:pt x="501437" y="322649"/>
                  <a:pt x="488531" y="335539"/>
                  <a:pt x="472611" y="335539"/>
                </a:cubicBezTo>
                <a:cubicBezTo>
                  <a:pt x="456691" y="335539"/>
                  <a:pt x="443785" y="322649"/>
                  <a:pt x="443785" y="306748"/>
                </a:cubicBezTo>
                <a:cubicBezTo>
                  <a:pt x="443785" y="290847"/>
                  <a:pt x="456691" y="277957"/>
                  <a:pt x="472611" y="277957"/>
                </a:cubicBezTo>
                <a:close/>
                <a:moveTo>
                  <a:pt x="129276" y="277957"/>
                </a:moveTo>
                <a:cubicBezTo>
                  <a:pt x="145177" y="277957"/>
                  <a:pt x="158067" y="290847"/>
                  <a:pt x="158067" y="306748"/>
                </a:cubicBezTo>
                <a:cubicBezTo>
                  <a:pt x="158067" y="322649"/>
                  <a:pt x="145177" y="335539"/>
                  <a:pt x="129276" y="335539"/>
                </a:cubicBezTo>
                <a:cubicBezTo>
                  <a:pt x="113375" y="335539"/>
                  <a:pt x="100485" y="322649"/>
                  <a:pt x="100485" y="306748"/>
                </a:cubicBezTo>
                <a:cubicBezTo>
                  <a:pt x="100485" y="290847"/>
                  <a:pt x="113375" y="277957"/>
                  <a:pt x="129276" y="277957"/>
                </a:cubicBezTo>
                <a:close/>
                <a:moveTo>
                  <a:pt x="302407" y="189186"/>
                </a:moveTo>
                <a:cubicBezTo>
                  <a:pt x="311204" y="189186"/>
                  <a:pt x="318389" y="196218"/>
                  <a:pt x="318389" y="205154"/>
                </a:cubicBezTo>
                <a:lnTo>
                  <a:pt x="318389" y="305796"/>
                </a:lnTo>
                <a:lnTo>
                  <a:pt x="394779" y="305796"/>
                </a:lnTo>
                <a:cubicBezTo>
                  <a:pt x="403576" y="305796"/>
                  <a:pt x="410761" y="312828"/>
                  <a:pt x="410761" y="321617"/>
                </a:cubicBezTo>
                <a:cubicBezTo>
                  <a:pt x="410761" y="330554"/>
                  <a:pt x="403576" y="337585"/>
                  <a:pt x="394779" y="337585"/>
                </a:cubicBezTo>
                <a:lnTo>
                  <a:pt x="302407" y="337585"/>
                </a:lnTo>
                <a:cubicBezTo>
                  <a:pt x="293610" y="337585"/>
                  <a:pt x="286425" y="330554"/>
                  <a:pt x="286425" y="321617"/>
                </a:cubicBezTo>
                <a:lnTo>
                  <a:pt x="286425" y="205154"/>
                </a:lnTo>
                <a:cubicBezTo>
                  <a:pt x="286425" y="196218"/>
                  <a:pt x="293610" y="189186"/>
                  <a:pt x="302407" y="189186"/>
                </a:cubicBezTo>
                <a:close/>
                <a:moveTo>
                  <a:pt x="302902" y="92088"/>
                </a:moveTo>
                <a:cubicBezTo>
                  <a:pt x="318822" y="92088"/>
                  <a:pt x="331728" y="104978"/>
                  <a:pt x="331728" y="120879"/>
                </a:cubicBezTo>
                <a:cubicBezTo>
                  <a:pt x="331728" y="136780"/>
                  <a:pt x="318822" y="149670"/>
                  <a:pt x="302902" y="149670"/>
                </a:cubicBezTo>
                <a:cubicBezTo>
                  <a:pt x="286982" y="149670"/>
                  <a:pt x="274076" y="136780"/>
                  <a:pt x="274076" y="120879"/>
                </a:cubicBezTo>
                <a:cubicBezTo>
                  <a:pt x="274076" y="104978"/>
                  <a:pt x="286982" y="92088"/>
                  <a:pt x="302902" y="92088"/>
                </a:cubicBezTo>
                <a:close/>
                <a:moveTo>
                  <a:pt x="302864" y="74393"/>
                </a:moveTo>
                <a:cubicBezTo>
                  <a:pt x="176878" y="74393"/>
                  <a:pt x="74506" y="176757"/>
                  <a:pt x="74506" y="302406"/>
                </a:cubicBezTo>
                <a:cubicBezTo>
                  <a:pt x="74506" y="428200"/>
                  <a:pt x="176878" y="530564"/>
                  <a:pt x="302864" y="530564"/>
                </a:cubicBezTo>
                <a:cubicBezTo>
                  <a:pt x="428849" y="530564"/>
                  <a:pt x="531368" y="428200"/>
                  <a:pt x="531368" y="302406"/>
                </a:cubicBezTo>
                <a:cubicBezTo>
                  <a:pt x="531368" y="176610"/>
                  <a:pt x="428849" y="74393"/>
                  <a:pt x="302864" y="74393"/>
                </a:cubicBezTo>
                <a:close/>
                <a:moveTo>
                  <a:pt x="302864" y="0"/>
                </a:moveTo>
                <a:cubicBezTo>
                  <a:pt x="469915" y="0"/>
                  <a:pt x="605874" y="135753"/>
                  <a:pt x="605874" y="302406"/>
                </a:cubicBezTo>
                <a:cubicBezTo>
                  <a:pt x="605874" y="469204"/>
                  <a:pt x="469915" y="604957"/>
                  <a:pt x="302864" y="604957"/>
                </a:cubicBezTo>
                <a:cubicBezTo>
                  <a:pt x="135959" y="604957"/>
                  <a:pt x="0" y="469204"/>
                  <a:pt x="0" y="302406"/>
                </a:cubicBezTo>
                <a:cubicBezTo>
                  <a:pt x="0" y="135753"/>
                  <a:pt x="135959" y="0"/>
                  <a:pt x="302864" y="0"/>
                </a:cubicBezTo>
                <a:close/>
              </a:path>
            </a:pathLst>
          </a:custGeom>
          <a:solidFill>
            <a:schemeClr val="bg1"/>
          </a:solidFill>
          <a:ln>
            <a:noFill/>
          </a:ln>
        </p:spPr>
      </p:sp>
      <p:sp>
        <p:nvSpPr>
          <p:cNvPr id="64" name="business-bars-graphic_15237"/>
          <p:cNvSpPr>
            <a:spLocks noChangeAspect="1"/>
          </p:cNvSpPr>
          <p:nvPr/>
        </p:nvSpPr>
        <p:spPr bwMode="auto">
          <a:xfrm>
            <a:off x="4638632" y="3023672"/>
            <a:ext cx="609685" cy="550879"/>
          </a:xfrm>
          <a:custGeom>
            <a:avLst/>
            <a:gdLst>
              <a:gd name="connsiteX0" fmla="*/ 41158 w 584292"/>
              <a:gd name="connsiteY0" fmla="*/ 446576 h 527936"/>
              <a:gd name="connsiteX1" fmla="*/ 543134 w 584292"/>
              <a:gd name="connsiteY1" fmla="*/ 446576 h 527936"/>
              <a:gd name="connsiteX2" fmla="*/ 584292 w 584292"/>
              <a:gd name="connsiteY2" fmla="*/ 487659 h 527936"/>
              <a:gd name="connsiteX3" fmla="*/ 543134 w 584292"/>
              <a:gd name="connsiteY3" fmla="*/ 527936 h 527936"/>
              <a:gd name="connsiteX4" fmla="*/ 41158 w 584292"/>
              <a:gd name="connsiteY4" fmla="*/ 527936 h 527936"/>
              <a:gd name="connsiteX5" fmla="*/ 0 w 584292"/>
              <a:gd name="connsiteY5" fmla="*/ 487659 h 527936"/>
              <a:gd name="connsiteX6" fmla="*/ 41158 w 584292"/>
              <a:gd name="connsiteY6" fmla="*/ 446576 h 527936"/>
              <a:gd name="connsiteX7" fmla="*/ 62981 w 584292"/>
              <a:gd name="connsiteY7" fmla="*/ 268438 h 527936"/>
              <a:gd name="connsiteX8" fmla="*/ 172707 w 584292"/>
              <a:gd name="connsiteY8" fmla="*/ 268438 h 527936"/>
              <a:gd name="connsiteX9" fmla="*/ 193684 w 584292"/>
              <a:gd name="connsiteY9" fmla="*/ 289386 h 527936"/>
              <a:gd name="connsiteX10" fmla="*/ 193684 w 584292"/>
              <a:gd name="connsiteY10" fmla="*/ 409434 h 527936"/>
              <a:gd name="connsiteX11" fmla="*/ 172707 w 584292"/>
              <a:gd name="connsiteY11" fmla="*/ 430382 h 527936"/>
              <a:gd name="connsiteX12" fmla="*/ 62981 w 584292"/>
              <a:gd name="connsiteY12" fmla="*/ 430382 h 527936"/>
              <a:gd name="connsiteX13" fmla="*/ 41198 w 584292"/>
              <a:gd name="connsiteY13" fmla="*/ 409434 h 527936"/>
              <a:gd name="connsiteX14" fmla="*/ 41198 w 584292"/>
              <a:gd name="connsiteY14" fmla="*/ 289386 h 527936"/>
              <a:gd name="connsiteX15" fmla="*/ 62981 w 584292"/>
              <a:gd name="connsiteY15" fmla="*/ 268438 h 527936"/>
              <a:gd name="connsiteX16" fmla="*/ 411585 w 584292"/>
              <a:gd name="connsiteY16" fmla="*/ 158834 h 527936"/>
              <a:gd name="connsiteX17" fmla="*/ 521311 w 584292"/>
              <a:gd name="connsiteY17" fmla="*/ 158834 h 527936"/>
              <a:gd name="connsiteX18" fmla="*/ 543094 w 584292"/>
              <a:gd name="connsiteY18" fmla="*/ 180590 h 527936"/>
              <a:gd name="connsiteX19" fmla="*/ 543094 w 584292"/>
              <a:gd name="connsiteY19" fmla="*/ 409431 h 527936"/>
              <a:gd name="connsiteX20" fmla="*/ 521311 w 584292"/>
              <a:gd name="connsiteY20" fmla="*/ 430381 h 527936"/>
              <a:gd name="connsiteX21" fmla="*/ 411585 w 584292"/>
              <a:gd name="connsiteY21" fmla="*/ 430381 h 527936"/>
              <a:gd name="connsiteX22" fmla="*/ 390608 w 584292"/>
              <a:gd name="connsiteY22" fmla="*/ 409431 h 527936"/>
              <a:gd name="connsiteX23" fmla="*/ 390608 w 584292"/>
              <a:gd name="connsiteY23" fmla="*/ 180590 h 527936"/>
              <a:gd name="connsiteX24" fmla="*/ 411585 w 584292"/>
              <a:gd name="connsiteY24" fmla="*/ 158834 h 527936"/>
              <a:gd name="connsiteX25" fmla="*/ 237226 w 584292"/>
              <a:gd name="connsiteY25" fmla="*/ 0 h 527936"/>
              <a:gd name="connsiteX26" fmla="*/ 347066 w 584292"/>
              <a:gd name="connsiteY26" fmla="*/ 0 h 527936"/>
              <a:gd name="connsiteX27" fmla="*/ 368065 w 584292"/>
              <a:gd name="connsiteY27" fmla="*/ 21761 h 527936"/>
              <a:gd name="connsiteX28" fmla="*/ 368065 w 584292"/>
              <a:gd name="connsiteY28" fmla="*/ 409426 h 527936"/>
              <a:gd name="connsiteX29" fmla="*/ 347066 w 584292"/>
              <a:gd name="connsiteY29" fmla="*/ 430381 h 527936"/>
              <a:gd name="connsiteX30" fmla="*/ 237226 w 584292"/>
              <a:gd name="connsiteY30" fmla="*/ 430381 h 527936"/>
              <a:gd name="connsiteX31" fmla="*/ 216227 w 584292"/>
              <a:gd name="connsiteY31" fmla="*/ 409426 h 527936"/>
              <a:gd name="connsiteX32" fmla="*/ 216227 w 584292"/>
              <a:gd name="connsiteY32" fmla="*/ 21761 h 527936"/>
              <a:gd name="connsiteX33" fmla="*/ 237226 w 584292"/>
              <a:gd name="connsiteY33" fmla="*/ 0 h 527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84292" h="527936">
                <a:moveTo>
                  <a:pt x="41158" y="446576"/>
                </a:moveTo>
                <a:lnTo>
                  <a:pt x="543134" y="446576"/>
                </a:lnTo>
                <a:cubicBezTo>
                  <a:pt x="565730" y="446576"/>
                  <a:pt x="584292" y="465104"/>
                  <a:pt x="584292" y="487659"/>
                </a:cubicBezTo>
                <a:cubicBezTo>
                  <a:pt x="584292" y="510214"/>
                  <a:pt x="565730" y="527936"/>
                  <a:pt x="543134" y="527936"/>
                </a:cubicBezTo>
                <a:lnTo>
                  <a:pt x="41158" y="527936"/>
                </a:lnTo>
                <a:cubicBezTo>
                  <a:pt x="18562" y="527936"/>
                  <a:pt x="0" y="510214"/>
                  <a:pt x="0" y="487659"/>
                </a:cubicBezTo>
                <a:cubicBezTo>
                  <a:pt x="0" y="465104"/>
                  <a:pt x="18562" y="446576"/>
                  <a:pt x="41158" y="446576"/>
                </a:cubicBezTo>
                <a:close/>
                <a:moveTo>
                  <a:pt x="62981" y="268438"/>
                </a:moveTo>
                <a:lnTo>
                  <a:pt x="172707" y="268438"/>
                </a:lnTo>
                <a:cubicBezTo>
                  <a:pt x="184002" y="268438"/>
                  <a:pt x="193684" y="278106"/>
                  <a:pt x="193684" y="289386"/>
                </a:cubicBezTo>
                <a:lnTo>
                  <a:pt x="193684" y="409434"/>
                </a:lnTo>
                <a:cubicBezTo>
                  <a:pt x="193684" y="420714"/>
                  <a:pt x="184002" y="430382"/>
                  <a:pt x="172707" y="430382"/>
                </a:cubicBezTo>
                <a:lnTo>
                  <a:pt x="62981" y="430382"/>
                </a:lnTo>
                <a:cubicBezTo>
                  <a:pt x="50879" y="430382"/>
                  <a:pt x="41198" y="420714"/>
                  <a:pt x="41198" y="409434"/>
                </a:cubicBezTo>
                <a:lnTo>
                  <a:pt x="41198" y="289386"/>
                </a:lnTo>
                <a:cubicBezTo>
                  <a:pt x="41198" y="278106"/>
                  <a:pt x="50879" y="268438"/>
                  <a:pt x="62981" y="268438"/>
                </a:cubicBezTo>
                <a:close/>
                <a:moveTo>
                  <a:pt x="411585" y="158834"/>
                </a:moveTo>
                <a:lnTo>
                  <a:pt x="521311" y="158834"/>
                </a:lnTo>
                <a:cubicBezTo>
                  <a:pt x="533413" y="158834"/>
                  <a:pt x="543094" y="168503"/>
                  <a:pt x="543094" y="180590"/>
                </a:cubicBezTo>
                <a:lnTo>
                  <a:pt x="543094" y="409431"/>
                </a:lnTo>
                <a:cubicBezTo>
                  <a:pt x="543094" y="420712"/>
                  <a:pt x="533413" y="430381"/>
                  <a:pt x="521311" y="430381"/>
                </a:cubicBezTo>
                <a:lnTo>
                  <a:pt x="411585" y="430381"/>
                </a:lnTo>
                <a:cubicBezTo>
                  <a:pt x="400290" y="430381"/>
                  <a:pt x="390608" y="420712"/>
                  <a:pt x="390608" y="409431"/>
                </a:cubicBezTo>
                <a:lnTo>
                  <a:pt x="390608" y="180590"/>
                </a:lnTo>
                <a:cubicBezTo>
                  <a:pt x="390608" y="168503"/>
                  <a:pt x="400290" y="158834"/>
                  <a:pt x="411585" y="158834"/>
                </a:cubicBezTo>
                <a:close/>
                <a:moveTo>
                  <a:pt x="237226" y="0"/>
                </a:moveTo>
                <a:lnTo>
                  <a:pt x="347066" y="0"/>
                </a:lnTo>
                <a:cubicBezTo>
                  <a:pt x="358373" y="0"/>
                  <a:pt x="368065" y="9672"/>
                  <a:pt x="368065" y="21761"/>
                </a:cubicBezTo>
                <a:lnTo>
                  <a:pt x="368065" y="409426"/>
                </a:lnTo>
                <a:cubicBezTo>
                  <a:pt x="368065" y="420710"/>
                  <a:pt x="358373" y="430381"/>
                  <a:pt x="347066" y="430381"/>
                </a:cubicBezTo>
                <a:lnTo>
                  <a:pt x="237226" y="430381"/>
                </a:lnTo>
                <a:cubicBezTo>
                  <a:pt x="225111" y="430381"/>
                  <a:pt x="216227" y="420710"/>
                  <a:pt x="216227" y="409426"/>
                </a:cubicBezTo>
                <a:lnTo>
                  <a:pt x="216227" y="21761"/>
                </a:lnTo>
                <a:cubicBezTo>
                  <a:pt x="216227" y="9672"/>
                  <a:pt x="225111" y="0"/>
                  <a:pt x="237226" y="0"/>
                </a:cubicBezTo>
                <a:close/>
              </a:path>
            </a:pathLst>
          </a:custGeom>
          <a:solidFill>
            <a:schemeClr val="bg1"/>
          </a:solidFill>
          <a:ln>
            <a:noFill/>
          </a:ln>
        </p:spPr>
      </p:sp>
      <p:sp>
        <p:nvSpPr>
          <p:cNvPr id="3" name="文本框 2"/>
          <p:cNvSpPr txBox="1"/>
          <p:nvPr/>
        </p:nvSpPr>
        <p:spPr>
          <a:xfrm>
            <a:off x="1513205" y="772160"/>
            <a:ext cx="9683115" cy="5631180"/>
          </a:xfrm>
          <a:prstGeom prst="rect">
            <a:avLst/>
          </a:prstGeom>
          <a:noFill/>
        </p:spPr>
        <p:txBody>
          <a:bodyPr wrap="square" rtlCol="0">
            <a:spAutoFit/>
          </a:bodyPr>
          <a:p>
            <a:pPr fontAlgn="auto">
              <a:lnSpc>
                <a:spcPct val="150000"/>
              </a:lnSpc>
            </a:pPr>
            <a:r>
              <a:rPr lang="zh-CN" altLang="en-US" sz="2400"/>
              <a:t>在基督教的《圣经》（《旧约》）中说，上帝为了看亚伯拉罕是否真的忠诚自己。所以让他带着独生子以撒到一个指定的地方，杀死他献祭给上帝。正当亚伯拉罕要拿刀杀掉儿子时，上帝的天使阻止他：“现在我知道你是敬畏上帝的了，前面林子里有一只羊，可用它来‘祭献’上帝。”于是，亚伯拉罕便把小树林中的那只山羊抓来杀了，代替他的儿子做祭牲。“替罪羊”起源于圣经，</a:t>
            </a:r>
            <a:r>
              <a:rPr lang="zh-CN" altLang="en-US" sz="2400">
                <a:solidFill>
                  <a:schemeClr val="tx2"/>
                </a:solidFill>
              </a:rPr>
              <a:t>把罪行象征化地放到了一只山羊身上，使其代为受罪。</a:t>
            </a:r>
            <a:r>
              <a:rPr lang="zh-CN" altLang="en-US" sz="2400"/>
              <a:t>这只羊在隆重的仪式之后，被驱逐到了遥远的荒地，人</a:t>
            </a:r>
            <a:r>
              <a:rPr lang="zh-CN" altLang="en-US" sz="2400">
                <a:solidFill>
                  <a:schemeClr val="tx2"/>
                </a:solidFill>
              </a:rPr>
              <a:t>们幻想这个国家的不幸会随着这只羊（替罪羊）的被驱逐离开而终结，内心的恐惧和焦虑得到安抚。</a:t>
            </a:r>
            <a:r>
              <a:rPr lang="zh-CN" altLang="en-US" sz="2400"/>
              <a:t>因为这种”暂缓痛苦绝望“的”疗愈作用“，所以这种”替罪羊“的仪式会一直延续。</a:t>
            </a: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0-#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0-#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0-#ppt_w/2"/>
                                          </p:val>
                                        </p:tav>
                                        <p:tav tm="100000">
                                          <p:val>
                                            <p:strVal val="#ppt_x"/>
                                          </p:val>
                                        </p:tav>
                                      </p:tavLst>
                                    </p:anim>
                                    <p:anim calcmode="lin" valueType="num">
                                      <p:cBhvr additive="base">
                                        <p:cTn id="18" dur="500" fill="hold"/>
                                        <p:tgtEl>
                                          <p:spTgt spid="21"/>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0-#ppt_w/2"/>
                                          </p:val>
                                        </p:tav>
                                        <p:tav tm="100000">
                                          <p:val>
                                            <p:strVal val="#ppt_x"/>
                                          </p:val>
                                        </p:tav>
                                      </p:tavLst>
                                    </p:anim>
                                    <p:anim calcmode="lin" valueType="num">
                                      <p:cBhvr additive="base">
                                        <p:cTn id="22"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1752600" y="4172651"/>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标题一</a:t>
            </a:r>
            <a:endParaRPr lang="zh-CN" altLang="en-US" sz="2400" b="1" dirty="0">
              <a:solidFill>
                <a:schemeClr val="bg1"/>
              </a:solidFill>
              <a:cs typeface="+mn-ea"/>
              <a:sym typeface="+mn-lt"/>
            </a:endParaRPr>
          </a:p>
        </p:txBody>
      </p:sp>
      <p:sp>
        <p:nvSpPr>
          <p:cNvPr id="20" name="文本框 19"/>
          <p:cNvSpPr txBox="1"/>
          <p:nvPr/>
        </p:nvSpPr>
        <p:spPr>
          <a:xfrm>
            <a:off x="4362854" y="3681815"/>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标题二</a:t>
            </a:r>
            <a:endParaRPr lang="zh-CN" altLang="en-US" sz="2400" b="1" dirty="0">
              <a:solidFill>
                <a:schemeClr val="bg1"/>
              </a:solidFill>
              <a:cs typeface="+mn-ea"/>
              <a:sym typeface="+mn-lt"/>
            </a:endParaRPr>
          </a:p>
        </p:txBody>
      </p:sp>
      <p:sp>
        <p:nvSpPr>
          <p:cNvPr id="21" name="文本框 20"/>
          <p:cNvSpPr txBox="1"/>
          <p:nvPr/>
        </p:nvSpPr>
        <p:spPr>
          <a:xfrm>
            <a:off x="7136808" y="4473656"/>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标题三</a:t>
            </a:r>
            <a:endParaRPr lang="zh-CN" altLang="en-US" sz="2400" b="1" dirty="0">
              <a:solidFill>
                <a:schemeClr val="bg1"/>
              </a:solidFill>
              <a:cs typeface="+mn-ea"/>
              <a:sym typeface="+mn-lt"/>
            </a:endParaRPr>
          </a:p>
        </p:txBody>
      </p:sp>
      <p:sp>
        <p:nvSpPr>
          <p:cNvPr id="22" name="文本框 21"/>
          <p:cNvSpPr txBox="1"/>
          <p:nvPr/>
        </p:nvSpPr>
        <p:spPr>
          <a:xfrm>
            <a:off x="10328910" y="4211374"/>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标题四</a:t>
            </a:r>
            <a:endParaRPr lang="zh-CN" altLang="en-US" sz="2400" b="1" dirty="0">
              <a:solidFill>
                <a:schemeClr val="bg1"/>
              </a:solidFill>
              <a:cs typeface="+mn-ea"/>
              <a:sym typeface="+mn-lt"/>
            </a:endParaRPr>
          </a:p>
        </p:txBody>
      </p:sp>
      <p:grpSp>
        <p:nvGrpSpPr>
          <p:cNvPr id="6" name="组合 5"/>
          <p:cNvGrpSpPr/>
          <p:nvPr/>
        </p:nvGrpSpPr>
        <p:grpSpPr>
          <a:xfrm>
            <a:off x="-78015" y="-1836012"/>
            <a:ext cx="1833789" cy="4378326"/>
            <a:chOff x="-240846" y="-487413"/>
            <a:chExt cx="1833789" cy="4378326"/>
          </a:xfrm>
        </p:grpSpPr>
        <p:sp>
          <p:nvSpPr>
            <p:cNvPr id="23" name="Freeform 960"/>
            <p:cNvSpPr/>
            <p:nvPr/>
          </p:nvSpPr>
          <p:spPr bwMode="auto">
            <a:xfrm>
              <a:off x="-226332" y="-487413"/>
              <a:ext cx="1819275" cy="3271838"/>
            </a:xfrm>
            <a:custGeom>
              <a:avLst/>
              <a:gdLst>
                <a:gd name="T0" fmla="*/ 0 w 955"/>
                <a:gd name="T1" fmla="*/ 135 h 1719"/>
                <a:gd name="T2" fmla="*/ 134 w 955"/>
                <a:gd name="T3" fmla="*/ 58 h 1719"/>
                <a:gd name="T4" fmla="*/ 423 w 955"/>
                <a:gd name="T5" fmla="*/ 136 h 1719"/>
                <a:gd name="T6" fmla="*/ 897 w 955"/>
                <a:gd name="T7" fmla="*/ 957 h 1719"/>
                <a:gd name="T8" fmla="*/ 820 w 955"/>
                <a:gd name="T9" fmla="*/ 1246 h 1719"/>
                <a:gd name="T10" fmla="*/ 0 w 955"/>
                <a:gd name="T11" fmla="*/ 1719 h 1719"/>
                <a:gd name="T12" fmla="*/ 0 w 955"/>
                <a:gd name="T13" fmla="*/ 135 h 1719"/>
              </a:gdLst>
              <a:ahLst/>
              <a:cxnLst>
                <a:cxn ang="0">
                  <a:pos x="T0" y="T1"/>
                </a:cxn>
                <a:cxn ang="0">
                  <a:pos x="T2" y="T3"/>
                </a:cxn>
                <a:cxn ang="0">
                  <a:pos x="T4" y="T5"/>
                </a:cxn>
                <a:cxn ang="0">
                  <a:pos x="T6" y="T7"/>
                </a:cxn>
                <a:cxn ang="0">
                  <a:pos x="T8" y="T9"/>
                </a:cxn>
                <a:cxn ang="0">
                  <a:pos x="T10" y="T11"/>
                </a:cxn>
                <a:cxn ang="0">
                  <a:pos x="T12" y="T13"/>
                </a:cxn>
              </a:cxnLst>
              <a:rect l="0" t="0" r="r" b="b"/>
              <a:pathLst>
                <a:path w="955" h="1719">
                  <a:moveTo>
                    <a:pt x="0" y="135"/>
                  </a:moveTo>
                  <a:cubicBezTo>
                    <a:pt x="134" y="58"/>
                    <a:pt x="134" y="58"/>
                    <a:pt x="134" y="58"/>
                  </a:cubicBezTo>
                  <a:cubicBezTo>
                    <a:pt x="235" y="0"/>
                    <a:pt x="365" y="35"/>
                    <a:pt x="423" y="136"/>
                  </a:cubicBezTo>
                  <a:cubicBezTo>
                    <a:pt x="897" y="957"/>
                    <a:pt x="897" y="957"/>
                    <a:pt x="897" y="957"/>
                  </a:cubicBezTo>
                  <a:cubicBezTo>
                    <a:pt x="955" y="1058"/>
                    <a:pt x="921" y="1188"/>
                    <a:pt x="820" y="1246"/>
                  </a:cubicBezTo>
                  <a:cubicBezTo>
                    <a:pt x="0" y="1719"/>
                    <a:pt x="0" y="1719"/>
                    <a:pt x="0" y="1719"/>
                  </a:cubicBezTo>
                  <a:lnTo>
                    <a:pt x="0" y="135"/>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4" name="Freeform 961"/>
            <p:cNvSpPr>
              <a:spLocks noEditPoints="1"/>
            </p:cNvSpPr>
            <p:nvPr/>
          </p:nvSpPr>
          <p:spPr bwMode="auto">
            <a:xfrm>
              <a:off x="-226332" y="1671587"/>
              <a:ext cx="1338263" cy="1711325"/>
            </a:xfrm>
            <a:custGeom>
              <a:avLst/>
              <a:gdLst>
                <a:gd name="T0" fmla="*/ 253 w 702"/>
                <a:gd name="T1" fmla="*/ 216 h 899"/>
                <a:gd name="T2" fmla="*/ 486 w 702"/>
                <a:gd name="T3" fmla="*/ 450 h 899"/>
                <a:gd name="T4" fmla="*/ 253 w 702"/>
                <a:gd name="T5" fmla="*/ 683 h 899"/>
                <a:gd name="T6" fmla="*/ 19 w 702"/>
                <a:gd name="T7" fmla="*/ 450 h 899"/>
                <a:gd name="T8" fmla="*/ 253 w 702"/>
                <a:gd name="T9" fmla="*/ 216 h 899"/>
                <a:gd name="T10" fmla="*/ 253 w 702"/>
                <a:gd name="T11" fmla="*/ 0 h 899"/>
                <a:gd name="T12" fmla="*/ 702 w 702"/>
                <a:gd name="T13" fmla="*/ 450 h 899"/>
                <a:gd name="T14" fmla="*/ 253 w 702"/>
                <a:gd name="T15" fmla="*/ 899 h 899"/>
                <a:gd name="T16" fmla="*/ 0 w 702"/>
                <a:gd name="T17" fmla="*/ 821 h 899"/>
                <a:gd name="T18" fmla="*/ 0 w 702"/>
                <a:gd name="T19" fmla="*/ 78 h 899"/>
                <a:gd name="T20" fmla="*/ 253 w 702"/>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2" h="899">
                  <a:moveTo>
                    <a:pt x="253" y="216"/>
                  </a:moveTo>
                  <a:cubicBezTo>
                    <a:pt x="381" y="216"/>
                    <a:pt x="486" y="321"/>
                    <a:pt x="486" y="450"/>
                  </a:cubicBezTo>
                  <a:cubicBezTo>
                    <a:pt x="486" y="578"/>
                    <a:pt x="381" y="683"/>
                    <a:pt x="253" y="683"/>
                  </a:cubicBezTo>
                  <a:cubicBezTo>
                    <a:pt x="124" y="683"/>
                    <a:pt x="19" y="578"/>
                    <a:pt x="19" y="450"/>
                  </a:cubicBezTo>
                  <a:cubicBezTo>
                    <a:pt x="19" y="321"/>
                    <a:pt x="124" y="216"/>
                    <a:pt x="253" y="216"/>
                  </a:cubicBezTo>
                  <a:close/>
                  <a:moveTo>
                    <a:pt x="253" y="0"/>
                  </a:moveTo>
                  <a:cubicBezTo>
                    <a:pt x="501" y="0"/>
                    <a:pt x="702" y="201"/>
                    <a:pt x="702" y="450"/>
                  </a:cubicBezTo>
                  <a:cubicBezTo>
                    <a:pt x="702" y="698"/>
                    <a:pt x="501" y="899"/>
                    <a:pt x="253" y="899"/>
                  </a:cubicBezTo>
                  <a:cubicBezTo>
                    <a:pt x="159" y="899"/>
                    <a:pt x="72" y="870"/>
                    <a:pt x="0" y="821"/>
                  </a:cubicBezTo>
                  <a:cubicBezTo>
                    <a:pt x="0" y="78"/>
                    <a:pt x="0" y="78"/>
                    <a:pt x="0" y="78"/>
                  </a:cubicBezTo>
                  <a:cubicBezTo>
                    <a:pt x="72" y="29"/>
                    <a:pt x="159" y="0"/>
                    <a:pt x="253" y="0"/>
                  </a:cubicBezTo>
                  <a:close/>
                </a:path>
              </a:pathLst>
            </a:custGeom>
            <a:solidFill>
              <a:srgbClr val="E94E27">
                <a:lumMod val="60000"/>
                <a:lumOff val="4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5" name="Freeform 966"/>
            <p:cNvSpPr>
              <a:spLocks noEditPoints="1"/>
            </p:cNvSpPr>
            <p:nvPr/>
          </p:nvSpPr>
          <p:spPr bwMode="auto">
            <a:xfrm>
              <a:off x="-226332" y="1750962"/>
              <a:ext cx="1417638" cy="1711325"/>
            </a:xfrm>
            <a:custGeom>
              <a:avLst/>
              <a:gdLst>
                <a:gd name="T0" fmla="*/ 294 w 744"/>
                <a:gd name="T1" fmla="*/ 216 h 899"/>
                <a:gd name="T2" fmla="*/ 528 w 744"/>
                <a:gd name="T3" fmla="*/ 449 h 899"/>
                <a:gd name="T4" fmla="*/ 294 w 744"/>
                <a:gd name="T5" fmla="*/ 683 h 899"/>
                <a:gd name="T6" fmla="*/ 61 w 744"/>
                <a:gd name="T7" fmla="*/ 449 h 899"/>
                <a:gd name="T8" fmla="*/ 294 w 744"/>
                <a:gd name="T9" fmla="*/ 216 h 899"/>
                <a:gd name="T10" fmla="*/ 294 w 744"/>
                <a:gd name="T11" fmla="*/ 0 h 899"/>
                <a:gd name="T12" fmla="*/ 744 w 744"/>
                <a:gd name="T13" fmla="*/ 449 h 899"/>
                <a:gd name="T14" fmla="*/ 294 w 744"/>
                <a:gd name="T15" fmla="*/ 899 h 899"/>
                <a:gd name="T16" fmla="*/ 0 w 744"/>
                <a:gd name="T17" fmla="*/ 789 h 899"/>
                <a:gd name="T18" fmla="*/ 0 w 744"/>
                <a:gd name="T19" fmla="*/ 110 h 899"/>
                <a:gd name="T20" fmla="*/ 294 w 744"/>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4" h="899">
                  <a:moveTo>
                    <a:pt x="294" y="216"/>
                  </a:moveTo>
                  <a:cubicBezTo>
                    <a:pt x="423" y="216"/>
                    <a:pt x="528" y="320"/>
                    <a:pt x="528" y="449"/>
                  </a:cubicBezTo>
                  <a:cubicBezTo>
                    <a:pt x="528" y="578"/>
                    <a:pt x="423" y="683"/>
                    <a:pt x="294" y="683"/>
                  </a:cubicBezTo>
                  <a:cubicBezTo>
                    <a:pt x="165" y="683"/>
                    <a:pt x="61" y="578"/>
                    <a:pt x="61" y="449"/>
                  </a:cubicBezTo>
                  <a:cubicBezTo>
                    <a:pt x="61" y="320"/>
                    <a:pt x="165" y="216"/>
                    <a:pt x="294" y="216"/>
                  </a:cubicBezTo>
                  <a:close/>
                  <a:moveTo>
                    <a:pt x="294" y="0"/>
                  </a:moveTo>
                  <a:cubicBezTo>
                    <a:pt x="542" y="0"/>
                    <a:pt x="744" y="201"/>
                    <a:pt x="744" y="449"/>
                  </a:cubicBezTo>
                  <a:cubicBezTo>
                    <a:pt x="744" y="697"/>
                    <a:pt x="542" y="899"/>
                    <a:pt x="294" y="899"/>
                  </a:cubicBezTo>
                  <a:cubicBezTo>
                    <a:pt x="182" y="899"/>
                    <a:pt x="79" y="857"/>
                    <a:pt x="0" y="789"/>
                  </a:cubicBezTo>
                  <a:cubicBezTo>
                    <a:pt x="0" y="110"/>
                    <a:pt x="0" y="110"/>
                    <a:pt x="0" y="110"/>
                  </a:cubicBezTo>
                  <a:cubicBezTo>
                    <a:pt x="79" y="41"/>
                    <a:pt x="182" y="0"/>
                    <a:pt x="294" y="0"/>
                  </a:cubicBezTo>
                  <a:close/>
                </a:path>
              </a:pathLst>
            </a:custGeom>
            <a:solidFill>
              <a:srgbClr val="EC94A1"/>
            </a:solidFill>
            <a:ln>
              <a:noFill/>
            </a:ln>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26" name="Freeform 971"/>
            <p:cNvSpPr>
              <a:spLocks noEditPoints="1"/>
            </p:cNvSpPr>
            <p:nvPr/>
          </p:nvSpPr>
          <p:spPr bwMode="auto">
            <a:xfrm>
              <a:off x="529318" y="2892375"/>
              <a:ext cx="996950" cy="998538"/>
            </a:xfrm>
            <a:custGeom>
              <a:avLst/>
              <a:gdLst>
                <a:gd name="T0" fmla="*/ 187 w 523"/>
                <a:gd name="T1" fmla="*/ 513 h 524"/>
                <a:gd name="T2" fmla="*/ 77 w 523"/>
                <a:gd name="T3" fmla="*/ 447 h 524"/>
                <a:gd name="T4" fmla="*/ 11 w 523"/>
                <a:gd name="T5" fmla="*/ 337 h 524"/>
                <a:gd name="T6" fmla="*/ 187 w 523"/>
                <a:gd name="T7" fmla="*/ 513 h 524"/>
                <a:gd name="T8" fmla="*/ 311 w 523"/>
                <a:gd name="T9" fmla="*/ 519 h 524"/>
                <a:gd name="T10" fmla="*/ 257 w 523"/>
                <a:gd name="T11" fmla="*/ 524 h 524"/>
                <a:gd name="T12" fmla="*/ 0 w 523"/>
                <a:gd name="T13" fmla="*/ 267 h 524"/>
                <a:gd name="T14" fmla="*/ 5 w 523"/>
                <a:gd name="T15" fmla="*/ 213 h 524"/>
                <a:gd name="T16" fmla="*/ 311 w 523"/>
                <a:gd name="T17" fmla="*/ 519 h 524"/>
                <a:gd name="T18" fmla="*/ 397 w 523"/>
                <a:gd name="T19" fmla="*/ 486 h 524"/>
                <a:gd name="T20" fmla="*/ 357 w 523"/>
                <a:gd name="T21" fmla="*/ 506 h 524"/>
                <a:gd name="T22" fmla="*/ 18 w 523"/>
                <a:gd name="T23" fmla="*/ 167 h 524"/>
                <a:gd name="T24" fmla="*/ 38 w 523"/>
                <a:gd name="T25" fmla="*/ 127 h 524"/>
                <a:gd name="T26" fmla="*/ 397 w 523"/>
                <a:gd name="T27" fmla="*/ 486 h 524"/>
                <a:gd name="T28" fmla="*/ 461 w 523"/>
                <a:gd name="T29" fmla="*/ 432 h 524"/>
                <a:gd name="T30" fmla="*/ 447 w 523"/>
                <a:gd name="T31" fmla="*/ 447 h 524"/>
                <a:gd name="T32" fmla="*/ 431 w 523"/>
                <a:gd name="T33" fmla="*/ 461 h 524"/>
                <a:gd name="T34" fmla="*/ 62 w 523"/>
                <a:gd name="T35" fmla="*/ 93 h 524"/>
                <a:gd name="T36" fmla="*/ 77 w 523"/>
                <a:gd name="T37" fmla="*/ 77 h 524"/>
                <a:gd name="T38" fmla="*/ 92 w 523"/>
                <a:gd name="T39" fmla="*/ 63 h 524"/>
                <a:gd name="T40" fmla="*/ 461 w 523"/>
                <a:gd name="T41" fmla="*/ 432 h 524"/>
                <a:gd name="T42" fmla="*/ 505 w 523"/>
                <a:gd name="T43" fmla="*/ 358 h 524"/>
                <a:gd name="T44" fmla="*/ 486 w 523"/>
                <a:gd name="T45" fmla="*/ 397 h 524"/>
                <a:gd name="T46" fmla="*/ 126 w 523"/>
                <a:gd name="T47" fmla="*/ 38 h 524"/>
                <a:gd name="T48" fmla="*/ 166 w 523"/>
                <a:gd name="T49" fmla="*/ 19 h 524"/>
                <a:gd name="T50" fmla="*/ 505 w 523"/>
                <a:gd name="T51" fmla="*/ 358 h 524"/>
                <a:gd name="T52" fmla="*/ 523 w 523"/>
                <a:gd name="T53" fmla="*/ 257 h 524"/>
                <a:gd name="T54" fmla="*/ 518 w 523"/>
                <a:gd name="T55" fmla="*/ 312 h 524"/>
                <a:gd name="T56" fmla="*/ 212 w 523"/>
                <a:gd name="T57" fmla="*/ 5 h 524"/>
                <a:gd name="T58" fmla="*/ 266 w 523"/>
                <a:gd name="T59" fmla="*/ 1 h 524"/>
                <a:gd name="T60" fmla="*/ 523 w 523"/>
                <a:gd name="T61" fmla="*/ 257 h 524"/>
                <a:gd name="T62" fmla="*/ 447 w 523"/>
                <a:gd name="T63" fmla="*/ 77 h 524"/>
                <a:gd name="T64" fmla="*/ 512 w 523"/>
                <a:gd name="T65" fmla="*/ 187 h 524"/>
                <a:gd name="T66" fmla="*/ 336 w 523"/>
                <a:gd name="T67" fmla="*/ 12 h 524"/>
                <a:gd name="T68" fmla="*/ 447 w 523"/>
                <a:gd name="T69" fmla="*/ 77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23" h="524">
                  <a:moveTo>
                    <a:pt x="187" y="513"/>
                  </a:moveTo>
                  <a:cubicBezTo>
                    <a:pt x="146" y="501"/>
                    <a:pt x="108" y="479"/>
                    <a:pt x="77" y="447"/>
                  </a:cubicBezTo>
                  <a:cubicBezTo>
                    <a:pt x="45" y="415"/>
                    <a:pt x="23" y="377"/>
                    <a:pt x="11" y="337"/>
                  </a:cubicBezTo>
                  <a:lnTo>
                    <a:pt x="187" y="513"/>
                  </a:lnTo>
                  <a:close/>
                  <a:moveTo>
                    <a:pt x="311" y="519"/>
                  </a:moveTo>
                  <a:cubicBezTo>
                    <a:pt x="293" y="523"/>
                    <a:pt x="275" y="524"/>
                    <a:pt x="257" y="524"/>
                  </a:cubicBezTo>
                  <a:cubicBezTo>
                    <a:pt x="0" y="267"/>
                    <a:pt x="0" y="267"/>
                    <a:pt x="0" y="267"/>
                  </a:cubicBezTo>
                  <a:cubicBezTo>
                    <a:pt x="0" y="249"/>
                    <a:pt x="1" y="231"/>
                    <a:pt x="5" y="213"/>
                  </a:cubicBezTo>
                  <a:lnTo>
                    <a:pt x="311" y="519"/>
                  </a:lnTo>
                  <a:close/>
                  <a:moveTo>
                    <a:pt x="397" y="486"/>
                  </a:moveTo>
                  <a:cubicBezTo>
                    <a:pt x="384" y="494"/>
                    <a:pt x="371" y="500"/>
                    <a:pt x="357" y="506"/>
                  </a:cubicBezTo>
                  <a:cubicBezTo>
                    <a:pt x="18" y="167"/>
                    <a:pt x="18" y="167"/>
                    <a:pt x="18" y="167"/>
                  </a:cubicBezTo>
                  <a:cubicBezTo>
                    <a:pt x="23" y="153"/>
                    <a:pt x="30" y="140"/>
                    <a:pt x="38" y="127"/>
                  </a:cubicBezTo>
                  <a:lnTo>
                    <a:pt x="397" y="486"/>
                  </a:lnTo>
                  <a:close/>
                  <a:moveTo>
                    <a:pt x="461" y="432"/>
                  </a:moveTo>
                  <a:cubicBezTo>
                    <a:pt x="456" y="437"/>
                    <a:pt x="452" y="442"/>
                    <a:pt x="447" y="447"/>
                  </a:cubicBezTo>
                  <a:cubicBezTo>
                    <a:pt x="442" y="452"/>
                    <a:pt x="436" y="457"/>
                    <a:pt x="431" y="461"/>
                  </a:cubicBezTo>
                  <a:cubicBezTo>
                    <a:pt x="62" y="93"/>
                    <a:pt x="62" y="93"/>
                    <a:pt x="62" y="93"/>
                  </a:cubicBezTo>
                  <a:cubicBezTo>
                    <a:pt x="67" y="87"/>
                    <a:pt x="72" y="82"/>
                    <a:pt x="77" y="77"/>
                  </a:cubicBezTo>
                  <a:cubicBezTo>
                    <a:pt x="82" y="72"/>
                    <a:pt x="87" y="68"/>
                    <a:pt x="92" y="63"/>
                  </a:cubicBezTo>
                  <a:lnTo>
                    <a:pt x="461" y="432"/>
                  </a:lnTo>
                  <a:close/>
                  <a:moveTo>
                    <a:pt x="505" y="358"/>
                  </a:moveTo>
                  <a:cubicBezTo>
                    <a:pt x="500" y="371"/>
                    <a:pt x="493" y="385"/>
                    <a:pt x="486" y="397"/>
                  </a:cubicBezTo>
                  <a:cubicBezTo>
                    <a:pt x="126" y="38"/>
                    <a:pt x="126" y="38"/>
                    <a:pt x="126" y="38"/>
                  </a:cubicBezTo>
                  <a:cubicBezTo>
                    <a:pt x="139" y="31"/>
                    <a:pt x="152" y="24"/>
                    <a:pt x="166" y="19"/>
                  </a:cubicBezTo>
                  <a:lnTo>
                    <a:pt x="505" y="358"/>
                  </a:lnTo>
                  <a:close/>
                  <a:moveTo>
                    <a:pt x="523" y="257"/>
                  </a:moveTo>
                  <a:cubicBezTo>
                    <a:pt x="523" y="276"/>
                    <a:pt x="522" y="294"/>
                    <a:pt x="518" y="312"/>
                  </a:cubicBezTo>
                  <a:cubicBezTo>
                    <a:pt x="212" y="5"/>
                    <a:pt x="212" y="5"/>
                    <a:pt x="212" y="5"/>
                  </a:cubicBezTo>
                  <a:cubicBezTo>
                    <a:pt x="230" y="2"/>
                    <a:pt x="248" y="0"/>
                    <a:pt x="266" y="1"/>
                  </a:cubicBezTo>
                  <a:lnTo>
                    <a:pt x="523" y="257"/>
                  </a:lnTo>
                  <a:close/>
                  <a:moveTo>
                    <a:pt x="447" y="77"/>
                  </a:moveTo>
                  <a:cubicBezTo>
                    <a:pt x="478" y="109"/>
                    <a:pt x="500" y="147"/>
                    <a:pt x="512" y="187"/>
                  </a:cubicBezTo>
                  <a:cubicBezTo>
                    <a:pt x="336" y="12"/>
                    <a:pt x="336" y="12"/>
                    <a:pt x="336" y="12"/>
                  </a:cubicBezTo>
                  <a:cubicBezTo>
                    <a:pt x="377" y="24"/>
                    <a:pt x="415" y="45"/>
                    <a:pt x="447" y="77"/>
                  </a:cubicBezTo>
                  <a:close/>
                </a:path>
              </a:pathLst>
            </a:custGeom>
            <a:solidFill>
              <a:srgbClr val="E94E27">
                <a:lumMod val="40000"/>
                <a:lumOff val="6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7" name="Oval 976"/>
            <p:cNvSpPr>
              <a:spLocks noChangeArrowheads="1"/>
            </p:cNvSpPr>
            <p:nvPr/>
          </p:nvSpPr>
          <p:spPr bwMode="auto">
            <a:xfrm>
              <a:off x="1105581" y="2427237"/>
              <a:ext cx="158750"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8" name="Freeform 982"/>
            <p:cNvSpPr/>
            <p:nvPr/>
          </p:nvSpPr>
          <p:spPr bwMode="auto">
            <a:xfrm>
              <a:off x="-226332" y="95200"/>
              <a:ext cx="1176338" cy="1344613"/>
            </a:xfrm>
            <a:custGeom>
              <a:avLst/>
              <a:gdLst>
                <a:gd name="T0" fmla="*/ 427 w 617"/>
                <a:gd name="T1" fmla="*/ 644 h 706"/>
                <a:gd name="T2" fmla="*/ 607 w 617"/>
                <a:gd name="T3" fmla="*/ 612 h 706"/>
                <a:gd name="T4" fmla="*/ 300 w 617"/>
                <a:gd name="T5" fmla="*/ 136 h 706"/>
                <a:gd name="T6" fmla="*/ 0 w 617"/>
                <a:gd name="T7" fmla="*/ 0 h 706"/>
                <a:gd name="T8" fmla="*/ 0 w 617"/>
                <a:gd name="T9" fmla="*/ 189 h 706"/>
                <a:gd name="T10" fmla="*/ 195 w 617"/>
                <a:gd name="T11" fmla="*/ 285 h 706"/>
                <a:gd name="T12" fmla="*/ 427 w 617"/>
                <a:gd name="T13" fmla="*/ 644 h 706"/>
              </a:gdLst>
              <a:ahLst/>
              <a:cxnLst>
                <a:cxn ang="0">
                  <a:pos x="T0" y="T1"/>
                </a:cxn>
                <a:cxn ang="0">
                  <a:pos x="T2" y="T3"/>
                </a:cxn>
                <a:cxn ang="0">
                  <a:pos x="T4" y="T5"/>
                </a:cxn>
                <a:cxn ang="0">
                  <a:pos x="T6" y="T7"/>
                </a:cxn>
                <a:cxn ang="0">
                  <a:pos x="T8" y="T9"/>
                </a:cxn>
                <a:cxn ang="0">
                  <a:pos x="T10" y="T11"/>
                </a:cxn>
                <a:cxn ang="0">
                  <a:pos x="T12" y="T13"/>
                </a:cxn>
              </a:cxnLst>
              <a:rect l="0" t="0" r="r" b="b"/>
              <a:pathLst>
                <a:path w="617" h="706">
                  <a:moveTo>
                    <a:pt x="427" y="644"/>
                  </a:moveTo>
                  <a:cubicBezTo>
                    <a:pt x="438" y="706"/>
                    <a:pt x="617" y="669"/>
                    <a:pt x="607" y="612"/>
                  </a:cubicBezTo>
                  <a:cubicBezTo>
                    <a:pt x="569" y="403"/>
                    <a:pt x="454" y="244"/>
                    <a:pt x="300" y="136"/>
                  </a:cubicBezTo>
                  <a:cubicBezTo>
                    <a:pt x="211" y="72"/>
                    <a:pt x="108" y="27"/>
                    <a:pt x="0" y="0"/>
                  </a:cubicBezTo>
                  <a:cubicBezTo>
                    <a:pt x="0" y="189"/>
                    <a:pt x="0" y="189"/>
                    <a:pt x="0" y="189"/>
                  </a:cubicBezTo>
                  <a:cubicBezTo>
                    <a:pt x="70" y="212"/>
                    <a:pt x="136" y="244"/>
                    <a:pt x="195" y="285"/>
                  </a:cubicBezTo>
                  <a:cubicBezTo>
                    <a:pt x="311" y="367"/>
                    <a:pt x="398" y="488"/>
                    <a:pt x="427" y="644"/>
                  </a:cubicBezTo>
                  <a:close/>
                </a:path>
              </a:pathLst>
            </a:custGeom>
            <a:solidFill>
              <a:srgbClr val="E94E27">
                <a:lumMod val="60000"/>
                <a:lumOff val="4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9" name="Freeform 983"/>
            <p:cNvSpPr/>
            <p:nvPr/>
          </p:nvSpPr>
          <p:spPr bwMode="auto">
            <a:xfrm>
              <a:off x="-240846" y="-1638"/>
              <a:ext cx="1255713" cy="1362075"/>
            </a:xfrm>
            <a:custGeom>
              <a:avLst/>
              <a:gdLst>
                <a:gd name="T0" fmla="*/ 469 w 659"/>
                <a:gd name="T1" fmla="*/ 653 h 716"/>
                <a:gd name="T2" fmla="*/ 648 w 659"/>
                <a:gd name="T3" fmla="*/ 621 h 716"/>
                <a:gd name="T4" fmla="*/ 342 w 659"/>
                <a:gd name="T5" fmla="*/ 145 h 716"/>
                <a:gd name="T6" fmla="*/ 0 w 659"/>
                <a:gd name="T7" fmla="*/ 0 h 716"/>
                <a:gd name="T8" fmla="*/ 0 w 659"/>
                <a:gd name="T9" fmla="*/ 187 h 716"/>
                <a:gd name="T10" fmla="*/ 237 w 659"/>
                <a:gd name="T11" fmla="*/ 294 h 716"/>
                <a:gd name="T12" fmla="*/ 469 w 659"/>
                <a:gd name="T13" fmla="*/ 653 h 716"/>
              </a:gdLst>
              <a:ahLst/>
              <a:cxnLst>
                <a:cxn ang="0">
                  <a:pos x="T0" y="T1"/>
                </a:cxn>
                <a:cxn ang="0">
                  <a:pos x="T2" y="T3"/>
                </a:cxn>
                <a:cxn ang="0">
                  <a:pos x="T4" y="T5"/>
                </a:cxn>
                <a:cxn ang="0">
                  <a:pos x="T6" y="T7"/>
                </a:cxn>
                <a:cxn ang="0">
                  <a:pos x="T8" y="T9"/>
                </a:cxn>
                <a:cxn ang="0">
                  <a:pos x="T10" y="T11"/>
                </a:cxn>
                <a:cxn ang="0">
                  <a:pos x="T12" y="T13"/>
                </a:cxn>
              </a:cxnLst>
              <a:rect l="0" t="0" r="r" b="b"/>
              <a:pathLst>
                <a:path w="659" h="716">
                  <a:moveTo>
                    <a:pt x="469" y="653"/>
                  </a:moveTo>
                  <a:cubicBezTo>
                    <a:pt x="480" y="716"/>
                    <a:pt x="659" y="678"/>
                    <a:pt x="648" y="621"/>
                  </a:cubicBezTo>
                  <a:cubicBezTo>
                    <a:pt x="611" y="413"/>
                    <a:pt x="496" y="253"/>
                    <a:pt x="342" y="145"/>
                  </a:cubicBezTo>
                  <a:cubicBezTo>
                    <a:pt x="241" y="74"/>
                    <a:pt x="123" y="25"/>
                    <a:pt x="0" y="0"/>
                  </a:cubicBezTo>
                  <a:cubicBezTo>
                    <a:pt x="0" y="187"/>
                    <a:pt x="0" y="187"/>
                    <a:pt x="0" y="187"/>
                  </a:cubicBezTo>
                  <a:cubicBezTo>
                    <a:pt x="86" y="209"/>
                    <a:pt x="166" y="245"/>
                    <a:pt x="237" y="294"/>
                  </a:cubicBezTo>
                  <a:cubicBezTo>
                    <a:pt x="353" y="376"/>
                    <a:pt x="440" y="497"/>
                    <a:pt x="469" y="653"/>
                  </a:cubicBezTo>
                  <a:close/>
                </a:path>
              </a:pathLst>
            </a:custGeom>
            <a:solidFill>
              <a:srgbClr val="F3BD20"/>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30" name="Freeform 984"/>
            <p:cNvSpPr/>
            <p:nvPr/>
          </p:nvSpPr>
          <p:spPr bwMode="auto">
            <a:xfrm>
              <a:off x="726168" y="1147712"/>
              <a:ext cx="228600" cy="152400"/>
            </a:xfrm>
            <a:custGeom>
              <a:avLst/>
              <a:gdLst>
                <a:gd name="T0" fmla="*/ 113 w 120"/>
                <a:gd name="T1" fmla="*/ 28 h 80"/>
                <a:gd name="T2" fmla="*/ 7 w 120"/>
                <a:gd name="T3" fmla="*/ 49 h 80"/>
                <a:gd name="T4" fmla="*/ 113 w 120"/>
                <a:gd name="T5" fmla="*/ 28 h 80"/>
              </a:gdLst>
              <a:ahLst/>
              <a:cxnLst>
                <a:cxn ang="0">
                  <a:pos x="T0" y="T1"/>
                </a:cxn>
                <a:cxn ang="0">
                  <a:pos x="T2" y="T3"/>
                </a:cxn>
                <a:cxn ang="0">
                  <a:pos x="T4" y="T5"/>
                </a:cxn>
              </a:cxnLst>
              <a:rect l="0" t="0" r="r" b="b"/>
              <a:pathLst>
                <a:path w="120" h="80">
                  <a:moveTo>
                    <a:pt x="113" y="28"/>
                  </a:moveTo>
                  <a:cubicBezTo>
                    <a:pt x="105" y="0"/>
                    <a:pt x="0" y="22"/>
                    <a:pt x="7" y="49"/>
                  </a:cubicBezTo>
                  <a:cubicBezTo>
                    <a:pt x="16" y="80"/>
                    <a:pt x="120" y="54"/>
                    <a:pt x="113" y="28"/>
                  </a:cubicBezTo>
                  <a:close/>
                </a:path>
              </a:pathLst>
            </a:custGeom>
            <a:solidFill>
              <a:srgbClr val="F086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1" name="Freeform 985"/>
            <p:cNvSpPr/>
            <p:nvPr/>
          </p:nvSpPr>
          <p:spPr bwMode="auto">
            <a:xfrm>
              <a:off x="294368" y="239662"/>
              <a:ext cx="639763" cy="766763"/>
            </a:xfrm>
            <a:custGeom>
              <a:avLst/>
              <a:gdLst>
                <a:gd name="T0" fmla="*/ 307 w 336"/>
                <a:gd name="T1" fmla="*/ 392 h 403"/>
                <a:gd name="T2" fmla="*/ 325 w 336"/>
                <a:gd name="T3" fmla="*/ 400 h 403"/>
                <a:gd name="T4" fmla="*/ 333 w 336"/>
                <a:gd name="T5" fmla="*/ 383 h 403"/>
                <a:gd name="T6" fmla="*/ 212 w 336"/>
                <a:gd name="T7" fmla="*/ 171 h 403"/>
                <a:gd name="T8" fmla="*/ 23 w 336"/>
                <a:gd name="T9" fmla="*/ 5 h 403"/>
                <a:gd name="T10" fmla="*/ 4 w 336"/>
                <a:gd name="T11" fmla="*/ 9 h 403"/>
                <a:gd name="T12" fmla="*/ 8 w 336"/>
                <a:gd name="T13" fmla="*/ 28 h 403"/>
                <a:gd name="T14" fmla="*/ 190 w 336"/>
                <a:gd name="T15" fmla="*/ 189 h 403"/>
                <a:gd name="T16" fmla="*/ 307 w 336"/>
                <a:gd name="T17" fmla="*/ 392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403">
                  <a:moveTo>
                    <a:pt x="307" y="392"/>
                  </a:moveTo>
                  <a:cubicBezTo>
                    <a:pt x="310" y="399"/>
                    <a:pt x="318" y="403"/>
                    <a:pt x="325" y="400"/>
                  </a:cubicBezTo>
                  <a:cubicBezTo>
                    <a:pt x="332" y="398"/>
                    <a:pt x="336" y="390"/>
                    <a:pt x="333" y="383"/>
                  </a:cubicBezTo>
                  <a:cubicBezTo>
                    <a:pt x="304" y="304"/>
                    <a:pt x="263" y="234"/>
                    <a:pt x="212" y="171"/>
                  </a:cubicBezTo>
                  <a:cubicBezTo>
                    <a:pt x="160" y="108"/>
                    <a:pt x="97" y="53"/>
                    <a:pt x="23" y="5"/>
                  </a:cubicBezTo>
                  <a:cubicBezTo>
                    <a:pt x="17" y="0"/>
                    <a:pt x="9" y="2"/>
                    <a:pt x="4" y="9"/>
                  </a:cubicBezTo>
                  <a:cubicBezTo>
                    <a:pt x="0" y="15"/>
                    <a:pt x="2" y="23"/>
                    <a:pt x="8" y="28"/>
                  </a:cubicBezTo>
                  <a:cubicBezTo>
                    <a:pt x="80" y="74"/>
                    <a:pt x="140" y="128"/>
                    <a:pt x="190" y="189"/>
                  </a:cubicBezTo>
                  <a:cubicBezTo>
                    <a:pt x="240" y="249"/>
                    <a:pt x="279" y="317"/>
                    <a:pt x="307" y="39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2" name="Freeform 986"/>
            <p:cNvSpPr/>
            <p:nvPr/>
          </p:nvSpPr>
          <p:spPr bwMode="auto">
            <a:xfrm>
              <a:off x="899206" y="1019125"/>
              <a:ext cx="57150" cy="57150"/>
            </a:xfrm>
            <a:custGeom>
              <a:avLst/>
              <a:gdLst>
                <a:gd name="T0" fmla="*/ 19 w 30"/>
                <a:gd name="T1" fmla="*/ 2 h 30"/>
                <a:gd name="T2" fmla="*/ 2 w 30"/>
                <a:gd name="T3" fmla="*/ 11 h 30"/>
                <a:gd name="T4" fmla="*/ 12 w 30"/>
                <a:gd name="T5" fmla="*/ 28 h 30"/>
                <a:gd name="T6" fmla="*/ 28 w 30"/>
                <a:gd name="T7" fmla="*/ 19 h 30"/>
                <a:gd name="T8" fmla="*/ 19 w 30"/>
                <a:gd name="T9" fmla="*/ 2 h 30"/>
              </a:gdLst>
              <a:ahLst/>
              <a:cxnLst>
                <a:cxn ang="0">
                  <a:pos x="T0" y="T1"/>
                </a:cxn>
                <a:cxn ang="0">
                  <a:pos x="T2" y="T3"/>
                </a:cxn>
                <a:cxn ang="0">
                  <a:pos x="T4" y="T5"/>
                </a:cxn>
                <a:cxn ang="0">
                  <a:pos x="T6" y="T7"/>
                </a:cxn>
                <a:cxn ang="0">
                  <a:pos x="T8" y="T9"/>
                </a:cxn>
              </a:cxnLst>
              <a:rect l="0" t="0" r="r" b="b"/>
              <a:pathLst>
                <a:path w="30" h="30">
                  <a:moveTo>
                    <a:pt x="19" y="2"/>
                  </a:moveTo>
                  <a:cubicBezTo>
                    <a:pt x="11" y="0"/>
                    <a:pt x="4" y="4"/>
                    <a:pt x="2" y="11"/>
                  </a:cubicBezTo>
                  <a:cubicBezTo>
                    <a:pt x="0" y="19"/>
                    <a:pt x="4" y="26"/>
                    <a:pt x="12" y="28"/>
                  </a:cubicBezTo>
                  <a:cubicBezTo>
                    <a:pt x="19" y="30"/>
                    <a:pt x="26" y="26"/>
                    <a:pt x="28" y="19"/>
                  </a:cubicBezTo>
                  <a:cubicBezTo>
                    <a:pt x="30" y="11"/>
                    <a:pt x="26" y="4"/>
                    <a:pt x="19"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grpSp>
      <p:grpSp>
        <p:nvGrpSpPr>
          <p:cNvPr id="44" name="组合 43"/>
          <p:cNvGrpSpPr/>
          <p:nvPr/>
        </p:nvGrpSpPr>
        <p:grpSpPr>
          <a:xfrm>
            <a:off x="9913937" y="4092321"/>
            <a:ext cx="2278063" cy="2767013"/>
            <a:chOff x="9923463" y="823659"/>
            <a:chExt cx="2278063" cy="2767013"/>
          </a:xfrm>
        </p:grpSpPr>
        <p:sp>
          <p:nvSpPr>
            <p:cNvPr id="45" name="Freeform 963"/>
            <p:cNvSpPr/>
            <p:nvPr userDrawn="1"/>
          </p:nvSpPr>
          <p:spPr bwMode="auto">
            <a:xfrm rot="5400000">
              <a:off x="9678988" y="1068134"/>
              <a:ext cx="2767013" cy="2278063"/>
            </a:xfrm>
            <a:custGeom>
              <a:avLst/>
              <a:gdLst>
                <a:gd name="T0" fmla="*/ 1453 w 1453"/>
                <a:gd name="T1" fmla="*/ 767 h 1197"/>
                <a:gd name="T2" fmla="*/ 809 w 1453"/>
                <a:gd name="T3" fmla="*/ 1139 h 1197"/>
                <a:gd name="T4" fmla="*/ 520 w 1453"/>
                <a:gd name="T5" fmla="*/ 1061 h 1197"/>
                <a:gd name="T6" fmla="*/ 45 w 1453"/>
                <a:gd name="T7" fmla="*/ 240 h 1197"/>
                <a:gd name="T8" fmla="*/ 65 w 1453"/>
                <a:gd name="T9" fmla="*/ 0 h 1197"/>
                <a:gd name="T10" fmla="*/ 1453 w 1453"/>
                <a:gd name="T11" fmla="*/ 0 h 1197"/>
                <a:gd name="T12" fmla="*/ 1453 w 1453"/>
                <a:gd name="T13" fmla="*/ 767 h 1197"/>
              </a:gdLst>
              <a:ahLst/>
              <a:cxnLst>
                <a:cxn ang="0">
                  <a:pos x="T0" y="T1"/>
                </a:cxn>
                <a:cxn ang="0">
                  <a:pos x="T2" y="T3"/>
                </a:cxn>
                <a:cxn ang="0">
                  <a:pos x="T4" y="T5"/>
                </a:cxn>
                <a:cxn ang="0">
                  <a:pos x="T6" y="T7"/>
                </a:cxn>
                <a:cxn ang="0">
                  <a:pos x="T8" y="T9"/>
                </a:cxn>
                <a:cxn ang="0">
                  <a:pos x="T10" y="T11"/>
                </a:cxn>
                <a:cxn ang="0">
                  <a:pos x="T12" y="T13"/>
                </a:cxn>
              </a:cxnLst>
              <a:rect l="0" t="0" r="r" b="b"/>
              <a:pathLst>
                <a:path w="1453" h="1197">
                  <a:moveTo>
                    <a:pt x="1453" y="767"/>
                  </a:moveTo>
                  <a:cubicBezTo>
                    <a:pt x="809" y="1139"/>
                    <a:pt x="809" y="1139"/>
                    <a:pt x="809" y="1139"/>
                  </a:cubicBezTo>
                  <a:cubicBezTo>
                    <a:pt x="708" y="1197"/>
                    <a:pt x="578" y="1162"/>
                    <a:pt x="520" y="1061"/>
                  </a:cubicBezTo>
                  <a:cubicBezTo>
                    <a:pt x="45" y="240"/>
                    <a:pt x="45" y="240"/>
                    <a:pt x="45" y="240"/>
                  </a:cubicBezTo>
                  <a:cubicBezTo>
                    <a:pt x="0" y="161"/>
                    <a:pt x="11" y="66"/>
                    <a:pt x="65" y="0"/>
                  </a:cubicBezTo>
                  <a:cubicBezTo>
                    <a:pt x="1453" y="0"/>
                    <a:pt x="1453" y="0"/>
                    <a:pt x="1453" y="0"/>
                  </a:cubicBezTo>
                  <a:lnTo>
                    <a:pt x="1453" y="767"/>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6" name="Freeform 967"/>
            <p:cNvSpPr/>
            <p:nvPr userDrawn="1"/>
          </p:nvSpPr>
          <p:spPr bwMode="auto">
            <a:xfrm>
              <a:off x="11557453" y="1935163"/>
              <a:ext cx="638175" cy="1654175"/>
            </a:xfrm>
            <a:custGeom>
              <a:avLst/>
              <a:gdLst>
                <a:gd name="T0" fmla="*/ 335 w 335"/>
                <a:gd name="T1" fmla="*/ 869 h 869"/>
                <a:gd name="T2" fmla="*/ 0 w 335"/>
                <a:gd name="T3" fmla="*/ 434 h 869"/>
                <a:gd name="T4" fmla="*/ 335 w 335"/>
                <a:gd name="T5" fmla="*/ 0 h 869"/>
                <a:gd name="T6" fmla="*/ 335 w 335"/>
                <a:gd name="T7" fmla="*/ 231 h 869"/>
                <a:gd name="T8" fmla="*/ 216 w 335"/>
                <a:gd name="T9" fmla="*/ 434 h 869"/>
                <a:gd name="T10" fmla="*/ 335 w 335"/>
                <a:gd name="T11" fmla="*/ 637 h 869"/>
                <a:gd name="T12" fmla="*/ 335 w 335"/>
                <a:gd name="T13" fmla="*/ 869 h 869"/>
              </a:gdLst>
              <a:ahLst/>
              <a:cxnLst>
                <a:cxn ang="0">
                  <a:pos x="T0" y="T1"/>
                </a:cxn>
                <a:cxn ang="0">
                  <a:pos x="T2" y="T3"/>
                </a:cxn>
                <a:cxn ang="0">
                  <a:pos x="T4" y="T5"/>
                </a:cxn>
                <a:cxn ang="0">
                  <a:pos x="T6" y="T7"/>
                </a:cxn>
                <a:cxn ang="0">
                  <a:pos x="T8" y="T9"/>
                </a:cxn>
                <a:cxn ang="0">
                  <a:pos x="T10" y="T11"/>
                </a:cxn>
                <a:cxn ang="0">
                  <a:pos x="T12" y="T13"/>
                </a:cxn>
              </a:cxnLst>
              <a:rect l="0" t="0" r="r" b="b"/>
              <a:pathLst>
                <a:path w="335" h="869">
                  <a:moveTo>
                    <a:pt x="335" y="869"/>
                  </a:moveTo>
                  <a:cubicBezTo>
                    <a:pt x="142" y="818"/>
                    <a:pt x="0" y="643"/>
                    <a:pt x="0" y="434"/>
                  </a:cubicBezTo>
                  <a:cubicBezTo>
                    <a:pt x="0" y="226"/>
                    <a:pt x="142" y="51"/>
                    <a:pt x="335" y="0"/>
                  </a:cubicBezTo>
                  <a:cubicBezTo>
                    <a:pt x="335" y="231"/>
                    <a:pt x="335" y="231"/>
                    <a:pt x="335" y="231"/>
                  </a:cubicBezTo>
                  <a:cubicBezTo>
                    <a:pt x="264" y="271"/>
                    <a:pt x="216" y="347"/>
                    <a:pt x="216" y="434"/>
                  </a:cubicBezTo>
                  <a:cubicBezTo>
                    <a:pt x="216" y="521"/>
                    <a:pt x="264" y="597"/>
                    <a:pt x="335" y="637"/>
                  </a:cubicBezTo>
                  <a:lnTo>
                    <a:pt x="335" y="869"/>
                  </a:lnTo>
                  <a:close/>
                </a:path>
              </a:pathLst>
            </a:custGeom>
            <a:solidFill>
              <a:srgbClr val="EC94A1"/>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7" name="Freeform 970"/>
            <p:cNvSpPr>
              <a:spLocks noEditPoints="1"/>
            </p:cNvSpPr>
            <p:nvPr userDrawn="1"/>
          </p:nvSpPr>
          <p:spPr bwMode="auto">
            <a:xfrm>
              <a:off x="11380788" y="1346200"/>
              <a:ext cx="785813" cy="995363"/>
            </a:xfrm>
            <a:custGeom>
              <a:avLst/>
              <a:gdLst>
                <a:gd name="T0" fmla="*/ 187 w 413"/>
                <a:gd name="T1" fmla="*/ 512 h 523"/>
                <a:gd name="T2" fmla="*/ 77 w 413"/>
                <a:gd name="T3" fmla="*/ 446 h 523"/>
                <a:gd name="T4" fmla="*/ 11 w 413"/>
                <a:gd name="T5" fmla="*/ 336 h 523"/>
                <a:gd name="T6" fmla="*/ 187 w 413"/>
                <a:gd name="T7" fmla="*/ 512 h 523"/>
                <a:gd name="T8" fmla="*/ 312 w 413"/>
                <a:gd name="T9" fmla="*/ 518 h 523"/>
                <a:gd name="T10" fmla="*/ 257 w 413"/>
                <a:gd name="T11" fmla="*/ 523 h 523"/>
                <a:gd name="T12" fmla="*/ 0 w 413"/>
                <a:gd name="T13" fmla="*/ 266 h 523"/>
                <a:gd name="T14" fmla="*/ 5 w 413"/>
                <a:gd name="T15" fmla="*/ 212 h 523"/>
                <a:gd name="T16" fmla="*/ 312 w 413"/>
                <a:gd name="T17" fmla="*/ 518 h 523"/>
                <a:gd name="T18" fmla="*/ 397 w 413"/>
                <a:gd name="T19" fmla="*/ 485 h 523"/>
                <a:gd name="T20" fmla="*/ 358 w 413"/>
                <a:gd name="T21" fmla="*/ 505 h 523"/>
                <a:gd name="T22" fmla="*/ 18 w 413"/>
                <a:gd name="T23" fmla="*/ 166 h 523"/>
                <a:gd name="T24" fmla="*/ 38 w 413"/>
                <a:gd name="T25" fmla="*/ 126 h 523"/>
                <a:gd name="T26" fmla="*/ 397 w 413"/>
                <a:gd name="T27" fmla="*/ 485 h 523"/>
                <a:gd name="T28" fmla="*/ 413 w 413"/>
                <a:gd name="T29" fmla="*/ 382 h 523"/>
                <a:gd name="T30" fmla="*/ 413 w 413"/>
                <a:gd name="T31" fmla="*/ 442 h 523"/>
                <a:gd name="T32" fmla="*/ 63 w 413"/>
                <a:gd name="T33" fmla="*/ 92 h 523"/>
                <a:gd name="T34" fmla="*/ 77 w 413"/>
                <a:gd name="T35" fmla="*/ 76 h 523"/>
                <a:gd name="T36" fmla="*/ 92 w 413"/>
                <a:gd name="T37" fmla="*/ 62 h 523"/>
                <a:gd name="T38" fmla="*/ 413 w 413"/>
                <a:gd name="T39" fmla="*/ 382 h 523"/>
                <a:gd name="T40" fmla="*/ 413 w 413"/>
                <a:gd name="T41" fmla="*/ 264 h 523"/>
                <a:gd name="T42" fmla="*/ 413 w 413"/>
                <a:gd name="T43" fmla="*/ 323 h 523"/>
                <a:gd name="T44" fmla="*/ 127 w 413"/>
                <a:gd name="T45" fmla="*/ 37 h 523"/>
                <a:gd name="T46" fmla="*/ 166 w 413"/>
                <a:gd name="T47" fmla="*/ 18 h 523"/>
                <a:gd name="T48" fmla="*/ 413 w 413"/>
                <a:gd name="T49" fmla="*/ 264 h 523"/>
                <a:gd name="T50" fmla="*/ 413 w 413"/>
                <a:gd name="T51" fmla="*/ 146 h 523"/>
                <a:gd name="T52" fmla="*/ 413 w 413"/>
                <a:gd name="T53" fmla="*/ 205 h 523"/>
                <a:gd name="T54" fmla="*/ 212 w 413"/>
                <a:gd name="T55" fmla="*/ 5 h 523"/>
                <a:gd name="T56" fmla="*/ 267 w 413"/>
                <a:gd name="T57" fmla="*/ 0 h 523"/>
                <a:gd name="T58" fmla="*/ 413 w 413"/>
                <a:gd name="T59" fmla="*/ 146 h 523"/>
                <a:gd name="T60" fmla="*/ 413 w 413"/>
                <a:gd name="T61" fmla="*/ 87 h 523"/>
                <a:gd name="T62" fmla="*/ 337 w 413"/>
                <a:gd name="T63" fmla="*/ 11 h 523"/>
                <a:gd name="T64" fmla="*/ 413 w 413"/>
                <a:gd name="T65" fmla="*/ 48 h 523"/>
                <a:gd name="T66" fmla="*/ 413 w 413"/>
                <a:gd name="T67" fmla="*/ 8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3" h="523">
                  <a:moveTo>
                    <a:pt x="187" y="512"/>
                  </a:moveTo>
                  <a:cubicBezTo>
                    <a:pt x="147" y="500"/>
                    <a:pt x="109" y="478"/>
                    <a:pt x="77" y="446"/>
                  </a:cubicBezTo>
                  <a:cubicBezTo>
                    <a:pt x="45" y="415"/>
                    <a:pt x="23" y="377"/>
                    <a:pt x="11" y="336"/>
                  </a:cubicBezTo>
                  <a:lnTo>
                    <a:pt x="187" y="512"/>
                  </a:lnTo>
                  <a:close/>
                  <a:moveTo>
                    <a:pt x="312" y="518"/>
                  </a:moveTo>
                  <a:cubicBezTo>
                    <a:pt x="294" y="522"/>
                    <a:pt x="275" y="523"/>
                    <a:pt x="257" y="523"/>
                  </a:cubicBezTo>
                  <a:cubicBezTo>
                    <a:pt x="0" y="266"/>
                    <a:pt x="0" y="266"/>
                    <a:pt x="0" y="266"/>
                  </a:cubicBezTo>
                  <a:cubicBezTo>
                    <a:pt x="0" y="248"/>
                    <a:pt x="2" y="230"/>
                    <a:pt x="5" y="212"/>
                  </a:cubicBezTo>
                  <a:lnTo>
                    <a:pt x="312" y="518"/>
                  </a:lnTo>
                  <a:close/>
                  <a:moveTo>
                    <a:pt x="397" y="485"/>
                  </a:moveTo>
                  <a:cubicBezTo>
                    <a:pt x="384" y="493"/>
                    <a:pt x="371" y="500"/>
                    <a:pt x="358" y="505"/>
                  </a:cubicBezTo>
                  <a:cubicBezTo>
                    <a:pt x="18" y="166"/>
                    <a:pt x="18" y="166"/>
                    <a:pt x="18" y="166"/>
                  </a:cubicBezTo>
                  <a:cubicBezTo>
                    <a:pt x="24" y="152"/>
                    <a:pt x="30" y="139"/>
                    <a:pt x="38" y="126"/>
                  </a:cubicBezTo>
                  <a:lnTo>
                    <a:pt x="397" y="485"/>
                  </a:lnTo>
                  <a:close/>
                  <a:moveTo>
                    <a:pt x="413" y="382"/>
                  </a:moveTo>
                  <a:cubicBezTo>
                    <a:pt x="413" y="442"/>
                    <a:pt x="413" y="442"/>
                    <a:pt x="413" y="442"/>
                  </a:cubicBezTo>
                  <a:cubicBezTo>
                    <a:pt x="63" y="92"/>
                    <a:pt x="63" y="92"/>
                    <a:pt x="63" y="92"/>
                  </a:cubicBezTo>
                  <a:cubicBezTo>
                    <a:pt x="67" y="87"/>
                    <a:pt x="72" y="81"/>
                    <a:pt x="77" y="76"/>
                  </a:cubicBezTo>
                  <a:cubicBezTo>
                    <a:pt x="82" y="71"/>
                    <a:pt x="87" y="67"/>
                    <a:pt x="92" y="62"/>
                  </a:cubicBezTo>
                  <a:lnTo>
                    <a:pt x="413" y="382"/>
                  </a:lnTo>
                  <a:close/>
                  <a:moveTo>
                    <a:pt x="413" y="264"/>
                  </a:moveTo>
                  <a:cubicBezTo>
                    <a:pt x="413" y="323"/>
                    <a:pt x="413" y="323"/>
                    <a:pt x="413" y="323"/>
                  </a:cubicBezTo>
                  <a:cubicBezTo>
                    <a:pt x="127" y="37"/>
                    <a:pt x="127" y="37"/>
                    <a:pt x="127" y="37"/>
                  </a:cubicBezTo>
                  <a:cubicBezTo>
                    <a:pt x="139" y="30"/>
                    <a:pt x="153" y="23"/>
                    <a:pt x="166" y="18"/>
                  </a:cubicBezTo>
                  <a:lnTo>
                    <a:pt x="413" y="264"/>
                  </a:lnTo>
                  <a:close/>
                  <a:moveTo>
                    <a:pt x="413" y="146"/>
                  </a:moveTo>
                  <a:cubicBezTo>
                    <a:pt x="413" y="205"/>
                    <a:pt x="413" y="205"/>
                    <a:pt x="413" y="205"/>
                  </a:cubicBezTo>
                  <a:cubicBezTo>
                    <a:pt x="212" y="5"/>
                    <a:pt x="212" y="5"/>
                    <a:pt x="212" y="5"/>
                  </a:cubicBezTo>
                  <a:cubicBezTo>
                    <a:pt x="230" y="1"/>
                    <a:pt x="249" y="0"/>
                    <a:pt x="267" y="0"/>
                  </a:cubicBezTo>
                  <a:lnTo>
                    <a:pt x="413" y="146"/>
                  </a:lnTo>
                  <a:close/>
                  <a:moveTo>
                    <a:pt x="413" y="87"/>
                  </a:moveTo>
                  <a:cubicBezTo>
                    <a:pt x="337" y="11"/>
                    <a:pt x="337" y="11"/>
                    <a:pt x="337" y="11"/>
                  </a:cubicBezTo>
                  <a:cubicBezTo>
                    <a:pt x="363" y="19"/>
                    <a:pt x="389" y="31"/>
                    <a:pt x="413" y="48"/>
                  </a:cubicBezTo>
                  <a:lnTo>
                    <a:pt x="413" y="87"/>
                  </a:lnTo>
                  <a:close/>
                </a:path>
              </a:pathLst>
            </a:custGeom>
            <a:solidFill>
              <a:srgbClr val="E94E27">
                <a:lumMod val="40000"/>
                <a:lumOff val="6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8" name="Oval 973"/>
            <p:cNvSpPr>
              <a:spLocks noChangeArrowheads="1"/>
            </p:cNvSpPr>
            <p:nvPr userDrawn="1"/>
          </p:nvSpPr>
          <p:spPr bwMode="auto">
            <a:xfrm>
              <a:off x="11699875" y="3286125"/>
              <a:ext cx="158750" cy="160338"/>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9" name="Oval 978"/>
            <p:cNvSpPr>
              <a:spLocks noChangeArrowheads="1"/>
            </p:cNvSpPr>
            <p:nvPr userDrawn="1"/>
          </p:nvSpPr>
          <p:spPr bwMode="auto">
            <a:xfrm>
              <a:off x="10104438" y="1590675"/>
              <a:ext cx="157163"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54" name="Freeform 996"/>
            <p:cNvSpPr/>
            <p:nvPr userDrawn="1"/>
          </p:nvSpPr>
          <p:spPr bwMode="auto">
            <a:xfrm>
              <a:off x="10509250" y="942975"/>
              <a:ext cx="58738" cy="57150"/>
            </a:xfrm>
            <a:custGeom>
              <a:avLst/>
              <a:gdLst>
                <a:gd name="T0" fmla="*/ 12 w 31"/>
                <a:gd name="T1" fmla="*/ 2 h 30"/>
                <a:gd name="T2" fmla="*/ 29 w 31"/>
                <a:gd name="T3" fmla="*/ 12 h 30"/>
                <a:gd name="T4" fmla="*/ 19 w 31"/>
                <a:gd name="T5" fmla="*/ 28 h 30"/>
                <a:gd name="T6" fmla="*/ 2 w 31"/>
                <a:gd name="T7" fmla="*/ 19 h 30"/>
                <a:gd name="T8" fmla="*/ 12 w 31"/>
                <a:gd name="T9" fmla="*/ 2 h 30"/>
              </a:gdLst>
              <a:ahLst/>
              <a:cxnLst>
                <a:cxn ang="0">
                  <a:pos x="T0" y="T1"/>
                </a:cxn>
                <a:cxn ang="0">
                  <a:pos x="T2" y="T3"/>
                </a:cxn>
                <a:cxn ang="0">
                  <a:pos x="T4" y="T5"/>
                </a:cxn>
                <a:cxn ang="0">
                  <a:pos x="T6" y="T7"/>
                </a:cxn>
                <a:cxn ang="0">
                  <a:pos x="T8" y="T9"/>
                </a:cxn>
              </a:cxnLst>
              <a:rect l="0" t="0" r="r" b="b"/>
              <a:pathLst>
                <a:path w="31" h="30">
                  <a:moveTo>
                    <a:pt x="12" y="2"/>
                  </a:moveTo>
                  <a:cubicBezTo>
                    <a:pt x="19" y="0"/>
                    <a:pt x="27" y="4"/>
                    <a:pt x="29" y="12"/>
                  </a:cubicBezTo>
                  <a:cubicBezTo>
                    <a:pt x="31" y="19"/>
                    <a:pt x="26" y="27"/>
                    <a:pt x="19" y="28"/>
                  </a:cubicBezTo>
                  <a:cubicBezTo>
                    <a:pt x="12" y="30"/>
                    <a:pt x="4" y="26"/>
                    <a:pt x="2" y="19"/>
                  </a:cubicBezTo>
                  <a:cubicBezTo>
                    <a:pt x="0" y="11"/>
                    <a:pt x="4" y="4"/>
                    <a:pt x="12"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grpSp>
      <p:sp>
        <p:nvSpPr>
          <p:cNvPr id="57" name="job-search-in-newspapers_53011"/>
          <p:cNvSpPr>
            <a:spLocks noChangeAspect="1"/>
          </p:cNvSpPr>
          <p:nvPr/>
        </p:nvSpPr>
        <p:spPr bwMode="auto">
          <a:xfrm>
            <a:off x="1897503" y="3480321"/>
            <a:ext cx="815094" cy="662680"/>
          </a:xfrm>
          <a:custGeom>
            <a:avLst/>
            <a:gdLst>
              <a:gd name="connsiteX0" fmla="*/ 159861 w 608782"/>
              <a:gd name="connsiteY0" fmla="*/ 244607 h 494946"/>
              <a:gd name="connsiteX1" fmla="*/ 129402 w 608782"/>
              <a:gd name="connsiteY1" fmla="*/ 249879 h 494946"/>
              <a:gd name="connsiteX2" fmla="*/ 69658 w 608782"/>
              <a:gd name="connsiteY2" fmla="*/ 334578 h 494946"/>
              <a:gd name="connsiteX3" fmla="*/ 78312 w 608782"/>
              <a:gd name="connsiteY3" fmla="*/ 373047 h 494946"/>
              <a:gd name="connsiteX4" fmla="*/ 80316 w 608782"/>
              <a:gd name="connsiteY4" fmla="*/ 377001 h 494946"/>
              <a:gd name="connsiteX5" fmla="*/ 81294 w 608782"/>
              <a:gd name="connsiteY5" fmla="*/ 378856 h 494946"/>
              <a:gd name="connsiteX6" fmla="*/ 85108 w 608782"/>
              <a:gd name="connsiteY6" fmla="*/ 384959 h 494946"/>
              <a:gd name="connsiteX7" fmla="*/ 93223 w 608782"/>
              <a:gd name="connsiteY7" fmla="*/ 395259 h 494946"/>
              <a:gd name="connsiteX8" fmla="*/ 159812 w 608782"/>
              <a:gd name="connsiteY8" fmla="*/ 424599 h 494946"/>
              <a:gd name="connsiteX9" fmla="*/ 225765 w 608782"/>
              <a:gd name="connsiteY9" fmla="*/ 395894 h 494946"/>
              <a:gd name="connsiteX10" fmla="*/ 232561 w 608782"/>
              <a:gd name="connsiteY10" fmla="*/ 387741 h 494946"/>
              <a:gd name="connsiteX11" fmla="*/ 237890 w 608782"/>
              <a:gd name="connsiteY11" fmla="*/ 379638 h 494946"/>
              <a:gd name="connsiteX12" fmla="*/ 238232 w 608782"/>
              <a:gd name="connsiteY12" fmla="*/ 379052 h 494946"/>
              <a:gd name="connsiteX13" fmla="*/ 250015 w 608782"/>
              <a:gd name="connsiteY13" fmla="*/ 334627 h 494946"/>
              <a:gd name="connsiteX14" fmla="*/ 245126 w 608782"/>
              <a:gd name="connsiteY14" fmla="*/ 305336 h 494946"/>
              <a:gd name="connsiteX15" fmla="*/ 225325 w 608782"/>
              <a:gd name="connsiteY15" fmla="*/ 272823 h 494946"/>
              <a:gd name="connsiteX16" fmla="*/ 159861 w 608782"/>
              <a:gd name="connsiteY16" fmla="*/ 244607 h 494946"/>
              <a:gd name="connsiteX17" fmla="*/ 159812 w 608782"/>
              <a:gd name="connsiteY17" fmla="*/ 206333 h 494946"/>
              <a:gd name="connsiteX18" fmla="*/ 235543 w 608782"/>
              <a:gd name="connsiteY18" fmla="*/ 231084 h 494946"/>
              <a:gd name="connsiteX19" fmla="*/ 272358 w 608782"/>
              <a:gd name="connsiteY19" fmla="*/ 272823 h 494946"/>
              <a:gd name="connsiteX20" fmla="*/ 284972 w 608782"/>
              <a:gd name="connsiteY20" fmla="*/ 305336 h 494946"/>
              <a:gd name="connsiteX21" fmla="*/ 288345 w 608782"/>
              <a:gd name="connsiteY21" fmla="*/ 334627 h 494946"/>
              <a:gd name="connsiteX22" fmla="*/ 280376 w 608782"/>
              <a:gd name="connsiteY22" fmla="*/ 379101 h 494946"/>
              <a:gd name="connsiteX23" fmla="*/ 280180 w 608782"/>
              <a:gd name="connsiteY23" fmla="*/ 379540 h 494946"/>
              <a:gd name="connsiteX24" fmla="*/ 276807 w 608782"/>
              <a:gd name="connsiteY24" fmla="*/ 387693 h 494946"/>
              <a:gd name="connsiteX25" fmla="*/ 272700 w 608782"/>
              <a:gd name="connsiteY25" fmla="*/ 395845 h 494946"/>
              <a:gd name="connsiteX26" fmla="*/ 159812 w 608782"/>
              <a:gd name="connsiteY26" fmla="*/ 462873 h 494946"/>
              <a:gd name="connsiteX27" fmla="*/ 87846 w 608782"/>
              <a:gd name="connsiteY27" fmla="*/ 440807 h 494946"/>
              <a:gd name="connsiteX28" fmla="*/ 86379 w 608782"/>
              <a:gd name="connsiteY28" fmla="*/ 442418 h 494946"/>
              <a:gd name="connsiteX29" fmla="*/ 82174 w 608782"/>
              <a:gd name="connsiteY29" fmla="*/ 446811 h 494946"/>
              <a:gd name="connsiteX30" fmla="*/ 76356 w 608782"/>
              <a:gd name="connsiteY30" fmla="*/ 452670 h 494946"/>
              <a:gd name="connsiteX31" fmla="*/ 41889 w 608782"/>
              <a:gd name="connsiteY31" fmla="*/ 487672 h 494946"/>
              <a:gd name="connsiteX32" fmla="*/ 24484 w 608782"/>
              <a:gd name="connsiteY32" fmla="*/ 494946 h 494946"/>
              <a:gd name="connsiteX33" fmla="*/ 7323 w 608782"/>
              <a:gd name="connsiteY33" fmla="*/ 488063 h 494946"/>
              <a:gd name="connsiteX34" fmla="*/ 6981 w 608782"/>
              <a:gd name="connsiteY34" fmla="*/ 453548 h 494946"/>
              <a:gd name="connsiteX35" fmla="*/ 41742 w 608782"/>
              <a:gd name="connsiteY35" fmla="*/ 418302 h 494946"/>
              <a:gd name="connsiteX36" fmla="*/ 47560 w 608782"/>
              <a:gd name="connsiteY36" fmla="*/ 412346 h 494946"/>
              <a:gd name="connsiteX37" fmla="*/ 51520 w 608782"/>
              <a:gd name="connsiteY37" fmla="*/ 408343 h 494946"/>
              <a:gd name="connsiteX38" fmla="*/ 53427 w 608782"/>
              <a:gd name="connsiteY38" fmla="*/ 406585 h 494946"/>
              <a:gd name="connsiteX39" fmla="*/ 31328 w 608782"/>
              <a:gd name="connsiteY39" fmla="*/ 334725 h 494946"/>
              <a:gd name="connsiteX40" fmla="*/ 35826 w 608782"/>
              <a:gd name="connsiteY40" fmla="*/ 301040 h 494946"/>
              <a:gd name="connsiteX41" fmla="*/ 43942 w 608782"/>
              <a:gd name="connsiteY41" fmla="*/ 279267 h 494946"/>
              <a:gd name="connsiteX42" fmla="*/ 52107 w 608782"/>
              <a:gd name="connsiteY42" fmla="*/ 264817 h 494946"/>
              <a:gd name="connsiteX43" fmla="*/ 102024 w 608782"/>
              <a:gd name="connsiteY43" fmla="*/ 220100 h 494946"/>
              <a:gd name="connsiteX44" fmla="*/ 129353 w 608782"/>
              <a:gd name="connsiteY44" fmla="*/ 209994 h 494946"/>
              <a:gd name="connsiteX45" fmla="*/ 159812 w 608782"/>
              <a:gd name="connsiteY45" fmla="*/ 206333 h 494946"/>
              <a:gd name="connsiteX46" fmla="*/ 383497 w 608782"/>
              <a:gd name="connsiteY46" fmla="*/ 125671 h 494946"/>
              <a:gd name="connsiteX47" fmla="*/ 367169 w 608782"/>
              <a:gd name="connsiteY47" fmla="*/ 141922 h 494946"/>
              <a:gd name="connsiteX48" fmla="*/ 383497 w 608782"/>
              <a:gd name="connsiteY48" fmla="*/ 158223 h 494946"/>
              <a:gd name="connsiteX49" fmla="*/ 440304 w 608782"/>
              <a:gd name="connsiteY49" fmla="*/ 158223 h 494946"/>
              <a:gd name="connsiteX50" fmla="*/ 456632 w 608782"/>
              <a:gd name="connsiteY50" fmla="*/ 141922 h 494946"/>
              <a:gd name="connsiteX51" fmla="*/ 440304 w 608782"/>
              <a:gd name="connsiteY51" fmla="*/ 125671 h 494946"/>
              <a:gd name="connsiteX52" fmla="*/ 286933 w 608782"/>
              <a:gd name="connsiteY52" fmla="*/ 117491 h 494946"/>
              <a:gd name="connsiteX53" fmla="*/ 298174 w 608782"/>
              <a:gd name="connsiteY53" fmla="*/ 117491 h 494946"/>
              <a:gd name="connsiteX54" fmla="*/ 307900 w 608782"/>
              <a:gd name="connsiteY54" fmla="*/ 118470 h 494946"/>
              <a:gd name="connsiteX55" fmla="*/ 310442 w 608782"/>
              <a:gd name="connsiteY55" fmla="*/ 120233 h 494946"/>
              <a:gd name="connsiteX56" fmla="*/ 311419 w 608782"/>
              <a:gd name="connsiteY56" fmla="*/ 123757 h 494946"/>
              <a:gd name="connsiteX57" fmla="*/ 310784 w 608782"/>
              <a:gd name="connsiteY57" fmla="*/ 126989 h 494946"/>
              <a:gd name="connsiteX58" fmla="*/ 309415 w 608782"/>
              <a:gd name="connsiteY58" fmla="*/ 128604 h 494946"/>
              <a:gd name="connsiteX59" fmla="*/ 305798 w 608782"/>
              <a:gd name="connsiteY59" fmla="*/ 129779 h 494946"/>
              <a:gd name="connsiteX60" fmla="*/ 299689 w 608782"/>
              <a:gd name="connsiteY60" fmla="*/ 130122 h 494946"/>
              <a:gd name="connsiteX61" fmla="*/ 286933 w 608782"/>
              <a:gd name="connsiteY61" fmla="*/ 130122 h 494946"/>
              <a:gd name="connsiteX62" fmla="*/ 533912 w 608782"/>
              <a:gd name="connsiteY62" fmla="*/ 105778 h 494946"/>
              <a:gd name="connsiteX63" fmla="*/ 578560 w 608782"/>
              <a:gd name="connsiteY63" fmla="*/ 105778 h 494946"/>
              <a:gd name="connsiteX64" fmla="*/ 608782 w 608782"/>
              <a:gd name="connsiteY64" fmla="*/ 135892 h 494946"/>
              <a:gd name="connsiteX65" fmla="*/ 608782 w 608782"/>
              <a:gd name="connsiteY65" fmla="*/ 319701 h 494946"/>
              <a:gd name="connsiteX66" fmla="*/ 557141 w 608782"/>
              <a:gd name="connsiteY66" fmla="*/ 379149 h 494946"/>
              <a:gd name="connsiteX67" fmla="*/ 533961 w 608782"/>
              <a:gd name="connsiteY67" fmla="*/ 328145 h 494946"/>
              <a:gd name="connsiteX68" fmla="*/ 287004 w 608782"/>
              <a:gd name="connsiteY68" fmla="*/ 82279 h 494946"/>
              <a:gd name="connsiteX69" fmla="*/ 295660 w 608782"/>
              <a:gd name="connsiteY69" fmla="*/ 82279 h 494946"/>
              <a:gd name="connsiteX70" fmla="*/ 305978 w 608782"/>
              <a:gd name="connsiteY70" fmla="*/ 83060 h 494946"/>
              <a:gd name="connsiteX71" fmla="*/ 307298 w 608782"/>
              <a:gd name="connsiteY71" fmla="*/ 83939 h 494946"/>
              <a:gd name="connsiteX72" fmla="*/ 308032 w 608782"/>
              <a:gd name="connsiteY72" fmla="*/ 86966 h 494946"/>
              <a:gd name="connsiteX73" fmla="*/ 307445 w 608782"/>
              <a:gd name="connsiteY73" fmla="*/ 89407 h 494946"/>
              <a:gd name="connsiteX74" fmla="*/ 305196 w 608782"/>
              <a:gd name="connsiteY74" fmla="*/ 90676 h 494946"/>
              <a:gd name="connsiteX75" fmla="*/ 297029 w 608782"/>
              <a:gd name="connsiteY75" fmla="*/ 91311 h 494946"/>
              <a:gd name="connsiteX76" fmla="*/ 287004 w 608782"/>
              <a:gd name="connsiteY76" fmla="*/ 91311 h 494946"/>
              <a:gd name="connsiteX77" fmla="*/ 205035 w 608782"/>
              <a:gd name="connsiteY77" fmla="*/ 80303 h 494946"/>
              <a:gd name="connsiteX78" fmla="*/ 215633 w 608782"/>
              <a:gd name="connsiteY78" fmla="*/ 83234 h 494946"/>
              <a:gd name="connsiteX79" fmla="*/ 222666 w 608782"/>
              <a:gd name="connsiteY79" fmla="*/ 91538 h 494946"/>
              <a:gd name="connsiteX80" fmla="*/ 225401 w 608782"/>
              <a:gd name="connsiteY80" fmla="*/ 105704 h 494946"/>
              <a:gd name="connsiteX81" fmla="*/ 225401 w 608782"/>
              <a:gd name="connsiteY81" fmla="*/ 106143 h 494946"/>
              <a:gd name="connsiteX82" fmla="*/ 219491 w 608782"/>
              <a:gd name="connsiteY82" fmla="*/ 125682 h 494946"/>
              <a:gd name="connsiteX83" fmla="*/ 204839 w 608782"/>
              <a:gd name="connsiteY83" fmla="*/ 131886 h 494946"/>
              <a:gd name="connsiteX84" fmla="*/ 190431 w 608782"/>
              <a:gd name="connsiteY84" fmla="*/ 125682 h 494946"/>
              <a:gd name="connsiteX85" fmla="*/ 184473 w 608782"/>
              <a:gd name="connsiteY85" fmla="*/ 107316 h 494946"/>
              <a:gd name="connsiteX86" fmla="*/ 184473 w 608782"/>
              <a:gd name="connsiteY86" fmla="*/ 105704 h 494946"/>
              <a:gd name="connsiteX87" fmla="*/ 190383 w 608782"/>
              <a:gd name="connsiteY87" fmla="*/ 86165 h 494946"/>
              <a:gd name="connsiteX88" fmla="*/ 205035 w 608782"/>
              <a:gd name="connsiteY88" fmla="*/ 80303 h 494946"/>
              <a:gd name="connsiteX89" fmla="*/ 267635 w 608782"/>
              <a:gd name="connsiteY89" fmla="*/ 56027 h 494946"/>
              <a:gd name="connsiteX90" fmla="*/ 259520 w 608782"/>
              <a:gd name="connsiteY90" fmla="*/ 64177 h 494946"/>
              <a:gd name="connsiteX91" fmla="*/ 259520 w 608782"/>
              <a:gd name="connsiteY91" fmla="*/ 105759 h 494946"/>
              <a:gd name="connsiteX92" fmla="*/ 259471 w 608782"/>
              <a:gd name="connsiteY92" fmla="*/ 105759 h 494946"/>
              <a:gd name="connsiteX93" fmla="*/ 259471 w 608782"/>
              <a:gd name="connsiteY93" fmla="*/ 148072 h 494946"/>
              <a:gd name="connsiteX94" fmla="*/ 267635 w 608782"/>
              <a:gd name="connsiteY94" fmla="*/ 156173 h 494946"/>
              <a:gd name="connsiteX95" fmla="*/ 299656 w 608782"/>
              <a:gd name="connsiteY95" fmla="*/ 156173 h 494946"/>
              <a:gd name="connsiteX96" fmla="*/ 315202 w 608782"/>
              <a:gd name="connsiteY96" fmla="*/ 154563 h 494946"/>
              <a:gd name="connsiteX97" fmla="*/ 327277 w 608782"/>
              <a:gd name="connsiteY97" fmla="*/ 149048 h 494946"/>
              <a:gd name="connsiteX98" fmla="*/ 335881 w 608782"/>
              <a:gd name="connsiteY98" fmla="*/ 138311 h 494946"/>
              <a:gd name="connsiteX99" fmla="*/ 339205 w 608782"/>
              <a:gd name="connsiteY99" fmla="*/ 123767 h 494946"/>
              <a:gd name="connsiteX100" fmla="*/ 333486 w 608782"/>
              <a:gd name="connsiteY100" fmla="*/ 106149 h 494946"/>
              <a:gd name="connsiteX101" fmla="*/ 333241 w 608782"/>
              <a:gd name="connsiteY101" fmla="*/ 105759 h 494946"/>
              <a:gd name="connsiteX102" fmla="*/ 329721 w 608782"/>
              <a:gd name="connsiteY102" fmla="*/ 102049 h 494946"/>
              <a:gd name="connsiteX103" fmla="*/ 331090 w 608782"/>
              <a:gd name="connsiteY103" fmla="*/ 100048 h 494946"/>
              <a:gd name="connsiteX104" fmla="*/ 335197 w 608782"/>
              <a:gd name="connsiteY104" fmla="*/ 85651 h 494946"/>
              <a:gd name="connsiteX105" fmla="*/ 330699 w 608782"/>
              <a:gd name="connsiteY105" fmla="*/ 70278 h 494946"/>
              <a:gd name="connsiteX106" fmla="*/ 317891 w 608782"/>
              <a:gd name="connsiteY106" fmla="*/ 59297 h 494946"/>
              <a:gd name="connsiteX107" fmla="*/ 299216 w 608782"/>
              <a:gd name="connsiteY107" fmla="*/ 56027 h 494946"/>
              <a:gd name="connsiteX108" fmla="*/ 129969 w 608782"/>
              <a:gd name="connsiteY108" fmla="*/ 56027 h 494946"/>
              <a:gd name="connsiteX109" fmla="*/ 121854 w 608782"/>
              <a:gd name="connsiteY109" fmla="*/ 64177 h 494946"/>
              <a:gd name="connsiteX110" fmla="*/ 121854 w 608782"/>
              <a:gd name="connsiteY110" fmla="*/ 122010 h 494946"/>
              <a:gd name="connsiteX111" fmla="*/ 121120 w 608782"/>
              <a:gd name="connsiteY111" fmla="*/ 129819 h 494946"/>
              <a:gd name="connsiteX112" fmla="*/ 120289 w 608782"/>
              <a:gd name="connsiteY112" fmla="*/ 130795 h 494946"/>
              <a:gd name="connsiteX113" fmla="*/ 117405 w 608782"/>
              <a:gd name="connsiteY113" fmla="*/ 131478 h 494946"/>
              <a:gd name="connsiteX114" fmla="*/ 114618 w 608782"/>
              <a:gd name="connsiteY114" fmla="*/ 130600 h 494946"/>
              <a:gd name="connsiteX115" fmla="*/ 113103 w 608782"/>
              <a:gd name="connsiteY115" fmla="*/ 122547 h 494946"/>
              <a:gd name="connsiteX116" fmla="*/ 110170 w 608782"/>
              <a:gd name="connsiteY116" fmla="*/ 116642 h 494946"/>
              <a:gd name="connsiteX117" fmla="*/ 103863 w 608782"/>
              <a:gd name="connsiteY117" fmla="*/ 114787 h 494946"/>
              <a:gd name="connsiteX118" fmla="*/ 93793 w 608782"/>
              <a:gd name="connsiteY118" fmla="*/ 116154 h 494946"/>
              <a:gd name="connsiteX119" fmla="*/ 86753 w 608782"/>
              <a:gd name="connsiteY119" fmla="*/ 124109 h 494946"/>
              <a:gd name="connsiteX120" fmla="*/ 94575 w 608782"/>
              <a:gd name="connsiteY120" fmla="*/ 148657 h 494946"/>
              <a:gd name="connsiteX121" fmla="*/ 117552 w 608782"/>
              <a:gd name="connsiteY121" fmla="*/ 157637 h 494946"/>
              <a:gd name="connsiteX122" fmla="*/ 129382 w 608782"/>
              <a:gd name="connsiteY122" fmla="*/ 155734 h 494946"/>
              <a:gd name="connsiteX123" fmla="*/ 134418 w 608782"/>
              <a:gd name="connsiteY123" fmla="*/ 153587 h 494946"/>
              <a:gd name="connsiteX124" fmla="*/ 146004 w 608782"/>
              <a:gd name="connsiteY124" fmla="*/ 140897 h 494946"/>
              <a:gd name="connsiteX125" fmla="*/ 149279 w 608782"/>
              <a:gd name="connsiteY125" fmla="*/ 121327 h 494946"/>
              <a:gd name="connsiteX126" fmla="*/ 149279 w 608782"/>
              <a:gd name="connsiteY126" fmla="*/ 105759 h 494946"/>
              <a:gd name="connsiteX127" fmla="*/ 149279 w 608782"/>
              <a:gd name="connsiteY127" fmla="*/ 64177 h 494946"/>
              <a:gd name="connsiteX128" fmla="*/ 141115 w 608782"/>
              <a:gd name="connsiteY128" fmla="*/ 56027 h 494946"/>
              <a:gd name="connsiteX129" fmla="*/ 204864 w 608782"/>
              <a:gd name="connsiteY129" fmla="*/ 54612 h 494946"/>
              <a:gd name="connsiteX130" fmla="*/ 170007 w 608782"/>
              <a:gd name="connsiteY130" fmla="*/ 68911 h 494946"/>
              <a:gd name="connsiteX131" fmla="*/ 156564 w 608782"/>
              <a:gd name="connsiteY131" fmla="*/ 105759 h 494946"/>
              <a:gd name="connsiteX132" fmla="*/ 156564 w 608782"/>
              <a:gd name="connsiteY132" fmla="*/ 107320 h 494946"/>
              <a:gd name="connsiteX133" fmla="*/ 162186 w 608782"/>
              <a:gd name="connsiteY133" fmla="*/ 131771 h 494946"/>
              <a:gd name="connsiteX134" fmla="*/ 179394 w 608782"/>
              <a:gd name="connsiteY134" fmla="*/ 150805 h 494946"/>
              <a:gd name="connsiteX135" fmla="*/ 204864 w 608782"/>
              <a:gd name="connsiteY135" fmla="*/ 157686 h 494946"/>
              <a:gd name="connsiteX136" fmla="*/ 229210 w 608782"/>
              <a:gd name="connsiteY136" fmla="*/ 151488 h 494946"/>
              <a:gd name="connsiteX137" fmla="*/ 247102 w 608782"/>
              <a:gd name="connsiteY137" fmla="*/ 132845 h 494946"/>
              <a:gd name="connsiteX138" fmla="*/ 253164 w 608782"/>
              <a:gd name="connsiteY138" fmla="*/ 106295 h 494946"/>
              <a:gd name="connsiteX139" fmla="*/ 253164 w 608782"/>
              <a:gd name="connsiteY139" fmla="*/ 105807 h 494946"/>
              <a:gd name="connsiteX140" fmla="*/ 247444 w 608782"/>
              <a:gd name="connsiteY140" fmla="*/ 80185 h 494946"/>
              <a:gd name="connsiteX141" fmla="*/ 230041 w 608782"/>
              <a:gd name="connsiteY141" fmla="*/ 61298 h 494946"/>
              <a:gd name="connsiteX142" fmla="*/ 204864 w 608782"/>
              <a:gd name="connsiteY142" fmla="*/ 54612 h 494946"/>
              <a:gd name="connsiteX143" fmla="*/ 383497 w 608782"/>
              <a:gd name="connsiteY143" fmla="*/ 54368 h 494946"/>
              <a:gd name="connsiteX144" fmla="*/ 367169 w 608782"/>
              <a:gd name="connsiteY144" fmla="*/ 70620 h 494946"/>
              <a:gd name="connsiteX145" fmla="*/ 383497 w 608782"/>
              <a:gd name="connsiteY145" fmla="*/ 86871 h 494946"/>
              <a:gd name="connsiteX146" fmla="*/ 440304 w 608782"/>
              <a:gd name="connsiteY146" fmla="*/ 86871 h 494946"/>
              <a:gd name="connsiteX147" fmla="*/ 456632 w 608782"/>
              <a:gd name="connsiteY147" fmla="*/ 70620 h 494946"/>
              <a:gd name="connsiteX148" fmla="*/ 440304 w 608782"/>
              <a:gd name="connsiteY148" fmla="*/ 54368 h 494946"/>
              <a:gd name="connsiteX149" fmla="*/ 63238 w 608782"/>
              <a:gd name="connsiteY149" fmla="*/ 0 h 494946"/>
              <a:gd name="connsiteX150" fmla="*/ 506497 w 608782"/>
              <a:gd name="connsiteY150" fmla="*/ 0 h 494946"/>
              <a:gd name="connsiteX151" fmla="*/ 517643 w 608782"/>
              <a:gd name="connsiteY151" fmla="*/ 11127 h 494946"/>
              <a:gd name="connsiteX152" fmla="*/ 517643 w 608782"/>
              <a:gd name="connsiteY152" fmla="*/ 105759 h 494946"/>
              <a:gd name="connsiteX153" fmla="*/ 517643 w 608782"/>
              <a:gd name="connsiteY153" fmla="*/ 328159 h 494946"/>
              <a:gd name="connsiteX154" fmla="*/ 534900 w 608782"/>
              <a:gd name="connsiteY154" fmla="*/ 379208 h 494946"/>
              <a:gd name="connsiteX155" fmla="*/ 462694 w 608782"/>
              <a:gd name="connsiteY155" fmla="*/ 379306 h 494946"/>
              <a:gd name="connsiteX156" fmla="*/ 297456 w 608782"/>
              <a:gd name="connsiteY156" fmla="*/ 379501 h 494946"/>
              <a:gd name="connsiteX157" fmla="*/ 297554 w 608782"/>
              <a:gd name="connsiteY157" fmla="*/ 379062 h 494946"/>
              <a:gd name="connsiteX158" fmla="*/ 304593 w 608782"/>
              <a:gd name="connsiteY158" fmla="*/ 334552 h 494946"/>
              <a:gd name="connsiteX159" fmla="*/ 301611 w 608782"/>
              <a:gd name="connsiteY159" fmla="*/ 305270 h 494946"/>
              <a:gd name="connsiteX160" fmla="*/ 440988 w 608782"/>
              <a:gd name="connsiteY160" fmla="*/ 305270 h 494946"/>
              <a:gd name="connsiteX161" fmla="*/ 457267 w 608782"/>
              <a:gd name="connsiteY161" fmla="*/ 289018 h 494946"/>
              <a:gd name="connsiteX162" fmla="*/ 440988 w 608782"/>
              <a:gd name="connsiteY162" fmla="*/ 272718 h 494946"/>
              <a:gd name="connsiteX163" fmla="*/ 290661 w 608782"/>
              <a:gd name="connsiteY163" fmla="*/ 272718 h 494946"/>
              <a:gd name="connsiteX164" fmla="*/ 260742 w 608782"/>
              <a:gd name="connsiteY164" fmla="*/ 231039 h 494946"/>
              <a:gd name="connsiteX165" fmla="*/ 440988 w 608782"/>
              <a:gd name="connsiteY165" fmla="*/ 231039 h 494946"/>
              <a:gd name="connsiteX166" fmla="*/ 457267 w 608782"/>
              <a:gd name="connsiteY166" fmla="*/ 214738 h 494946"/>
              <a:gd name="connsiteX167" fmla="*/ 440988 w 608782"/>
              <a:gd name="connsiteY167" fmla="*/ 198486 h 494946"/>
              <a:gd name="connsiteX168" fmla="*/ 208677 w 608782"/>
              <a:gd name="connsiteY168" fmla="*/ 198486 h 494946"/>
              <a:gd name="connsiteX169" fmla="*/ 159839 w 608782"/>
              <a:gd name="connsiteY169" fmla="*/ 190043 h 494946"/>
              <a:gd name="connsiteX170" fmla="*/ 129382 w 608782"/>
              <a:gd name="connsiteY170" fmla="*/ 193264 h 494946"/>
              <a:gd name="connsiteX171" fmla="*/ 52092 w 608782"/>
              <a:gd name="connsiteY171" fmla="*/ 238115 h 494946"/>
              <a:gd name="connsiteX172" fmla="*/ 52092 w 608782"/>
              <a:gd name="connsiteY172" fmla="*/ 11127 h 494946"/>
              <a:gd name="connsiteX173" fmla="*/ 63238 w 608782"/>
              <a:gd name="connsiteY173" fmla="*/ 0 h 494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608782" h="494946">
                <a:moveTo>
                  <a:pt x="159861" y="244607"/>
                </a:moveTo>
                <a:cubicBezTo>
                  <a:pt x="149154" y="244607"/>
                  <a:pt x="138936" y="246462"/>
                  <a:pt x="129402" y="249879"/>
                </a:cubicBezTo>
                <a:cubicBezTo>
                  <a:pt x="94592" y="262376"/>
                  <a:pt x="69707" y="295670"/>
                  <a:pt x="69658" y="334578"/>
                </a:cubicBezTo>
                <a:cubicBezTo>
                  <a:pt x="69658" y="348296"/>
                  <a:pt x="72787" y="361380"/>
                  <a:pt x="78312" y="373047"/>
                </a:cubicBezTo>
                <a:cubicBezTo>
                  <a:pt x="78947" y="374365"/>
                  <a:pt x="79632" y="375732"/>
                  <a:pt x="80316" y="377001"/>
                </a:cubicBezTo>
                <a:cubicBezTo>
                  <a:pt x="80659" y="377685"/>
                  <a:pt x="81001" y="378271"/>
                  <a:pt x="81294" y="378856"/>
                </a:cubicBezTo>
                <a:cubicBezTo>
                  <a:pt x="82468" y="380907"/>
                  <a:pt x="83739" y="383006"/>
                  <a:pt x="85108" y="384959"/>
                </a:cubicBezTo>
                <a:cubicBezTo>
                  <a:pt x="87552" y="388522"/>
                  <a:pt x="90290" y="391989"/>
                  <a:pt x="93223" y="395259"/>
                </a:cubicBezTo>
                <a:cubicBezTo>
                  <a:pt x="109748" y="413273"/>
                  <a:pt x="133460" y="424599"/>
                  <a:pt x="159812" y="424599"/>
                </a:cubicBezTo>
                <a:cubicBezTo>
                  <a:pt x="185822" y="424599"/>
                  <a:pt x="209289" y="413517"/>
                  <a:pt x="225765" y="395894"/>
                </a:cubicBezTo>
                <a:cubicBezTo>
                  <a:pt x="228161" y="393355"/>
                  <a:pt x="230459" y="390622"/>
                  <a:pt x="232561" y="387741"/>
                </a:cubicBezTo>
                <a:cubicBezTo>
                  <a:pt x="234517" y="385154"/>
                  <a:pt x="236277" y="382420"/>
                  <a:pt x="237890" y="379638"/>
                </a:cubicBezTo>
                <a:cubicBezTo>
                  <a:pt x="237988" y="379442"/>
                  <a:pt x="238086" y="379247"/>
                  <a:pt x="238232" y="379052"/>
                </a:cubicBezTo>
                <a:cubicBezTo>
                  <a:pt x="245713" y="365968"/>
                  <a:pt x="250015" y="350786"/>
                  <a:pt x="250015" y="334627"/>
                </a:cubicBezTo>
                <a:cubicBezTo>
                  <a:pt x="250015" y="324424"/>
                  <a:pt x="248304" y="314514"/>
                  <a:pt x="245126" y="305336"/>
                </a:cubicBezTo>
                <a:cubicBezTo>
                  <a:pt x="240872" y="293132"/>
                  <a:pt x="234028" y="282050"/>
                  <a:pt x="225325" y="272823"/>
                </a:cubicBezTo>
                <a:cubicBezTo>
                  <a:pt x="208800" y="255444"/>
                  <a:pt x="185626" y="244607"/>
                  <a:pt x="159861" y="244607"/>
                </a:cubicBezTo>
                <a:close/>
                <a:moveTo>
                  <a:pt x="159812" y="206333"/>
                </a:moveTo>
                <a:cubicBezTo>
                  <a:pt x="188071" y="206333"/>
                  <a:pt x="214276" y="215511"/>
                  <a:pt x="235543" y="231084"/>
                </a:cubicBezTo>
                <a:cubicBezTo>
                  <a:pt x="250651" y="242166"/>
                  <a:pt x="263264" y="256323"/>
                  <a:pt x="272358" y="272823"/>
                </a:cubicBezTo>
                <a:cubicBezTo>
                  <a:pt x="277980" y="282880"/>
                  <a:pt x="282234" y="293815"/>
                  <a:pt x="284972" y="305336"/>
                </a:cubicBezTo>
                <a:cubicBezTo>
                  <a:pt x="287172" y="314709"/>
                  <a:pt x="288345" y="324571"/>
                  <a:pt x="288345" y="334627"/>
                </a:cubicBezTo>
                <a:cubicBezTo>
                  <a:pt x="288345" y="350249"/>
                  <a:pt x="285558" y="365236"/>
                  <a:pt x="280376" y="379101"/>
                </a:cubicBezTo>
                <a:cubicBezTo>
                  <a:pt x="280327" y="379247"/>
                  <a:pt x="280278" y="379442"/>
                  <a:pt x="280180" y="379540"/>
                </a:cubicBezTo>
                <a:cubicBezTo>
                  <a:pt x="279154" y="382274"/>
                  <a:pt x="278029" y="385008"/>
                  <a:pt x="276807" y="387693"/>
                </a:cubicBezTo>
                <a:cubicBezTo>
                  <a:pt x="275487" y="390426"/>
                  <a:pt x="274118" y="393160"/>
                  <a:pt x="272700" y="395845"/>
                </a:cubicBezTo>
                <a:cubicBezTo>
                  <a:pt x="250846" y="435730"/>
                  <a:pt x="208409" y="462873"/>
                  <a:pt x="159812" y="462873"/>
                </a:cubicBezTo>
                <a:cubicBezTo>
                  <a:pt x="133118" y="462873"/>
                  <a:pt x="108379" y="454720"/>
                  <a:pt x="87846" y="440807"/>
                </a:cubicBezTo>
                <a:cubicBezTo>
                  <a:pt x="87357" y="441393"/>
                  <a:pt x="86917" y="441930"/>
                  <a:pt x="86379" y="442418"/>
                </a:cubicBezTo>
                <a:lnTo>
                  <a:pt x="82174" y="446811"/>
                </a:lnTo>
                <a:lnTo>
                  <a:pt x="76356" y="452670"/>
                </a:lnTo>
                <a:lnTo>
                  <a:pt x="41889" y="487672"/>
                </a:lnTo>
                <a:cubicBezTo>
                  <a:pt x="37097" y="492554"/>
                  <a:pt x="30790" y="494946"/>
                  <a:pt x="24484" y="494946"/>
                </a:cubicBezTo>
                <a:cubicBezTo>
                  <a:pt x="18275" y="494946"/>
                  <a:pt x="12065" y="492700"/>
                  <a:pt x="7323" y="488063"/>
                </a:cubicBezTo>
                <a:cubicBezTo>
                  <a:pt x="-2308" y="478641"/>
                  <a:pt x="-2455" y="463214"/>
                  <a:pt x="6981" y="453548"/>
                </a:cubicBezTo>
                <a:lnTo>
                  <a:pt x="41742" y="418302"/>
                </a:lnTo>
                <a:lnTo>
                  <a:pt x="47560" y="412346"/>
                </a:lnTo>
                <a:lnTo>
                  <a:pt x="51520" y="408343"/>
                </a:lnTo>
                <a:cubicBezTo>
                  <a:pt x="52107" y="407659"/>
                  <a:pt x="52742" y="407073"/>
                  <a:pt x="53427" y="406585"/>
                </a:cubicBezTo>
                <a:cubicBezTo>
                  <a:pt x="39444" y="386082"/>
                  <a:pt x="31328" y="361331"/>
                  <a:pt x="31328" y="334725"/>
                </a:cubicBezTo>
                <a:cubicBezTo>
                  <a:pt x="31328" y="323057"/>
                  <a:pt x="32893" y="311780"/>
                  <a:pt x="35826" y="301040"/>
                </a:cubicBezTo>
                <a:cubicBezTo>
                  <a:pt x="37880" y="293522"/>
                  <a:pt x="40617" y="286200"/>
                  <a:pt x="43942" y="279267"/>
                </a:cubicBezTo>
                <a:cubicBezTo>
                  <a:pt x="46386" y="274239"/>
                  <a:pt x="49124" y="269406"/>
                  <a:pt x="52107" y="264817"/>
                </a:cubicBezTo>
                <a:cubicBezTo>
                  <a:pt x="64427" y="245876"/>
                  <a:pt x="81685" y="230352"/>
                  <a:pt x="102024" y="220100"/>
                </a:cubicBezTo>
                <a:cubicBezTo>
                  <a:pt x="110628" y="215706"/>
                  <a:pt x="119771" y="212338"/>
                  <a:pt x="129353" y="209994"/>
                </a:cubicBezTo>
                <a:cubicBezTo>
                  <a:pt x="139132" y="207651"/>
                  <a:pt x="149301" y="206333"/>
                  <a:pt x="159812" y="206333"/>
                </a:cubicBezTo>
                <a:close/>
                <a:moveTo>
                  <a:pt x="383497" y="125671"/>
                </a:moveTo>
                <a:cubicBezTo>
                  <a:pt x="374502" y="125671"/>
                  <a:pt x="367169" y="132942"/>
                  <a:pt x="367169" y="141922"/>
                </a:cubicBezTo>
                <a:cubicBezTo>
                  <a:pt x="367169" y="150902"/>
                  <a:pt x="374502" y="158223"/>
                  <a:pt x="383497" y="158223"/>
                </a:cubicBezTo>
                <a:lnTo>
                  <a:pt x="440304" y="158223"/>
                </a:lnTo>
                <a:cubicBezTo>
                  <a:pt x="449299" y="158223"/>
                  <a:pt x="456632" y="150902"/>
                  <a:pt x="456632" y="141922"/>
                </a:cubicBezTo>
                <a:cubicBezTo>
                  <a:pt x="456632" y="132942"/>
                  <a:pt x="449299" y="125671"/>
                  <a:pt x="440304" y="125671"/>
                </a:cubicBezTo>
                <a:close/>
                <a:moveTo>
                  <a:pt x="286933" y="117491"/>
                </a:moveTo>
                <a:lnTo>
                  <a:pt x="298174" y="117491"/>
                </a:lnTo>
                <a:cubicBezTo>
                  <a:pt x="303990" y="117491"/>
                  <a:pt x="306776" y="118078"/>
                  <a:pt x="307900" y="118470"/>
                </a:cubicBezTo>
                <a:cubicBezTo>
                  <a:pt x="309415" y="118960"/>
                  <a:pt x="310051" y="119645"/>
                  <a:pt x="310442" y="120233"/>
                </a:cubicBezTo>
                <a:cubicBezTo>
                  <a:pt x="310881" y="120820"/>
                  <a:pt x="311419" y="121799"/>
                  <a:pt x="311419" y="123757"/>
                </a:cubicBezTo>
                <a:cubicBezTo>
                  <a:pt x="311419" y="125079"/>
                  <a:pt x="311224" y="126107"/>
                  <a:pt x="310784" y="126989"/>
                </a:cubicBezTo>
                <a:cubicBezTo>
                  <a:pt x="310393" y="127772"/>
                  <a:pt x="309904" y="128262"/>
                  <a:pt x="309415" y="128604"/>
                </a:cubicBezTo>
                <a:cubicBezTo>
                  <a:pt x="308829" y="128947"/>
                  <a:pt x="307753" y="129437"/>
                  <a:pt x="305798" y="129779"/>
                </a:cubicBezTo>
                <a:cubicBezTo>
                  <a:pt x="305505" y="129828"/>
                  <a:pt x="304039" y="130024"/>
                  <a:pt x="299689" y="130122"/>
                </a:cubicBezTo>
                <a:lnTo>
                  <a:pt x="286933" y="130122"/>
                </a:lnTo>
                <a:close/>
                <a:moveTo>
                  <a:pt x="533912" y="105778"/>
                </a:moveTo>
                <a:lnTo>
                  <a:pt x="578560" y="105778"/>
                </a:lnTo>
                <a:cubicBezTo>
                  <a:pt x="595285" y="105778"/>
                  <a:pt x="608782" y="119298"/>
                  <a:pt x="608782" y="135892"/>
                </a:cubicBezTo>
                <a:lnTo>
                  <a:pt x="608782" y="319701"/>
                </a:lnTo>
                <a:cubicBezTo>
                  <a:pt x="608782" y="370364"/>
                  <a:pt x="586776" y="377978"/>
                  <a:pt x="557141" y="379149"/>
                </a:cubicBezTo>
                <a:cubicBezTo>
                  <a:pt x="542910" y="366752"/>
                  <a:pt x="533961" y="348498"/>
                  <a:pt x="533961" y="328145"/>
                </a:cubicBezTo>
                <a:close/>
                <a:moveTo>
                  <a:pt x="287004" y="82279"/>
                </a:moveTo>
                <a:lnTo>
                  <a:pt x="295660" y="82279"/>
                </a:lnTo>
                <a:cubicBezTo>
                  <a:pt x="302946" y="82279"/>
                  <a:pt x="305391" y="82865"/>
                  <a:pt x="305978" y="83060"/>
                </a:cubicBezTo>
                <a:cubicBezTo>
                  <a:pt x="306712" y="83255"/>
                  <a:pt x="307054" y="83548"/>
                  <a:pt x="307298" y="83939"/>
                </a:cubicBezTo>
                <a:cubicBezTo>
                  <a:pt x="307543" y="84476"/>
                  <a:pt x="308032" y="85306"/>
                  <a:pt x="308032" y="86966"/>
                </a:cubicBezTo>
                <a:cubicBezTo>
                  <a:pt x="308032" y="88040"/>
                  <a:pt x="307836" y="88919"/>
                  <a:pt x="307445" y="89407"/>
                </a:cubicBezTo>
                <a:cubicBezTo>
                  <a:pt x="306956" y="90090"/>
                  <a:pt x="305978" y="90383"/>
                  <a:pt x="305196" y="90676"/>
                </a:cubicBezTo>
                <a:cubicBezTo>
                  <a:pt x="304707" y="90872"/>
                  <a:pt x="302653" y="91311"/>
                  <a:pt x="297029" y="91311"/>
                </a:cubicBezTo>
                <a:lnTo>
                  <a:pt x="287004" y="91311"/>
                </a:lnTo>
                <a:close/>
                <a:moveTo>
                  <a:pt x="205035" y="80303"/>
                </a:moveTo>
                <a:cubicBezTo>
                  <a:pt x="208991" y="80303"/>
                  <a:pt x="212507" y="81280"/>
                  <a:pt x="215633" y="83234"/>
                </a:cubicBezTo>
                <a:cubicBezTo>
                  <a:pt x="218710" y="85188"/>
                  <a:pt x="221054" y="87923"/>
                  <a:pt x="222666" y="91538"/>
                </a:cubicBezTo>
                <a:cubicBezTo>
                  <a:pt x="224424" y="95446"/>
                  <a:pt x="225352" y="100233"/>
                  <a:pt x="225401" y="105704"/>
                </a:cubicBezTo>
                <a:lnTo>
                  <a:pt x="225401" y="106143"/>
                </a:lnTo>
                <a:cubicBezTo>
                  <a:pt x="225401" y="114789"/>
                  <a:pt x="223447" y="121384"/>
                  <a:pt x="219491" y="125682"/>
                </a:cubicBezTo>
                <a:cubicBezTo>
                  <a:pt x="215584" y="129932"/>
                  <a:pt x="210944" y="131886"/>
                  <a:pt x="204839" y="131886"/>
                </a:cubicBezTo>
                <a:cubicBezTo>
                  <a:pt x="198832" y="131886"/>
                  <a:pt x="194241" y="129932"/>
                  <a:pt x="190431" y="125682"/>
                </a:cubicBezTo>
                <a:cubicBezTo>
                  <a:pt x="186427" y="121384"/>
                  <a:pt x="184473" y="115375"/>
                  <a:pt x="184473" y="107316"/>
                </a:cubicBezTo>
                <a:lnTo>
                  <a:pt x="184473" y="105704"/>
                </a:lnTo>
                <a:cubicBezTo>
                  <a:pt x="184668" y="96325"/>
                  <a:pt x="186622" y="89731"/>
                  <a:pt x="190383" y="86165"/>
                </a:cubicBezTo>
                <a:cubicBezTo>
                  <a:pt x="194485" y="82159"/>
                  <a:pt x="199320" y="80303"/>
                  <a:pt x="205035" y="80303"/>
                </a:cubicBezTo>
                <a:close/>
                <a:moveTo>
                  <a:pt x="267635" y="56027"/>
                </a:moveTo>
                <a:cubicBezTo>
                  <a:pt x="263137" y="56027"/>
                  <a:pt x="259520" y="59687"/>
                  <a:pt x="259520" y="64177"/>
                </a:cubicBezTo>
                <a:lnTo>
                  <a:pt x="259520" y="105759"/>
                </a:lnTo>
                <a:lnTo>
                  <a:pt x="259471" y="105759"/>
                </a:lnTo>
                <a:lnTo>
                  <a:pt x="259471" y="148072"/>
                </a:lnTo>
                <a:cubicBezTo>
                  <a:pt x="259471" y="152562"/>
                  <a:pt x="263137" y="156173"/>
                  <a:pt x="267635" y="156173"/>
                </a:cubicBezTo>
                <a:lnTo>
                  <a:pt x="299656" y="156173"/>
                </a:lnTo>
                <a:cubicBezTo>
                  <a:pt x="305767" y="156173"/>
                  <a:pt x="310851" y="155685"/>
                  <a:pt x="315202" y="154563"/>
                </a:cubicBezTo>
                <a:cubicBezTo>
                  <a:pt x="319895" y="153391"/>
                  <a:pt x="323953" y="151488"/>
                  <a:pt x="327277" y="149048"/>
                </a:cubicBezTo>
                <a:cubicBezTo>
                  <a:pt x="330797" y="146412"/>
                  <a:pt x="333681" y="142801"/>
                  <a:pt x="335881" y="138311"/>
                </a:cubicBezTo>
                <a:cubicBezTo>
                  <a:pt x="338130" y="133870"/>
                  <a:pt x="339205" y="128940"/>
                  <a:pt x="339205" y="123767"/>
                </a:cubicBezTo>
                <a:cubicBezTo>
                  <a:pt x="339205" y="117081"/>
                  <a:pt x="337299" y="111176"/>
                  <a:pt x="333486" y="106149"/>
                </a:cubicBezTo>
                <a:cubicBezTo>
                  <a:pt x="333437" y="106003"/>
                  <a:pt x="333290" y="105905"/>
                  <a:pt x="333241" y="105759"/>
                </a:cubicBezTo>
                <a:cubicBezTo>
                  <a:pt x="332166" y="104392"/>
                  <a:pt x="330992" y="103172"/>
                  <a:pt x="329721" y="102049"/>
                </a:cubicBezTo>
                <a:cubicBezTo>
                  <a:pt x="330161" y="101415"/>
                  <a:pt x="330601" y="100732"/>
                  <a:pt x="331090" y="100048"/>
                </a:cubicBezTo>
                <a:cubicBezTo>
                  <a:pt x="333828" y="95607"/>
                  <a:pt x="335197" y="90727"/>
                  <a:pt x="335197" y="85651"/>
                </a:cubicBezTo>
                <a:cubicBezTo>
                  <a:pt x="335197" y="80332"/>
                  <a:pt x="333681" y="75110"/>
                  <a:pt x="330699" y="70278"/>
                </a:cubicBezTo>
                <a:cubicBezTo>
                  <a:pt x="327619" y="65349"/>
                  <a:pt x="323317" y="61640"/>
                  <a:pt x="317891" y="59297"/>
                </a:cubicBezTo>
                <a:cubicBezTo>
                  <a:pt x="312953" y="57101"/>
                  <a:pt x="306842" y="56027"/>
                  <a:pt x="299216" y="56027"/>
                </a:cubicBezTo>
                <a:close/>
                <a:moveTo>
                  <a:pt x="129969" y="56027"/>
                </a:moveTo>
                <a:cubicBezTo>
                  <a:pt x="125471" y="56027"/>
                  <a:pt x="121854" y="59687"/>
                  <a:pt x="121854" y="64177"/>
                </a:cubicBezTo>
                <a:lnTo>
                  <a:pt x="121854" y="122010"/>
                </a:lnTo>
                <a:cubicBezTo>
                  <a:pt x="121854" y="127428"/>
                  <a:pt x="121267" y="129380"/>
                  <a:pt x="121120" y="129819"/>
                </a:cubicBezTo>
                <a:cubicBezTo>
                  <a:pt x="120974" y="130161"/>
                  <a:pt x="120778" y="130502"/>
                  <a:pt x="120289" y="130795"/>
                </a:cubicBezTo>
                <a:cubicBezTo>
                  <a:pt x="119556" y="131283"/>
                  <a:pt x="118627" y="131478"/>
                  <a:pt x="117405" y="131478"/>
                </a:cubicBezTo>
                <a:cubicBezTo>
                  <a:pt x="115401" y="131478"/>
                  <a:pt x="114814" y="130893"/>
                  <a:pt x="114618" y="130600"/>
                </a:cubicBezTo>
                <a:cubicBezTo>
                  <a:pt x="114618" y="130600"/>
                  <a:pt x="113347" y="128940"/>
                  <a:pt x="113103" y="122547"/>
                </a:cubicBezTo>
                <a:cubicBezTo>
                  <a:pt x="112956" y="120253"/>
                  <a:pt x="111930" y="118106"/>
                  <a:pt x="110170" y="116642"/>
                </a:cubicBezTo>
                <a:cubicBezTo>
                  <a:pt x="108410" y="115129"/>
                  <a:pt x="106112" y="114494"/>
                  <a:pt x="103863" y="114787"/>
                </a:cubicBezTo>
                <a:lnTo>
                  <a:pt x="93793" y="116154"/>
                </a:lnTo>
                <a:cubicBezTo>
                  <a:pt x="89833" y="116739"/>
                  <a:pt x="86851" y="120058"/>
                  <a:pt x="86753" y="124109"/>
                </a:cubicBezTo>
                <a:cubicBezTo>
                  <a:pt x="86557" y="134602"/>
                  <a:pt x="89197" y="142850"/>
                  <a:pt x="94575" y="148657"/>
                </a:cubicBezTo>
                <a:cubicBezTo>
                  <a:pt x="100148" y="154611"/>
                  <a:pt x="107823" y="157637"/>
                  <a:pt x="117552" y="157637"/>
                </a:cubicBezTo>
                <a:cubicBezTo>
                  <a:pt x="121756" y="157637"/>
                  <a:pt x="125765" y="156954"/>
                  <a:pt x="129382" y="155734"/>
                </a:cubicBezTo>
                <a:cubicBezTo>
                  <a:pt x="131142" y="155148"/>
                  <a:pt x="132853" y="154416"/>
                  <a:pt x="134418" y="153587"/>
                </a:cubicBezTo>
                <a:cubicBezTo>
                  <a:pt x="139697" y="150658"/>
                  <a:pt x="143608" y="146412"/>
                  <a:pt x="146004" y="140897"/>
                </a:cubicBezTo>
                <a:cubicBezTo>
                  <a:pt x="148253" y="135968"/>
                  <a:pt x="149279" y="129526"/>
                  <a:pt x="149279" y="121327"/>
                </a:cubicBezTo>
                <a:lnTo>
                  <a:pt x="149279" y="105759"/>
                </a:lnTo>
                <a:lnTo>
                  <a:pt x="149279" y="64177"/>
                </a:lnTo>
                <a:cubicBezTo>
                  <a:pt x="149279" y="59687"/>
                  <a:pt x="145613" y="56027"/>
                  <a:pt x="141115" y="56027"/>
                </a:cubicBezTo>
                <a:close/>
                <a:moveTo>
                  <a:pt x="204864" y="54612"/>
                </a:moveTo>
                <a:cubicBezTo>
                  <a:pt x="190784" y="54612"/>
                  <a:pt x="179052" y="59443"/>
                  <a:pt x="170007" y="68911"/>
                </a:cubicBezTo>
                <a:cubicBezTo>
                  <a:pt x="161354" y="78038"/>
                  <a:pt x="156857" y="90385"/>
                  <a:pt x="156564" y="105759"/>
                </a:cubicBezTo>
                <a:cubicBezTo>
                  <a:pt x="156564" y="106198"/>
                  <a:pt x="156515" y="106735"/>
                  <a:pt x="156564" y="107320"/>
                </a:cubicBezTo>
                <a:cubicBezTo>
                  <a:pt x="156564" y="115861"/>
                  <a:pt x="158470" y="124109"/>
                  <a:pt x="162186" y="131771"/>
                </a:cubicBezTo>
                <a:cubicBezTo>
                  <a:pt x="166048" y="139775"/>
                  <a:pt x="171816" y="146168"/>
                  <a:pt x="179394" y="150805"/>
                </a:cubicBezTo>
                <a:cubicBezTo>
                  <a:pt x="186873" y="155344"/>
                  <a:pt x="195478" y="157686"/>
                  <a:pt x="204864" y="157686"/>
                </a:cubicBezTo>
                <a:cubicBezTo>
                  <a:pt x="213566" y="157686"/>
                  <a:pt x="221681" y="155588"/>
                  <a:pt x="229210" y="151488"/>
                </a:cubicBezTo>
                <a:cubicBezTo>
                  <a:pt x="236885" y="147291"/>
                  <a:pt x="242947" y="140946"/>
                  <a:pt x="247102" y="132845"/>
                </a:cubicBezTo>
                <a:cubicBezTo>
                  <a:pt x="251160" y="124939"/>
                  <a:pt x="253164" y="116056"/>
                  <a:pt x="253164" y="106295"/>
                </a:cubicBezTo>
                <a:lnTo>
                  <a:pt x="253164" y="105807"/>
                </a:lnTo>
                <a:cubicBezTo>
                  <a:pt x="253115" y="96388"/>
                  <a:pt x="251160" y="87799"/>
                  <a:pt x="247444" y="80185"/>
                </a:cubicBezTo>
                <a:cubicBezTo>
                  <a:pt x="243485" y="72181"/>
                  <a:pt x="237618" y="65788"/>
                  <a:pt x="230041" y="61298"/>
                </a:cubicBezTo>
                <a:cubicBezTo>
                  <a:pt x="222561" y="56906"/>
                  <a:pt x="214055" y="54612"/>
                  <a:pt x="204864" y="54612"/>
                </a:cubicBezTo>
                <a:close/>
                <a:moveTo>
                  <a:pt x="383497" y="54368"/>
                </a:moveTo>
                <a:cubicBezTo>
                  <a:pt x="374502" y="54368"/>
                  <a:pt x="367169" y="61640"/>
                  <a:pt x="367169" y="70620"/>
                </a:cubicBezTo>
                <a:cubicBezTo>
                  <a:pt x="367169" y="79599"/>
                  <a:pt x="374502" y="86871"/>
                  <a:pt x="383497" y="86871"/>
                </a:cubicBezTo>
                <a:lnTo>
                  <a:pt x="440304" y="86871"/>
                </a:lnTo>
                <a:cubicBezTo>
                  <a:pt x="449299" y="86871"/>
                  <a:pt x="456632" y="79599"/>
                  <a:pt x="456632" y="70620"/>
                </a:cubicBezTo>
                <a:cubicBezTo>
                  <a:pt x="456632" y="61640"/>
                  <a:pt x="449299" y="54368"/>
                  <a:pt x="440304" y="54368"/>
                </a:cubicBezTo>
                <a:close/>
                <a:moveTo>
                  <a:pt x="63238" y="0"/>
                </a:moveTo>
                <a:lnTo>
                  <a:pt x="506497" y="0"/>
                </a:lnTo>
                <a:cubicBezTo>
                  <a:pt x="512608" y="0"/>
                  <a:pt x="517643" y="5027"/>
                  <a:pt x="517643" y="11127"/>
                </a:cubicBezTo>
                <a:lnTo>
                  <a:pt x="517643" y="105759"/>
                </a:lnTo>
                <a:lnTo>
                  <a:pt x="517643" y="328159"/>
                </a:lnTo>
                <a:cubicBezTo>
                  <a:pt x="517643" y="346656"/>
                  <a:pt x="523754" y="364567"/>
                  <a:pt x="534900" y="379208"/>
                </a:cubicBezTo>
                <a:lnTo>
                  <a:pt x="462694" y="379306"/>
                </a:lnTo>
                <a:lnTo>
                  <a:pt x="297456" y="379501"/>
                </a:lnTo>
                <a:cubicBezTo>
                  <a:pt x="297505" y="379306"/>
                  <a:pt x="297505" y="379208"/>
                  <a:pt x="297554" y="379062"/>
                </a:cubicBezTo>
                <a:cubicBezTo>
                  <a:pt x="302149" y="365006"/>
                  <a:pt x="304593" y="350023"/>
                  <a:pt x="304593" y="334552"/>
                </a:cubicBezTo>
                <a:cubicBezTo>
                  <a:pt x="304593" y="324548"/>
                  <a:pt x="303567" y="314689"/>
                  <a:pt x="301611" y="305270"/>
                </a:cubicBezTo>
                <a:lnTo>
                  <a:pt x="440988" y="305270"/>
                </a:lnTo>
                <a:cubicBezTo>
                  <a:pt x="449983" y="305270"/>
                  <a:pt x="457267" y="297998"/>
                  <a:pt x="457267" y="289018"/>
                </a:cubicBezTo>
                <a:cubicBezTo>
                  <a:pt x="457267" y="280038"/>
                  <a:pt x="449983" y="272718"/>
                  <a:pt x="440988" y="272718"/>
                </a:cubicBezTo>
                <a:lnTo>
                  <a:pt x="290661" y="272718"/>
                </a:lnTo>
                <a:cubicBezTo>
                  <a:pt x="283230" y="257051"/>
                  <a:pt x="273061" y="242996"/>
                  <a:pt x="260742" y="231039"/>
                </a:cubicBezTo>
                <a:lnTo>
                  <a:pt x="440988" y="231039"/>
                </a:lnTo>
                <a:cubicBezTo>
                  <a:pt x="449983" y="231039"/>
                  <a:pt x="457267" y="223718"/>
                  <a:pt x="457267" y="214738"/>
                </a:cubicBezTo>
                <a:cubicBezTo>
                  <a:pt x="457267" y="205758"/>
                  <a:pt x="449983" y="198486"/>
                  <a:pt x="440988" y="198486"/>
                </a:cubicBezTo>
                <a:lnTo>
                  <a:pt x="208677" y="198486"/>
                </a:lnTo>
                <a:cubicBezTo>
                  <a:pt x="193424" y="193020"/>
                  <a:pt x="176998" y="190043"/>
                  <a:pt x="159839" y="190043"/>
                </a:cubicBezTo>
                <a:cubicBezTo>
                  <a:pt x="149426" y="190043"/>
                  <a:pt x="139258" y="191215"/>
                  <a:pt x="129382" y="193264"/>
                </a:cubicBezTo>
                <a:cubicBezTo>
                  <a:pt x="99024" y="199804"/>
                  <a:pt x="72185" y="215812"/>
                  <a:pt x="52092" y="238115"/>
                </a:cubicBezTo>
                <a:lnTo>
                  <a:pt x="52092" y="11127"/>
                </a:lnTo>
                <a:cubicBezTo>
                  <a:pt x="52092" y="5027"/>
                  <a:pt x="57127" y="0"/>
                  <a:pt x="63238" y="0"/>
                </a:cubicBezTo>
                <a:close/>
              </a:path>
            </a:pathLst>
          </a:custGeom>
          <a:solidFill>
            <a:schemeClr val="bg1"/>
          </a:solidFill>
          <a:ln>
            <a:noFill/>
          </a:ln>
        </p:spPr>
      </p:sp>
      <p:sp>
        <p:nvSpPr>
          <p:cNvPr id="62" name="delivery-packing_45887"/>
          <p:cNvSpPr>
            <a:spLocks noChangeAspect="1"/>
          </p:cNvSpPr>
          <p:nvPr/>
        </p:nvSpPr>
        <p:spPr bwMode="auto">
          <a:xfrm>
            <a:off x="10022840" y="3225036"/>
            <a:ext cx="609685" cy="600920"/>
          </a:xfrm>
          <a:custGeom>
            <a:avLst/>
            <a:gdLst>
              <a:gd name="T0" fmla="*/ 1595 w 8160"/>
              <a:gd name="T1" fmla="*/ 0 h 8054"/>
              <a:gd name="T2" fmla="*/ 3873 w 8160"/>
              <a:gd name="T3" fmla="*/ 0 h 8054"/>
              <a:gd name="T4" fmla="*/ 3661 w 8160"/>
              <a:gd name="T5" fmla="*/ 1698 h 8054"/>
              <a:gd name="T6" fmla="*/ 0 w 8160"/>
              <a:gd name="T7" fmla="*/ 1698 h 8054"/>
              <a:gd name="T8" fmla="*/ 1202 w 8160"/>
              <a:gd name="T9" fmla="*/ 190 h 8054"/>
              <a:gd name="T10" fmla="*/ 1595 w 8160"/>
              <a:gd name="T11" fmla="*/ 0 h 8054"/>
              <a:gd name="T12" fmla="*/ 6565 w 8160"/>
              <a:gd name="T13" fmla="*/ 0 h 8054"/>
              <a:gd name="T14" fmla="*/ 4287 w 8160"/>
              <a:gd name="T15" fmla="*/ 0 h 8054"/>
              <a:gd name="T16" fmla="*/ 4499 w 8160"/>
              <a:gd name="T17" fmla="*/ 1698 h 8054"/>
              <a:gd name="T18" fmla="*/ 8160 w 8160"/>
              <a:gd name="T19" fmla="*/ 1698 h 8054"/>
              <a:gd name="T20" fmla="*/ 6958 w 8160"/>
              <a:gd name="T21" fmla="*/ 190 h 8054"/>
              <a:gd name="T22" fmla="*/ 6565 w 8160"/>
              <a:gd name="T23" fmla="*/ 0 h 8054"/>
              <a:gd name="T24" fmla="*/ 8160 w 8160"/>
              <a:gd name="T25" fmla="*/ 1989 h 8054"/>
              <a:gd name="T26" fmla="*/ 8160 w 8160"/>
              <a:gd name="T27" fmla="*/ 7425 h 8054"/>
              <a:gd name="T28" fmla="*/ 7531 w 8160"/>
              <a:gd name="T29" fmla="*/ 8054 h 8054"/>
              <a:gd name="T30" fmla="*/ 629 w 8160"/>
              <a:gd name="T31" fmla="*/ 8054 h 8054"/>
              <a:gd name="T32" fmla="*/ 0 w 8160"/>
              <a:gd name="T33" fmla="*/ 7425 h 8054"/>
              <a:gd name="T34" fmla="*/ 0 w 8160"/>
              <a:gd name="T35" fmla="*/ 1989 h 8054"/>
              <a:gd name="T36" fmla="*/ 3661 w 8160"/>
              <a:gd name="T37" fmla="*/ 1989 h 8054"/>
              <a:gd name="T38" fmla="*/ 3661 w 8160"/>
              <a:gd name="T39" fmla="*/ 4134 h 8054"/>
              <a:gd name="T40" fmla="*/ 4499 w 8160"/>
              <a:gd name="T41" fmla="*/ 4134 h 8054"/>
              <a:gd name="T42" fmla="*/ 4499 w 8160"/>
              <a:gd name="T43" fmla="*/ 1989 h 8054"/>
              <a:gd name="T44" fmla="*/ 8160 w 8160"/>
              <a:gd name="T45" fmla="*/ 1989 h 8054"/>
              <a:gd name="T46" fmla="*/ 6604 w 8160"/>
              <a:gd name="T47" fmla="*/ 5693 h 8054"/>
              <a:gd name="T48" fmla="*/ 6768 w 8160"/>
              <a:gd name="T49" fmla="*/ 5693 h 8054"/>
              <a:gd name="T50" fmla="*/ 6768 w 8160"/>
              <a:gd name="T51" fmla="*/ 6955 h 8054"/>
              <a:gd name="T52" fmla="*/ 6869 w 8160"/>
              <a:gd name="T53" fmla="*/ 7055 h 8054"/>
              <a:gd name="T54" fmla="*/ 7121 w 8160"/>
              <a:gd name="T55" fmla="*/ 7055 h 8054"/>
              <a:gd name="T56" fmla="*/ 7222 w 8160"/>
              <a:gd name="T57" fmla="*/ 6955 h 8054"/>
              <a:gd name="T58" fmla="*/ 7222 w 8160"/>
              <a:gd name="T59" fmla="*/ 5693 h 8054"/>
              <a:gd name="T60" fmla="*/ 7386 w 8160"/>
              <a:gd name="T61" fmla="*/ 5693 h 8054"/>
              <a:gd name="T62" fmla="*/ 7473 w 8160"/>
              <a:gd name="T63" fmla="*/ 5542 h 8054"/>
              <a:gd name="T64" fmla="*/ 7082 w 8160"/>
              <a:gd name="T65" fmla="*/ 4865 h 8054"/>
              <a:gd name="T66" fmla="*/ 6908 w 8160"/>
              <a:gd name="T67" fmla="*/ 4865 h 8054"/>
              <a:gd name="T68" fmla="*/ 6517 w 8160"/>
              <a:gd name="T69" fmla="*/ 5542 h 8054"/>
              <a:gd name="T70" fmla="*/ 6604 w 8160"/>
              <a:gd name="T71" fmla="*/ 5693 h 8054"/>
              <a:gd name="T72" fmla="*/ 5092 w 8160"/>
              <a:gd name="T73" fmla="*/ 5693 h 8054"/>
              <a:gd name="T74" fmla="*/ 5256 w 8160"/>
              <a:gd name="T75" fmla="*/ 5693 h 8054"/>
              <a:gd name="T76" fmla="*/ 5256 w 8160"/>
              <a:gd name="T77" fmla="*/ 6955 h 8054"/>
              <a:gd name="T78" fmla="*/ 5357 w 8160"/>
              <a:gd name="T79" fmla="*/ 7055 h 8054"/>
              <a:gd name="T80" fmla="*/ 5609 w 8160"/>
              <a:gd name="T81" fmla="*/ 7055 h 8054"/>
              <a:gd name="T82" fmla="*/ 5710 w 8160"/>
              <a:gd name="T83" fmla="*/ 6955 h 8054"/>
              <a:gd name="T84" fmla="*/ 5710 w 8160"/>
              <a:gd name="T85" fmla="*/ 5693 h 8054"/>
              <a:gd name="T86" fmla="*/ 5874 w 8160"/>
              <a:gd name="T87" fmla="*/ 5693 h 8054"/>
              <a:gd name="T88" fmla="*/ 5961 w 8160"/>
              <a:gd name="T89" fmla="*/ 5542 h 8054"/>
              <a:gd name="T90" fmla="*/ 5570 w 8160"/>
              <a:gd name="T91" fmla="*/ 4865 h 8054"/>
              <a:gd name="T92" fmla="*/ 5396 w 8160"/>
              <a:gd name="T93" fmla="*/ 4865 h 8054"/>
              <a:gd name="T94" fmla="*/ 5005 w 8160"/>
              <a:gd name="T95" fmla="*/ 5542 h 8054"/>
              <a:gd name="T96" fmla="*/ 5092 w 8160"/>
              <a:gd name="T97" fmla="*/ 5693 h 8054"/>
              <a:gd name="T98" fmla="*/ 7665 w 8160"/>
              <a:gd name="T99" fmla="*/ 7348 h 8054"/>
              <a:gd name="T100" fmla="*/ 7614 w 8160"/>
              <a:gd name="T101" fmla="*/ 7298 h 8054"/>
              <a:gd name="T102" fmla="*/ 4833 w 8160"/>
              <a:gd name="T103" fmla="*/ 7298 h 8054"/>
              <a:gd name="T104" fmla="*/ 4782 w 8160"/>
              <a:gd name="T105" fmla="*/ 7348 h 8054"/>
              <a:gd name="T106" fmla="*/ 4782 w 8160"/>
              <a:gd name="T107" fmla="*/ 7499 h 8054"/>
              <a:gd name="T108" fmla="*/ 4833 w 8160"/>
              <a:gd name="T109" fmla="*/ 7550 h 8054"/>
              <a:gd name="T110" fmla="*/ 7614 w 8160"/>
              <a:gd name="T111" fmla="*/ 7550 h 8054"/>
              <a:gd name="T112" fmla="*/ 7665 w 8160"/>
              <a:gd name="T113" fmla="*/ 7499 h 8054"/>
              <a:gd name="T114" fmla="*/ 7665 w 8160"/>
              <a:gd name="T115" fmla="*/ 7348 h 8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160" h="8054">
                <a:moveTo>
                  <a:pt x="1595" y="0"/>
                </a:moveTo>
                <a:lnTo>
                  <a:pt x="3873" y="0"/>
                </a:lnTo>
                <a:lnTo>
                  <a:pt x="3661" y="1698"/>
                </a:lnTo>
                <a:lnTo>
                  <a:pt x="0" y="1698"/>
                </a:lnTo>
                <a:lnTo>
                  <a:pt x="1202" y="190"/>
                </a:lnTo>
                <a:cubicBezTo>
                  <a:pt x="1297" y="70"/>
                  <a:pt x="1442" y="0"/>
                  <a:pt x="1595" y="0"/>
                </a:cubicBezTo>
                <a:close/>
                <a:moveTo>
                  <a:pt x="6565" y="0"/>
                </a:moveTo>
                <a:lnTo>
                  <a:pt x="4287" y="0"/>
                </a:lnTo>
                <a:lnTo>
                  <a:pt x="4499" y="1698"/>
                </a:lnTo>
                <a:lnTo>
                  <a:pt x="8160" y="1698"/>
                </a:lnTo>
                <a:lnTo>
                  <a:pt x="6958" y="190"/>
                </a:lnTo>
                <a:cubicBezTo>
                  <a:pt x="6863" y="70"/>
                  <a:pt x="6718" y="0"/>
                  <a:pt x="6565" y="0"/>
                </a:cubicBezTo>
                <a:close/>
                <a:moveTo>
                  <a:pt x="8160" y="1989"/>
                </a:moveTo>
                <a:lnTo>
                  <a:pt x="8160" y="7425"/>
                </a:lnTo>
                <a:cubicBezTo>
                  <a:pt x="8160" y="7772"/>
                  <a:pt x="7879" y="8054"/>
                  <a:pt x="7531" y="8054"/>
                </a:cubicBezTo>
                <a:lnTo>
                  <a:pt x="629" y="8054"/>
                </a:lnTo>
                <a:cubicBezTo>
                  <a:pt x="281" y="8054"/>
                  <a:pt x="0" y="7772"/>
                  <a:pt x="0" y="7425"/>
                </a:cubicBezTo>
                <a:lnTo>
                  <a:pt x="0" y="1989"/>
                </a:lnTo>
                <a:lnTo>
                  <a:pt x="3661" y="1989"/>
                </a:lnTo>
                <a:lnTo>
                  <a:pt x="3661" y="4134"/>
                </a:lnTo>
                <a:lnTo>
                  <a:pt x="4499" y="4134"/>
                </a:lnTo>
                <a:lnTo>
                  <a:pt x="4499" y="1989"/>
                </a:lnTo>
                <a:lnTo>
                  <a:pt x="8160" y="1989"/>
                </a:lnTo>
                <a:close/>
                <a:moveTo>
                  <a:pt x="6604" y="5693"/>
                </a:moveTo>
                <a:lnTo>
                  <a:pt x="6768" y="5693"/>
                </a:lnTo>
                <a:lnTo>
                  <a:pt x="6768" y="6955"/>
                </a:lnTo>
                <a:cubicBezTo>
                  <a:pt x="6768" y="7010"/>
                  <a:pt x="6813" y="7055"/>
                  <a:pt x="6869" y="7055"/>
                </a:cubicBezTo>
                <a:lnTo>
                  <a:pt x="7121" y="7055"/>
                </a:lnTo>
                <a:cubicBezTo>
                  <a:pt x="7177" y="7055"/>
                  <a:pt x="7222" y="7010"/>
                  <a:pt x="7222" y="6955"/>
                </a:cubicBezTo>
                <a:lnTo>
                  <a:pt x="7222" y="5693"/>
                </a:lnTo>
                <a:lnTo>
                  <a:pt x="7386" y="5693"/>
                </a:lnTo>
                <a:cubicBezTo>
                  <a:pt x="7464" y="5693"/>
                  <a:pt x="7512" y="5609"/>
                  <a:pt x="7473" y="5542"/>
                </a:cubicBezTo>
                <a:lnTo>
                  <a:pt x="7082" y="4865"/>
                </a:lnTo>
                <a:cubicBezTo>
                  <a:pt x="7044" y="4798"/>
                  <a:pt x="6947" y="4798"/>
                  <a:pt x="6908" y="4865"/>
                </a:cubicBezTo>
                <a:lnTo>
                  <a:pt x="6517" y="5542"/>
                </a:lnTo>
                <a:cubicBezTo>
                  <a:pt x="6478" y="5609"/>
                  <a:pt x="6527" y="5693"/>
                  <a:pt x="6604" y="5693"/>
                </a:cubicBezTo>
                <a:close/>
                <a:moveTo>
                  <a:pt x="5092" y="5693"/>
                </a:moveTo>
                <a:lnTo>
                  <a:pt x="5256" y="5693"/>
                </a:lnTo>
                <a:lnTo>
                  <a:pt x="5256" y="6955"/>
                </a:lnTo>
                <a:cubicBezTo>
                  <a:pt x="5256" y="7010"/>
                  <a:pt x="5301" y="7055"/>
                  <a:pt x="5357" y="7055"/>
                </a:cubicBezTo>
                <a:lnTo>
                  <a:pt x="5609" y="7055"/>
                </a:lnTo>
                <a:cubicBezTo>
                  <a:pt x="5665" y="7055"/>
                  <a:pt x="5710" y="7010"/>
                  <a:pt x="5710" y="6955"/>
                </a:cubicBezTo>
                <a:lnTo>
                  <a:pt x="5710" y="5693"/>
                </a:lnTo>
                <a:lnTo>
                  <a:pt x="5874" y="5693"/>
                </a:lnTo>
                <a:cubicBezTo>
                  <a:pt x="5951" y="5693"/>
                  <a:pt x="6000" y="5609"/>
                  <a:pt x="5961" y="5542"/>
                </a:cubicBezTo>
                <a:lnTo>
                  <a:pt x="5570" y="4865"/>
                </a:lnTo>
                <a:cubicBezTo>
                  <a:pt x="5531" y="4798"/>
                  <a:pt x="5434" y="4798"/>
                  <a:pt x="5396" y="4865"/>
                </a:cubicBezTo>
                <a:lnTo>
                  <a:pt x="5005" y="5542"/>
                </a:lnTo>
                <a:cubicBezTo>
                  <a:pt x="4966" y="5609"/>
                  <a:pt x="5015" y="5693"/>
                  <a:pt x="5092" y="5693"/>
                </a:cubicBezTo>
                <a:close/>
                <a:moveTo>
                  <a:pt x="7665" y="7348"/>
                </a:moveTo>
                <a:cubicBezTo>
                  <a:pt x="7665" y="7320"/>
                  <a:pt x="7642" y="7298"/>
                  <a:pt x="7614" y="7298"/>
                </a:cubicBezTo>
                <a:lnTo>
                  <a:pt x="4833" y="7298"/>
                </a:lnTo>
                <a:cubicBezTo>
                  <a:pt x="4805" y="7298"/>
                  <a:pt x="4782" y="7320"/>
                  <a:pt x="4782" y="7348"/>
                </a:cubicBezTo>
                <a:lnTo>
                  <a:pt x="4782" y="7499"/>
                </a:lnTo>
                <a:cubicBezTo>
                  <a:pt x="4782" y="7527"/>
                  <a:pt x="4805" y="7550"/>
                  <a:pt x="4833" y="7550"/>
                </a:cubicBezTo>
                <a:lnTo>
                  <a:pt x="7614" y="7550"/>
                </a:lnTo>
                <a:cubicBezTo>
                  <a:pt x="7642" y="7550"/>
                  <a:pt x="7665" y="7527"/>
                  <a:pt x="7665" y="7499"/>
                </a:cubicBezTo>
                <a:lnTo>
                  <a:pt x="7665" y="7348"/>
                </a:lnTo>
                <a:close/>
              </a:path>
            </a:pathLst>
          </a:custGeom>
          <a:solidFill>
            <a:schemeClr val="bg1"/>
          </a:solidFill>
          <a:ln>
            <a:noFill/>
          </a:ln>
        </p:spPr>
      </p:sp>
      <p:sp>
        <p:nvSpPr>
          <p:cNvPr id="63" name="round-wall-clock_16314"/>
          <p:cNvSpPr>
            <a:spLocks noChangeAspect="1"/>
          </p:cNvSpPr>
          <p:nvPr/>
        </p:nvSpPr>
        <p:spPr bwMode="auto">
          <a:xfrm>
            <a:off x="7292203" y="3577136"/>
            <a:ext cx="794110" cy="792908"/>
          </a:xfrm>
          <a:custGeom>
            <a:avLst/>
            <a:gdLst>
              <a:gd name="connsiteX0" fmla="*/ 302902 w 605874"/>
              <a:gd name="connsiteY0" fmla="*/ 455288 h 604957"/>
              <a:gd name="connsiteX1" fmla="*/ 331728 w 605874"/>
              <a:gd name="connsiteY1" fmla="*/ 484079 h 604957"/>
              <a:gd name="connsiteX2" fmla="*/ 302902 w 605874"/>
              <a:gd name="connsiteY2" fmla="*/ 512870 h 604957"/>
              <a:gd name="connsiteX3" fmla="*/ 274076 w 605874"/>
              <a:gd name="connsiteY3" fmla="*/ 484079 h 604957"/>
              <a:gd name="connsiteX4" fmla="*/ 302902 w 605874"/>
              <a:gd name="connsiteY4" fmla="*/ 455288 h 604957"/>
              <a:gd name="connsiteX5" fmla="*/ 472611 w 605874"/>
              <a:gd name="connsiteY5" fmla="*/ 277957 h 604957"/>
              <a:gd name="connsiteX6" fmla="*/ 501437 w 605874"/>
              <a:gd name="connsiteY6" fmla="*/ 306748 h 604957"/>
              <a:gd name="connsiteX7" fmla="*/ 472611 w 605874"/>
              <a:gd name="connsiteY7" fmla="*/ 335539 h 604957"/>
              <a:gd name="connsiteX8" fmla="*/ 443785 w 605874"/>
              <a:gd name="connsiteY8" fmla="*/ 306748 h 604957"/>
              <a:gd name="connsiteX9" fmla="*/ 472611 w 605874"/>
              <a:gd name="connsiteY9" fmla="*/ 277957 h 604957"/>
              <a:gd name="connsiteX10" fmla="*/ 129276 w 605874"/>
              <a:gd name="connsiteY10" fmla="*/ 277957 h 604957"/>
              <a:gd name="connsiteX11" fmla="*/ 158067 w 605874"/>
              <a:gd name="connsiteY11" fmla="*/ 306748 h 604957"/>
              <a:gd name="connsiteX12" fmla="*/ 129276 w 605874"/>
              <a:gd name="connsiteY12" fmla="*/ 335539 h 604957"/>
              <a:gd name="connsiteX13" fmla="*/ 100485 w 605874"/>
              <a:gd name="connsiteY13" fmla="*/ 306748 h 604957"/>
              <a:gd name="connsiteX14" fmla="*/ 129276 w 605874"/>
              <a:gd name="connsiteY14" fmla="*/ 277957 h 604957"/>
              <a:gd name="connsiteX15" fmla="*/ 302407 w 605874"/>
              <a:gd name="connsiteY15" fmla="*/ 189186 h 604957"/>
              <a:gd name="connsiteX16" fmla="*/ 318389 w 605874"/>
              <a:gd name="connsiteY16" fmla="*/ 205154 h 604957"/>
              <a:gd name="connsiteX17" fmla="*/ 318389 w 605874"/>
              <a:gd name="connsiteY17" fmla="*/ 305796 h 604957"/>
              <a:gd name="connsiteX18" fmla="*/ 394779 w 605874"/>
              <a:gd name="connsiteY18" fmla="*/ 305796 h 604957"/>
              <a:gd name="connsiteX19" fmla="*/ 410761 w 605874"/>
              <a:gd name="connsiteY19" fmla="*/ 321617 h 604957"/>
              <a:gd name="connsiteX20" fmla="*/ 394779 w 605874"/>
              <a:gd name="connsiteY20" fmla="*/ 337585 h 604957"/>
              <a:gd name="connsiteX21" fmla="*/ 302407 w 605874"/>
              <a:gd name="connsiteY21" fmla="*/ 337585 h 604957"/>
              <a:gd name="connsiteX22" fmla="*/ 286425 w 605874"/>
              <a:gd name="connsiteY22" fmla="*/ 321617 h 604957"/>
              <a:gd name="connsiteX23" fmla="*/ 286425 w 605874"/>
              <a:gd name="connsiteY23" fmla="*/ 205154 h 604957"/>
              <a:gd name="connsiteX24" fmla="*/ 302407 w 605874"/>
              <a:gd name="connsiteY24" fmla="*/ 189186 h 604957"/>
              <a:gd name="connsiteX25" fmla="*/ 302902 w 605874"/>
              <a:gd name="connsiteY25" fmla="*/ 92088 h 604957"/>
              <a:gd name="connsiteX26" fmla="*/ 331728 w 605874"/>
              <a:gd name="connsiteY26" fmla="*/ 120879 h 604957"/>
              <a:gd name="connsiteX27" fmla="*/ 302902 w 605874"/>
              <a:gd name="connsiteY27" fmla="*/ 149670 h 604957"/>
              <a:gd name="connsiteX28" fmla="*/ 274076 w 605874"/>
              <a:gd name="connsiteY28" fmla="*/ 120879 h 604957"/>
              <a:gd name="connsiteX29" fmla="*/ 302902 w 605874"/>
              <a:gd name="connsiteY29" fmla="*/ 92088 h 604957"/>
              <a:gd name="connsiteX30" fmla="*/ 302864 w 605874"/>
              <a:gd name="connsiteY30" fmla="*/ 74393 h 604957"/>
              <a:gd name="connsiteX31" fmla="*/ 74506 w 605874"/>
              <a:gd name="connsiteY31" fmla="*/ 302406 h 604957"/>
              <a:gd name="connsiteX32" fmla="*/ 302864 w 605874"/>
              <a:gd name="connsiteY32" fmla="*/ 530564 h 604957"/>
              <a:gd name="connsiteX33" fmla="*/ 531368 w 605874"/>
              <a:gd name="connsiteY33" fmla="*/ 302406 h 604957"/>
              <a:gd name="connsiteX34" fmla="*/ 302864 w 605874"/>
              <a:gd name="connsiteY34" fmla="*/ 74393 h 604957"/>
              <a:gd name="connsiteX35" fmla="*/ 302864 w 605874"/>
              <a:gd name="connsiteY35" fmla="*/ 0 h 604957"/>
              <a:gd name="connsiteX36" fmla="*/ 605874 w 605874"/>
              <a:gd name="connsiteY36" fmla="*/ 302406 h 604957"/>
              <a:gd name="connsiteX37" fmla="*/ 302864 w 605874"/>
              <a:gd name="connsiteY37" fmla="*/ 604957 h 604957"/>
              <a:gd name="connsiteX38" fmla="*/ 0 w 605874"/>
              <a:gd name="connsiteY38" fmla="*/ 302406 h 604957"/>
              <a:gd name="connsiteX39" fmla="*/ 302864 w 605874"/>
              <a:gd name="connsiteY39" fmla="*/ 0 h 604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605874" h="604957">
                <a:moveTo>
                  <a:pt x="302902" y="455288"/>
                </a:moveTo>
                <a:cubicBezTo>
                  <a:pt x="318822" y="455288"/>
                  <a:pt x="331728" y="468178"/>
                  <a:pt x="331728" y="484079"/>
                </a:cubicBezTo>
                <a:cubicBezTo>
                  <a:pt x="331728" y="499980"/>
                  <a:pt x="318822" y="512870"/>
                  <a:pt x="302902" y="512870"/>
                </a:cubicBezTo>
                <a:cubicBezTo>
                  <a:pt x="286982" y="512870"/>
                  <a:pt x="274076" y="499980"/>
                  <a:pt x="274076" y="484079"/>
                </a:cubicBezTo>
                <a:cubicBezTo>
                  <a:pt x="274076" y="468178"/>
                  <a:pt x="286982" y="455288"/>
                  <a:pt x="302902" y="455288"/>
                </a:cubicBezTo>
                <a:close/>
                <a:moveTo>
                  <a:pt x="472611" y="277957"/>
                </a:moveTo>
                <a:cubicBezTo>
                  <a:pt x="488531" y="277957"/>
                  <a:pt x="501437" y="290847"/>
                  <a:pt x="501437" y="306748"/>
                </a:cubicBezTo>
                <a:cubicBezTo>
                  <a:pt x="501437" y="322649"/>
                  <a:pt x="488531" y="335539"/>
                  <a:pt x="472611" y="335539"/>
                </a:cubicBezTo>
                <a:cubicBezTo>
                  <a:pt x="456691" y="335539"/>
                  <a:pt x="443785" y="322649"/>
                  <a:pt x="443785" y="306748"/>
                </a:cubicBezTo>
                <a:cubicBezTo>
                  <a:pt x="443785" y="290847"/>
                  <a:pt x="456691" y="277957"/>
                  <a:pt x="472611" y="277957"/>
                </a:cubicBezTo>
                <a:close/>
                <a:moveTo>
                  <a:pt x="129276" y="277957"/>
                </a:moveTo>
                <a:cubicBezTo>
                  <a:pt x="145177" y="277957"/>
                  <a:pt x="158067" y="290847"/>
                  <a:pt x="158067" y="306748"/>
                </a:cubicBezTo>
                <a:cubicBezTo>
                  <a:pt x="158067" y="322649"/>
                  <a:pt x="145177" y="335539"/>
                  <a:pt x="129276" y="335539"/>
                </a:cubicBezTo>
                <a:cubicBezTo>
                  <a:pt x="113375" y="335539"/>
                  <a:pt x="100485" y="322649"/>
                  <a:pt x="100485" y="306748"/>
                </a:cubicBezTo>
                <a:cubicBezTo>
                  <a:pt x="100485" y="290847"/>
                  <a:pt x="113375" y="277957"/>
                  <a:pt x="129276" y="277957"/>
                </a:cubicBezTo>
                <a:close/>
                <a:moveTo>
                  <a:pt x="302407" y="189186"/>
                </a:moveTo>
                <a:cubicBezTo>
                  <a:pt x="311204" y="189186"/>
                  <a:pt x="318389" y="196218"/>
                  <a:pt x="318389" y="205154"/>
                </a:cubicBezTo>
                <a:lnTo>
                  <a:pt x="318389" y="305796"/>
                </a:lnTo>
                <a:lnTo>
                  <a:pt x="394779" y="305796"/>
                </a:lnTo>
                <a:cubicBezTo>
                  <a:pt x="403576" y="305796"/>
                  <a:pt x="410761" y="312828"/>
                  <a:pt x="410761" y="321617"/>
                </a:cubicBezTo>
                <a:cubicBezTo>
                  <a:pt x="410761" y="330554"/>
                  <a:pt x="403576" y="337585"/>
                  <a:pt x="394779" y="337585"/>
                </a:cubicBezTo>
                <a:lnTo>
                  <a:pt x="302407" y="337585"/>
                </a:lnTo>
                <a:cubicBezTo>
                  <a:pt x="293610" y="337585"/>
                  <a:pt x="286425" y="330554"/>
                  <a:pt x="286425" y="321617"/>
                </a:cubicBezTo>
                <a:lnTo>
                  <a:pt x="286425" y="205154"/>
                </a:lnTo>
                <a:cubicBezTo>
                  <a:pt x="286425" y="196218"/>
                  <a:pt x="293610" y="189186"/>
                  <a:pt x="302407" y="189186"/>
                </a:cubicBezTo>
                <a:close/>
                <a:moveTo>
                  <a:pt x="302902" y="92088"/>
                </a:moveTo>
                <a:cubicBezTo>
                  <a:pt x="318822" y="92088"/>
                  <a:pt x="331728" y="104978"/>
                  <a:pt x="331728" y="120879"/>
                </a:cubicBezTo>
                <a:cubicBezTo>
                  <a:pt x="331728" y="136780"/>
                  <a:pt x="318822" y="149670"/>
                  <a:pt x="302902" y="149670"/>
                </a:cubicBezTo>
                <a:cubicBezTo>
                  <a:pt x="286982" y="149670"/>
                  <a:pt x="274076" y="136780"/>
                  <a:pt x="274076" y="120879"/>
                </a:cubicBezTo>
                <a:cubicBezTo>
                  <a:pt x="274076" y="104978"/>
                  <a:pt x="286982" y="92088"/>
                  <a:pt x="302902" y="92088"/>
                </a:cubicBezTo>
                <a:close/>
                <a:moveTo>
                  <a:pt x="302864" y="74393"/>
                </a:moveTo>
                <a:cubicBezTo>
                  <a:pt x="176878" y="74393"/>
                  <a:pt x="74506" y="176757"/>
                  <a:pt x="74506" y="302406"/>
                </a:cubicBezTo>
                <a:cubicBezTo>
                  <a:pt x="74506" y="428200"/>
                  <a:pt x="176878" y="530564"/>
                  <a:pt x="302864" y="530564"/>
                </a:cubicBezTo>
                <a:cubicBezTo>
                  <a:pt x="428849" y="530564"/>
                  <a:pt x="531368" y="428200"/>
                  <a:pt x="531368" y="302406"/>
                </a:cubicBezTo>
                <a:cubicBezTo>
                  <a:pt x="531368" y="176610"/>
                  <a:pt x="428849" y="74393"/>
                  <a:pt x="302864" y="74393"/>
                </a:cubicBezTo>
                <a:close/>
                <a:moveTo>
                  <a:pt x="302864" y="0"/>
                </a:moveTo>
                <a:cubicBezTo>
                  <a:pt x="469915" y="0"/>
                  <a:pt x="605874" y="135753"/>
                  <a:pt x="605874" y="302406"/>
                </a:cubicBezTo>
                <a:cubicBezTo>
                  <a:pt x="605874" y="469204"/>
                  <a:pt x="469915" y="604957"/>
                  <a:pt x="302864" y="604957"/>
                </a:cubicBezTo>
                <a:cubicBezTo>
                  <a:pt x="135959" y="604957"/>
                  <a:pt x="0" y="469204"/>
                  <a:pt x="0" y="302406"/>
                </a:cubicBezTo>
                <a:cubicBezTo>
                  <a:pt x="0" y="135753"/>
                  <a:pt x="135959" y="0"/>
                  <a:pt x="302864" y="0"/>
                </a:cubicBezTo>
                <a:close/>
              </a:path>
            </a:pathLst>
          </a:custGeom>
          <a:solidFill>
            <a:schemeClr val="bg1"/>
          </a:solidFill>
          <a:ln>
            <a:noFill/>
          </a:ln>
        </p:spPr>
      </p:sp>
      <p:sp>
        <p:nvSpPr>
          <p:cNvPr id="64" name="business-bars-graphic_15237"/>
          <p:cNvSpPr>
            <a:spLocks noChangeAspect="1"/>
          </p:cNvSpPr>
          <p:nvPr/>
        </p:nvSpPr>
        <p:spPr bwMode="auto">
          <a:xfrm>
            <a:off x="4638632" y="3023672"/>
            <a:ext cx="609685" cy="550879"/>
          </a:xfrm>
          <a:custGeom>
            <a:avLst/>
            <a:gdLst>
              <a:gd name="connsiteX0" fmla="*/ 41158 w 584292"/>
              <a:gd name="connsiteY0" fmla="*/ 446576 h 527936"/>
              <a:gd name="connsiteX1" fmla="*/ 543134 w 584292"/>
              <a:gd name="connsiteY1" fmla="*/ 446576 h 527936"/>
              <a:gd name="connsiteX2" fmla="*/ 584292 w 584292"/>
              <a:gd name="connsiteY2" fmla="*/ 487659 h 527936"/>
              <a:gd name="connsiteX3" fmla="*/ 543134 w 584292"/>
              <a:gd name="connsiteY3" fmla="*/ 527936 h 527936"/>
              <a:gd name="connsiteX4" fmla="*/ 41158 w 584292"/>
              <a:gd name="connsiteY4" fmla="*/ 527936 h 527936"/>
              <a:gd name="connsiteX5" fmla="*/ 0 w 584292"/>
              <a:gd name="connsiteY5" fmla="*/ 487659 h 527936"/>
              <a:gd name="connsiteX6" fmla="*/ 41158 w 584292"/>
              <a:gd name="connsiteY6" fmla="*/ 446576 h 527936"/>
              <a:gd name="connsiteX7" fmla="*/ 62981 w 584292"/>
              <a:gd name="connsiteY7" fmla="*/ 268438 h 527936"/>
              <a:gd name="connsiteX8" fmla="*/ 172707 w 584292"/>
              <a:gd name="connsiteY8" fmla="*/ 268438 h 527936"/>
              <a:gd name="connsiteX9" fmla="*/ 193684 w 584292"/>
              <a:gd name="connsiteY9" fmla="*/ 289386 h 527936"/>
              <a:gd name="connsiteX10" fmla="*/ 193684 w 584292"/>
              <a:gd name="connsiteY10" fmla="*/ 409434 h 527936"/>
              <a:gd name="connsiteX11" fmla="*/ 172707 w 584292"/>
              <a:gd name="connsiteY11" fmla="*/ 430382 h 527936"/>
              <a:gd name="connsiteX12" fmla="*/ 62981 w 584292"/>
              <a:gd name="connsiteY12" fmla="*/ 430382 h 527936"/>
              <a:gd name="connsiteX13" fmla="*/ 41198 w 584292"/>
              <a:gd name="connsiteY13" fmla="*/ 409434 h 527936"/>
              <a:gd name="connsiteX14" fmla="*/ 41198 w 584292"/>
              <a:gd name="connsiteY14" fmla="*/ 289386 h 527936"/>
              <a:gd name="connsiteX15" fmla="*/ 62981 w 584292"/>
              <a:gd name="connsiteY15" fmla="*/ 268438 h 527936"/>
              <a:gd name="connsiteX16" fmla="*/ 411585 w 584292"/>
              <a:gd name="connsiteY16" fmla="*/ 158834 h 527936"/>
              <a:gd name="connsiteX17" fmla="*/ 521311 w 584292"/>
              <a:gd name="connsiteY17" fmla="*/ 158834 h 527936"/>
              <a:gd name="connsiteX18" fmla="*/ 543094 w 584292"/>
              <a:gd name="connsiteY18" fmla="*/ 180590 h 527936"/>
              <a:gd name="connsiteX19" fmla="*/ 543094 w 584292"/>
              <a:gd name="connsiteY19" fmla="*/ 409431 h 527936"/>
              <a:gd name="connsiteX20" fmla="*/ 521311 w 584292"/>
              <a:gd name="connsiteY20" fmla="*/ 430381 h 527936"/>
              <a:gd name="connsiteX21" fmla="*/ 411585 w 584292"/>
              <a:gd name="connsiteY21" fmla="*/ 430381 h 527936"/>
              <a:gd name="connsiteX22" fmla="*/ 390608 w 584292"/>
              <a:gd name="connsiteY22" fmla="*/ 409431 h 527936"/>
              <a:gd name="connsiteX23" fmla="*/ 390608 w 584292"/>
              <a:gd name="connsiteY23" fmla="*/ 180590 h 527936"/>
              <a:gd name="connsiteX24" fmla="*/ 411585 w 584292"/>
              <a:gd name="connsiteY24" fmla="*/ 158834 h 527936"/>
              <a:gd name="connsiteX25" fmla="*/ 237226 w 584292"/>
              <a:gd name="connsiteY25" fmla="*/ 0 h 527936"/>
              <a:gd name="connsiteX26" fmla="*/ 347066 w 584292"/>
              <a:gd name="connsiteY26" fmla="*/ 0 h 527936"/>
              <a:gd name="connsiteX27" fmla="*/ 368065 w 584292"/>
              <a:gd name="connsiteY27" fmla="*/ 21761 h 527936"/>
              <a:gd name="connsiteX28" fmla="*/ 368065 w 584292"/>
              <a:gd name="connsiteY28" fmla="*/ 409426 h 527936"/>
              <a:gd name="connsiteX29" fmla="*/ 347066 w 584292"/>
              <a:gd name="connsiteY29" fmla="*/ 430381 h 527936"/>
              <a:gd name="connsiteX30" fmla="*/ 237226 w 584292"/>
              <a:gd name="connsiteY30" fmla="*/ 430381 h 527936"/>
              <a:gd name="connsiteX31" fmla="*/ 216227 w 584292"/>
              <a:gd name="connsiteY31" fmla="*/ 409426 h 527936"/>
              <a:gd name="connsiteX32" fmla="*/ 216227 w 584292"/>
              <a:gd name="connsiteY32" fmla="*/ 21761 h 527936"/>
              <a:gd name="connsiteX33" fmla="*/ 237226 w 584292"/>
              <a:gd name="connsiteY33" fmla="*/ 0 h 527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84292" h="527936">
                <a:moveTo>
                  <a:pt x="41158" y="446576"/>
                </a:moveTo>
                <a:lnTo>
                  <a:pt x="543134" y="446576"/>
                </a:lnTo>
                <a:cubicBezTo>
                  <a:pt x="565730" y="446576"/>
                  <a:pt x="584292" y="465104"/>
                  <a:pt x="584292" y="487659"/>
                </a:cubicBezTo>
                <a:cubicBezTo>
                  <a:pt x="584292" y="510214"/>
                  <a:pt x="565730" y="527936"/>
                  <a:pt x="543134" y="527936"/>
                </a:cubicBezTo>
                <a:lnTo>
                  <a:pt x="41158" y="527936"/>
                </a:lnTo>
                <a:cubicBezTo>
                  <a:pt x="18562" y="527936"/>
                  <a:pt x="0" y="510214"/>
                  <a:pt x="0" y="487659"/>
                </a:cubicBezTo>
                <a:cubicBezTo>
                  <a:pt x="0" y="465104"/>
                  <a:pt x="18562" y="446576"/>
                  <a:pt x="41158" y="446576"/>
                </a:cubicBezTo>
                <a:close/>
                <a:moveTo>
                  <a:pt x="62981" y="268438"/>
                </a:moveTo>
                <a:lnTo>
                  <a:pt x="172707" y="268438"/>
                </a:lnTo>
                <a:cubicBezTo>
                  <a:pt x="184002" y="268438"/>
                  <a:pt x="193684" y="278106"/>
                  <a:pt x="193684" y="289386"/>
                </a:cubicBezTo>
                <a:lnTo>
                  <a:pt x="193684" y="409434"/>
                </a:lnTo>
                <a:cubicBezTo>
                  <a:pt x="193684" y="420714"/>
                  <a:pt x="184002" y="430382"/>
                  <a:pt x="172707" y="430382"/>
                </a:cubicBezTo>
                <a:lnTo>
                  <a:pt x="62981" y="430382"/>
                </a:lnTo>
                <a:cubicBezTo>
                  <a:pt x="50879" y="430382"/>
                  <a:pt x="41198" y="420714"/>
                  <a:pt x="41198" y="409434"/>
                </a:cubicBezTo>
                <a:lnTo>
                  <a:pt x="41198" y="289386"/>
                </a:lnTo>
                <a:cubicBezTo>
                  <a:pt x="41198" y="278106"/>
                  <a:pt x="50879" y="268438"/>
                  <a:pt x="62981" y="268438"/>
                </a:cubicBezTo>
                <a:close/>
                <a:moveTo>
                  <a:pt x="411585" y="158834"/>
                </a:moveTo>
                <a:lnTo>
                  <a:pt x="521311" y="158834"/>
                </a:lnTo>
                <a:cubicBezTo>
                  <a:pt x="533413" y="158834"/>
                  <a:pt x="543094" y="168503"/>
                  <a:pt x="543094" y="180590"/>
                </a:cubicBezTo>
                <a:lnTo>
                  <a:pt x="543094" y="409431"/>
                </a:lnTo>
                <a:cubicBezTo>
                  <a:pt x="543094" y="420712"/>
                  <a:pt x="533413" y="430381"/>
                  <a:pt x="521311" y="430381"/>
                </a:cubicBezTo>
                <a:lnTo>
                  <a:pt x="411585" y="430381"/>
                </a:lnTo>
                <a:cubicBezTo>
                  <a:pt x="400290" y="430381"/>
                  <a:pt x="390608" y="420712"/>
                  <a:pt x="390608" y="409431"/>
                </a:cubicBezTo>
                <a:lnTo>
                  <a:pt x="390608" y="180590"/>
                </a:lnTo>
                <a:cubicBezTo>
                  <a:pt x="390608" y="168503"/>
                  <a:pt x="400290" y="158834"/>
                  <a:pt x="411585" y="158834"/>
                </a:cubicBezTo>
                <a:close/>
                <a:moveTo>
                  <a:pt x="237226" y="0"/>
                </a:moveTo>
                <a:lnTo>
                  <a:pt x="347066" y="0"/>
                </a:lnTo>
                <a:cubicBezTo>
                  <a:pt x="358373" y="0"/>
                  <a:pt x="368065" y="9672"/>
                  <a:pt x="368065" y="21761"/>
                </a:cubicBezTo>
                <a:lnTo>
                  <a:pt x="368065" y="409426"/>
                </a:lnTo>
                <a:cubicBezTo>
                  <a:pt x="368065" y="420710"/>
                  <a:pt x="358373" y="430381"/>
                  <a:pt x="347066" y="430381"/>
                </a:cubicBezTo>
                <a:lnTo>
                  <a:pt x="237226" y="430381"/>
                </a:lnTo>
                <a:cubicBezTo>
                  <a:pt x="225111" y="430381"/>
                  <a:pt x="216227" y="420710"/>
                  <a:pt x="216227" y="409426"/>
                </a:cubicBezTo>
                <a:lnTo>
                  <a:pt x="216227" y="21761"/>
                </a:lnTo>
                <a:cubicBezTo>
                  <a:pt x="216227" y="9672"/>
                  <a:pt x="225111" y="0"/>
                  <a:pt x="237226" y="0"/>
                </a:cubicBezTo>
                <a:close/>
              </a:path>
            </a:pathLst>
          </a:custGeom>
          <a:solidFill>
            <a:schemeClr val="bg1"/>
          </a:solidFill>
          <a:ln>
            <a:noFill/>
          </a:ln>
        </p:spPr>
      </p:sp>
      <p:sp>
        <p:nvSpPr>
          <p:cNvPr id="3" name="文本框 2"/>
          <p:cNvSpPr txBox="1"/>
          <p:nvPr/>
        </p:nvSpPr>
        <p:spPr>
          <a:xfrm>
            <a:off x="1473835" y="1276350"/>
            <a:ext cx="9722485" cy="3415030"/>
          </a:xfrm>
          <a:prstGeom prst="rect">
            <a:avLst/>
          </a:prstGeom>
          <a:noFill/>
        </p:spPr>
        <p:txBody>
          <a:bodyPr wrap="square" rtlCol="0">
            <a:spAutoFit/>
          </a:bodyPr>
          <a:p>
            <a:pPr fontAlgn="auto">
              <a:lnSpc>
                <a:spcPct val="150000"/>
              </a:lnSpc>
            </a:pPr>
            <a:r>
              <a:rPr lang="zh-CN" altLang="en-US" sz="2400"/>
              <a:t>我国《孟子·梁惠王上》记载</a:t>
            </a:r>
            <a:r>
              <a:rPr lang="zh-CN" altLang="en-US" sz="2400">
                <a:solidFill>
                  <a:srgbClr val="FFC000"/>
                </a:solidFill>
              </a:rPr>
              <a:t>齐宣王用羊代替牛祭祀</a:t>
            </a:r>
            <a:r>
              <a:rPr lang="zh-CN" altLang="en-US" sz="2400"/>
              <a:t>新钟，成为“替罪羊”一词的源头。 梁惠王由于不忍心看到一头成年牛在献祭前颤抖，就选择更小更弱的羊，来代替牛当作祭祀品，讽刺了梁惠王的伪君子形象，因此也有了替罪羊的说法。</a:t>
            </a:r>
            <a:endParaRPr lang="zh-CN" altLang="en-US" sz="2400"/>
          </a:p>
          <a:p>
            <a:pPr fontAlgn="auto">
              <a:lnSpc>
                <a:spcPct val="150000"/>
              </a:lnSpc>
            </a:pPr>
            <a:r>
              <a:rPr lang="zh-CN" altLang="en-US" sz="2400"/>
              <a:t>替罪羊的产生：人们总是选择比他更弱小的群体受罪，面对比他强大的人却不敢下手。</a:t>
            </a: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0-#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0-#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0-#ppt_w/2"/>
                                          </p:val>
                                        </p:tav>
                                        <p:tav tm="100000">
                                          <p:val>
                                            <p:strVal val="#ppt_x"/>
                                          </p:val>
                                        </p:tav>
                                      </p:tavLst>
                                    </p:anim>
                                    <p:anim calcmode="lin" valueType="num">
                                      <p:cBhvr additive="base">
                                        <p:cTn id="18" dur="500" fill="hold"/>
                                        <p:tgtEl>
                                          <p:spTgt spid="21"/>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0-#ppt_w/2"/>
                                          </p:val>
                                        </p:tav>
                                        <p:tav tm="100000">
                                          <p:val>
                                            <p:strVal val="#ppt_x"/>
                                          </p:val>
                                        </p:tav>
                                      </p:tavLst>
                                    </p:anim>
                                    <p:anim calcmode="lin" valueType="num">
                                      <p:cBhvr additive="base">
                                        <p:cTn id="22"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1752600" y="4172651"/>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标题一</a:t>
            </a:r>
            <a:endParaRPr lang="zh-CN" altLang="en-US" sz="2400" b="1" dirty="0">
              <a:solidFill>
                <a:schemeClr val="bg1"/>
              </a:solidFill>
              <a:cs typeface="+mn-ea"/>
              <a:sym typeface="+mn-lt"/>
            </a:endParaRPr>
          </a:p>
        </p:txBody>
      </p:sp>
      <p:sp>
        <p:nvSpPr>
          <p:cNvPr id="20" name="文本框 19"/>
          <p:cNvSpPr txBox="1"/>
          <p:nvPr/>
        </p:nvSpPr>
        <p:spPr>
          <a:xfrm>
            <a:off x="4362854" y="3681815"/>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标题二</a:t>
            </a:r>
            <a:endParaRPr lang="zh-CN" altLang="en-US" sz="2400" b="1" dirty="0">
              <a:solidFill>
                <a:schemeClr val="bg1"/>
              </a:solidFill>
              <a:cs typeface="+mn-ea"/>
              <a:sym typeface="+mn-lt"/>
            </a:endParaRPr>
          </a:p>
        </p:txBody>
      </p:sp>
      <p:sp>
        <p:nvSpPr>
          <p:cNvPr id="21" name="文本框 20"/>
          <p:cNvSpPr txBox="1"/>
          <p:nvPr/>
        </p:nvSpPr>
        <p:spPr>
          <a:xfrm>
            <a:off x="7136808" y="4473656"/>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标题三</a:t>
            </a:r>
            <a:endParaRPr lang="zh-CN" altLang="en-US" sz="2400" b="1" dirty="0">
              <a:solidFill>
                <a:schemeClr val="bg1"/>
              </a:solidFill>
              <a:cs typeface="+mn-ea"/>
              <a:sym typeface="+mn-lt"/>
            </a:endParaRPr>
          </a:p>
        </p:txBody>
      </p:sp>
      <p:sp>
        <p:nvSpPr>
          <p:cNvPr id="22" name="文本框 21"/>
          <p:cNvSpPr txBox="1"/>
          <p:nvPr/>
        </p:nvSpPr>
        <p:spPr>
          <a:xfrm>
            <a:off x="10328910" y="4211374"/>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标题四</a:t>
            </a:r>
            <a:endParaRPr lang="zh-CN" altLang="en-US" sz="2400" b="1" dirty="0">
              <a:solidFill>
                <a:schemeClr val="bg1"/>
              </a:solidFill>
              <a:cs typeface="+mn-ea"/>
              <a:sym typeface="+mn-lt"/>
            </a:endParaRPr>
          </a:p>
        </p:txBody>
      </p:sp>
      <p:grpSp>
        <p:nvGrpSpPr>
          <p:cNvPr id="6" name="组合 5"/>
          <p:cNvGrpSpPr/>
          <p:nvPr/>
        </p:nvGrpSpPr>
        <p:grpSpPr>
          <a:xfrm>
            <a:off x="-78015" y="-1836012"/>
            <a:ext cx="1833789" cy="4378326"/>
            <a:chOff x="-240846" y="-487413"/>
            <a:chExt cx="1833789" cy="4378326"/>
          </a:xfrm>
        </p:grpSpPr>
        <p:sp>
          <p:nvSpPr>
            <p:cNvPr id="23" name="Freeform 960"/>
            <p:cNvSpPr/>
            <p:nvPr/>
          </p:nvSpPr>
          <p:spPr bwMode="auto">
            <a:xfrm>
              <a:off x="-226332" y="-487413"/>
              <a:ext cx="1819275" cy="3271838"/>
            </a:xfrm>
            <a:custGeom>
              <a:avLst/>
              <a:gdLst>
                <a:gd name="T0" fmla="*/ 0 w 955"/>
                <a:gd name="T1" fmla="*/ 135 h 1719"/>
                <a:gd name="T2" fmla="*/ 134 w 955"/>
                <a:gd name="T3" fmla="*/ 58 h 1719"/>
                <a:gd name="T4" fmla="*/ 423 w 955"/>
                <a:gd name="T5" fmla="*/ 136 h 1719"/>
                <a:gd name="T6" fmla="*/ 897 w 955"/>
                <a:gd name="T7" fmla="*/ 957 h 1719"/>
                <a:gd name="T8" fmla="*/ 820 w 955"/>
                <a:gd name="T9" fmla="*/ 1246 h 1719"/>
                <a:gd name="T10" fmla="*/ 0 w 955"/>
                <a:gd name="T11" fmla="*/ 1719 h 1719"/>
                <a:gd name="T12" fmla="*/ 0 w 955"/>
                <a:gd name="T13" fmla="*/ 135 h 1719"/>
              </a:gdLst>
              <a:ahLst/>
              <a:cxnLst>
                <a:cxn ang="0">
                  <a:pos x="T0" y="T1"/>
                </a:cxn>
                <a:cxn ang="0">
                  <a:pos x="T2" y="T3"/>
                </a:cxn>
                <a:cxn ang="0">
                  <a:pos x="T4" y="T5"/>
                </a:cxn>
                <a:cxn ang="0">
                  <a:pos x="T6" y="T7"/>
                </a:cxn>
                <a:cxn ang="0">
                  <a:pos x="T8" y="T9"/>
                </a:cxn>
                <a:cxn ang="0">
                  <a:pos x="T10" y="T11"/>
                </a:cxn>
                <a:cxn ang="0">
                  <a:pos x="T12" y="T13"/>
                </a:cxn>
              </a:cxnLst>
              <a:rect l="0" t="0" r="r" b="b"/>
              <a:pathLst>
                <a:path w="955" h="1719">
                  <a:moveTo>
                    <a:pt x="0" y="135"/>
                  </a:moveTo>
                  <a:cubicBezTo>
                    <a:pt x="134" y="58"/>
                    <a:pt x="134" y="58"/>
                    <a:pt x="134" y="58"/>
                  </a:cubicBezTo>
                  <a:cubicBezTo>
                    <a:pt x="235" y="0"/>
                    <a:pt x="365" y="35"/>
                    <a:pt x="423" y="136"/>
                  </a:cubicBezTo>
                  <a:cubicBezTo>
                    <a:pt x="897" y="957"/>
                    <a:pt x="897" y="957"/>
                    <a:pt x="897" y="957"/>
                  </a:cubicBezTo>
                  <a:cubicBezTo>
                    <a:pt x="955" y="1058"/>
                    <a:pt x="921" y="1188"/>
                    <a:pt x="820" y="1246"/>
                  </a:cubicBezTo>
                  <a:cubicBezTo>
                    <a:pt x="0" y="1719"/>
                    <a:pt x="0" y="1719"/>
                    <a:pt x="0" y="1719"/>
                  </a:cubicBezTo>
                  <a:lnTo>
                    <a:pt x="0" y="135"/>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4" name="Freeform 961"/>
            <p:cNvSpPr>
              <a:spLocks noEditPoints="1"/>
            </p:cNvSpPr>
            <p:nvPr/>
          </p:nvSpPr>
          <p:spPr bwMode="auto">
            <a:xfrm>
              <a:off x="-226332" y="1671587"/>
              <a:ext cx="1338263" cy="1711325"/>
            </a:xfrm>
            <a:custGeom>
              <a:avLst/>
              <a:gdLst>
                <a:gd name="T0" fmla="*/ 253 w 702"/>
                <a:gd name="T1" fmla="*/ 216 h 899"/>
                <a:gd name="T2" fmla="*/ 486 w 702"/>
                <a:gd name="T3" fmla="*/ 450 h 899"/>
                <a:gd name="T4" fmla="*/ 253 w 702"/>
                <a:gd name="T5" fmla="*/ 683 h 899"/>
                <a:gd name="T6" fmla="*/ 19 w 702"/>
                <a:gd name="T7" fmla="*/ 450 h 899"/>
                <a:gd name="T8" fmla="*/ 253 w 702"/>
                <a:gd name="T9" fmla="*/ 216 h 899"/>
                <a:gd name="T10" fmla="*/ 253 w 702"/>
                <a:gd name="T11" fmla="*/ 0 h 899"/>
                <a:gd name="T12" fmla="*/ 702 w 702"/>
                <a:gd name="T13" fmla="*/ 450 h 899"/>
                <a:gd name="T14" fmla="*/ 253 w 702"/>
                <a:gd name="T15" fmla="*/ 899 h 899"/>
                <a:gd name="T16" fmla="*/ 0 w 702"/>
                <a:gd name="T17" fmla="*/ 821 h 899"/>
                <a:gd name="T18" fmla="*/ 0 w 702"/>
                <a:gd name="T19" fmla="*/ 78 h 899"/>
                <a:gd name="T20" fmla="*/ 253 w 702"/>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2" h="899">
                  <a:moveTo>
                    <a:pt x="253" y="216"/>
                  </a:moveTo>
                  <a:cubicBezTo>
                    <a:pt x="381" y="216"/>
                    <a:pt x="486" y="321"/>
                    <a:pt x="486" y="450"/>
                  </a:cubicBezTo>
                  <a:cubicBezTo>
                    <a:pt x="486" y="578"/>
                    <a:pt x="381" y="683"/>
                    <a:pt x="253" y="683"/>
                  </a:cubicBezTo>
                  <a:cubicBezTo>
                    <a:pt x="124" y="683"/>
                    <a:pt x="19" y="578"/>
                    <a:pt x="19" y="450"/>
                  </a:cubicBezTo>
                  <a:cubicBezTo>
                    <a:pt x="19" y="321"/>
                    <a:pt x="124" y="216"/>
                    <a:pt x="253" y="216"/>
                  </a:cubicBezTo>
                  <a:close/>
                  <a:moveTo>
                    <a:pt x="253" y="0"/>
                  </a:moveTo>
                  <a:cubicBezTo>
                    <a:pt x="501" y="0"/>
                    <a:pt x="702" y="201"/>
                    <a:pt x="702" y="450"/>
                  </a:cubicBezTo>
                  <a:cubicBezTo>
                    <a:pt x="702" y="698"/>
                    <a:pt x="501" y="899"/>
                    <a:pt x="253" y="899"/>
                  </a:cubicBezTo>
                  <a:cubicBezTo>
                    <a:pt x="159" y="899"/>
                    <a:pt x="72" y="870"/>
                    <a:pt x="0" y="821"/>
                  </a:cubicBezTo>
                  <a:cubicBezTo>
                    <a:pt x="0" y="78"/>
                    <a:pt x="0" y="78"/>
                    <a:pt x="0" y="78"/>
                  </a:cubicBezTo>
                  <a:cubicBezTo>
                    <a:pt x="72" y="29"/>
                    <a:pt x="159" y="0"/>
                    <a:pt x="253" y="0"/>
                  </a:cubicBezTo>
                  <a:close/>
                </a:path>
              </a:pathLst>
            </a:custGeom>
            <a:solidFill>
              <a:srgbClr val="E94E27">
                <a:lumMod val="60000"/>
                <a:lumOff val="4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5" name="Freeform 966"/>
            <p:cNvSpPr>
              <a:spLocks noEditPoints="1"/>
            </p:cNvSpPr>
            <p:nvPr/>
          </p:nvSpPr>
          <p:spPr bwMode="auto">
            <a:xfrm>
              <a:off x="-226332" y="1750962"/>
              <a:ext cx="1417638" cy="1711325"/>
            </a:xfrm>
            <a:custGeom>
              <a:avLst/>
              <a:gdLst>
                <a:gd name="T0" fmla="*/ 294 w 744"/>
                <a:gd name="T1" fmla="*/ 216 h 899"/>
                <a:gd name="T2" fmla="*/ 528 w 744"/>
                <a:gd name="T3" fmla="*/ 449 h 899"/>
                <a:gd name="T4" fmla="*/ 294 w 744"/>
                <a:gd name="T5" fmla="*/ 683 h 899"/>
                <a:gd name="T6" fmla="*/ 61 w 744"/>
                <a:gd name="T7" fmla="*/ 449 h 899"/>
                <a:gd name="T8" fmla="*/ 294 w 744"/>
                <a:gd name="T9" fmla="*/ 216 h 899"/>
                <a:gd name="T10" fmla="*/ 294 w 744"/>
                <a:gd name="T11" fmla="*/ 0 h 899"/>
                <a:gd name="T12" fmla="*/ 744 w 744"/>
                <a:gd name="T13" fmla="*/ 449 h 899"/>
                <a:gd name="T14" fmla="*/ 294 w 744"/>
                <a:gd name="T15" fmla="*/ 899 h 899"/>
                <a:gd name="T16" fmla="*/ 0 w 744"/>
                <a:gd name="T17" fmla="*/ 789 h 899"/>
                <a:gd name="T18" fmla="*/ 0 w 744"/>
                <a:gd name="T19" fmla="*/ 110 h 899"/>
                <a:gd name="T20" fmla="*/ 294 w 744"/>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4" h="899">
                  <a:moveTo>
                    <a:pt x="294" y="216"/>
                  </a:moveTo>
                  <a:cubicBezTo>
                    <a:pt x="423" y="216"/>
                    <a:pt x="528" y="320"/>
                    <a:pt x="528" y="449"/>
                  </a:cubicBezTo>
                  <a:cubicBezTo>
                    <a:pt x="528" y="578"/>
                    <a:pt x="423" y="683"/>
                    <a:pt x="294" y="683"/>
                  </a:cubicBezTo>
                  <a:cubicBezTo>
                    <a:pt x="165" y="683"/>
                    <a:pt x="61" y="578"/>
                    <a:pt x="61" y="449"/>
                  </a:cubicBezTo>
                  <a:cubicBezTo>
                    <a:pt x="61" y="320"/>
                    <a:pt x="165" y="216"/>
                    <a:pt x="294" y="216"/>
                  </a:cubicBezTo>
                  <a:close/>
                  <a:moveTo>
                    <a:pt x="294" y="0"/>
                  </a:moveTo>
                  <a:cubicBezTo>
                    <a:pt x="542" y="0"/>
                    <a:pt x="744" y="201"/>
                    <a:pt x="744" y="449"/>
                  </a:cubicBezTo>
                  <a:cubicBezTo>
                    <a:pt x="744" y="697"/>
                    <a:pt x="542" y="899"/>
                    <a:pt x="294" y="899"/>
                  </a:cubicBezTo>
                  <a:cubicBezTo>
                    <a:pt x="182" y="899"/>
                    <a:pt x="79" y="857"/>
                    <a:pt x="0" y="789"/>
                  </a:cubicBezTo>
                  <a:cubicBezTo>
                    <a:pt x="0" y="110"/>
                    <a:pt x="0" y="110"/>
                    <a:pt x="0" y="110"/>
                  </a:cubicBezTo>
                  <a:cubicBezTo>
                    <a:pt x="79" y="41"/>
                    <a:pt x="182" y="0"/>
                    <a:pt x="294" y="0"/>
                  </a:cubicBezTo>
                  <a:close/>
                </a:path>
              </a:pathLst>
            </a:custGeom>
            <a:solidFill>
              <a:srgbClr val="EC94A1"/>
            </a:solidFill>
            <a:ln>
              <a:noFill/>
            </a:ln>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26" name="Freeform 971"/>
            <p:cNvSpPr>
              <a:spLocks noEditPoints="1"/>
            </p:cNvSpPr>
            <p:nvPr/>
          </p:nvSpPr>
          <p:spPr bwMode="auto">
            <a:xfrm>
              <a:off x="529318" y="2892375"/>
              <a:ext cx="996950" cy="998538"/>
            </a:xfrm>
            <a:custGeom>
              <a:avLst/>
              <a:gdLst>
                <a:gd name="T0" fmla="*/ 187 w 523"/>
                <a:gd name="T1" fmla="*/ 513 h 524"/>
                <a:gd name="T2" fmla="*/ 77 w 523"/>
                <a:gd name="T3" fmla="*/ 447 h 524"/>
                <a:gd name="T4" fmla="*/ 11 w 523"/>
                <a:gd name="T5" fmla="*/ 337 h 524"/>
                <a:gd name="T6" fmla="*/ 187 w 523"/>
                <a:gd name="T7" fmla="*/ 513 h 524"/>
                <a:gd name="T8" fmla="*/ 311 w 523"/>
                <a:gd name="T9" fmla="*/ 519 h 524"/>
                <a:gd name="T10" fmla="*/ 257 w 523"/>
                <a:gd name="T11" fmla="*/ 524 h 524"/>
                <a:gd name="T12" fmla="*/ 0 w 523"/>
                <a:gd name="T13" fmla="*/ 267 h 524"/>
                <a:gd name="T14" fmla="*/ 5 w 523"/>
                <a:gd name="T15" fmla="*/ 213 h 524"/>
                <a:gd name="T16" fmla="*/ 311 w 523"/>
                <a:gd name="T17" fmla="*/ 519 h 524"/>
                <a:gd name="T18" fmla="*/ 397 w 523"/>
                <a:gd name="T19" fmla="*/ 486 h 524"/>
                <a:gd name="T20" fmla="*/ 357 w 523"/>
                <a:gd name="T21" fmla="*/ 506 h 524"/>
                <a:gd name="T22" fmla="*/ 18 w 523"/>
                <a:gd name="T23" fmla="*/ 167 h 524"/>
                <a:gd name="T24" fmla="*/ 38 w 523"/>
                <a:gd name="T25" fmla="*/ 127 h 524"/>
                <a:gd name="T26" fmla="*/ 397 w 523"/>
                <a:gd name="T27" fmla="*/ 486 h 524"/>
                <a:gd name="T28" fmla="*/ 461 w 523"/>
                <a:gd name="T29" fmla="*/ 432 h 524"/>
                <a:gd name="T30" fmla="*/ 447 w 523"/>
                <a:gd name="T31" fmla="*/ 447 h 524"/>
                <a:gd name="T32" fmla="*/ 431 w 523"/>
                <a:gd name="T33" fmla="*/ 461 h 524"/>
                <a:gd name="T34" fmla="*/ 62 w 523"/>
                <a:gd name="T35" fmla="*/ 93 h 524"/>
                <a:gd name="T36" fmla="*/ 77 w 523"/>
                <a:gd name="T37" fmla="*/ 77 h 524"/>
                <a:gd name="T38" fmla="*/ 92 w 523"/>
                <a:gd name="T39" fmla="*/ 63 h 524"/>
                <a:gd name="T40" fmla="*/ 461 w 523"/>
                <a:gd name="T41" fmla="*/ 432 h 524"/>
                <a:gd name="T42" fmla="*/ 505 w 523"/>
                <a:gd name="T43" fmla="*/ 358 h 524"/>
                <a:gd name="T44" fmla="*/ 486 w 523"/>
                <a:gd name="T45" fmla="*/ 397 h 524"/>
                <a:gd name="T46" fmla="*/ 126 w 523"/>
                <a:gd name="T47" fmla="*/ 38 h 524"/>
                <a:gd name="T48" fmla="*/ 166 w 523"/>
                <a:gd name="T49" fmla="*/ 19 h 524"/>
                <a:gd name="T50" fmla="*/ 505 w 523"/>
                <a:gd name="T51" fmla="*/ 358 h 524"/>
                <a:gd name="T52" fmla="*/ 523 w 523"/>
                <a:gd name="T53" fmla="*/ 257 h 524"/>
                <a:gd name="T54" fmla="*/ 518 w 523"/>
                <a:gd name="T55" fmla="*/ 312 h 524"/>
                <a:gd name="T56" fmla="*/ 212 w 523"/>
                <a:gd name="T57" fmla="*/ 5 h 524"/>
                <a:gd name="T58" fmla="*/ 266 w 523"/>
                <a:gd name="T59" fmla="*/ 1 h 524"/>
                <a:gd name="T60" fmla="*/ 523 w 523"/>
                <a:gd name="T61" fmla="*/ 257 h 524"/>
                <a:gd name="T62" fmla="*/ 447 w 523"/>
                <a:gd name="T63" fmla="*/ 77 h 524"/>
                <a:gd name="T64" fmla="*/ 512 w 523"/>
                <a:gd name="T65" fmla="*/ 187 h 524"/>
                <a:gd name="T66" fmla="*/ 336 w 523"/>
                <a:gd name="T67" fmla="*/ 12 h 524"/>
                <a:gd name="T68" fmla="*/ 447 w 523"/>
                <a:gd name="T69" fmla="*/ 77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23" h="524">
                  <a:moveTo>
                    <a:pt x="187" y="513"/>
                  </a:moveTo>
                  <a:cubicBezTo>
                    <a:pt x="146" y="501"/>
                    <a:pt x="108" y="479"/>
                    <a:pt x="77" y="447"/>
                  </a:cubicBezTo>
                  <a:cubicBezTo>
                    <a:pt x="45" y="415"/>
                    <a:pt x="23" y="377"/>
                    <a:pt x="11" y="337"/>
                  </a:cubicBezTo>
                  <a:lnTo>
                    <a:pt x="187" y="513"/>
                  </a:lnTo>
                  <a:close/>
                  <a:moveTo>
                    <a:pt x="311" y="519"/>
                  </a:moveTo>
                  <a:cubicBezTo>
                    <a:pt x="293" y="523"/>
                    <a:pt x="275" y="524"/>
                    <a:pt x="257" y="524"/>
                  </a:cubicBezTo>
                  <a:cubicBezTo>
                    <a:pt x="0" y="267"/>
                    <a:pt x="0" y="267"/>
                    <a:pt x="0" y="267"/>
                  </a:cubicBezTo>
                  <a:cubicBezTo>
                    <a:pt x="0" y="249"/>
                    <a:pt x="1" y="231"/>
                    <a:pt x="5" y="213"/>
                  </a:cubicBezTo>
                  <a:lnTo>
                    <a:pt x="311" y="519"/>
                  </a:lnTo>
                  <a:close/>
                  <a:moveTo>
                    <a:pt x="397" y="486"/>
                  </a:moveTo>
                  <a:cubicBezTo>
                    <a:pt x="384" y="494"/>
                    <a:pt x="371" y="500"/>
                    <a:pt x="357" y="506"/>
                  </a:cubicBezTo>
                  <a:cubicBezTo>
                    <a:pt x="18" y="167"/>
                    <a:pt x="18" y="167"/>
                    <a:pt x="18" y="167"/>
                  </a:cubicBezTo>
                  <a:cubicBezTo>
                    <a:pt x="23" y="153"/>
                    <a:pt x="30" y="140"/>
                    <a:pt x="38" y="127"/>
                  </a:cubicBezTo>
                  <a:lnTo>
                    <a:pt x="397" y="486"/>
                  </a:lnTo>
                  <a:close/>
                  <a:moveTo>
                    <a:pt x="461" y="432"/>
                  </a:moveTo>
                  <a:cubicBezTo>
                    <a:pt x="456" y="437"/>
                    <a:pt x="452" y="442"/>
                    <a:pt x="447" y="447"/>
                  </a:cubicBezTo>
                  <a:cubicBezTo>
                    <a:pt x="442" y="452"/>
                    <a:pt x="436" y="457"/>
                    <a:pt x="431" y="461"/>
                  </a:cubicBezTo>
                  <a:cubicBezTo>
                    <a:pt x="62" y="93"/>
                    <a:pt x="62" y="93"/>
                    <a:pt x="62" y="93"/>
                  </a:cubicBezTo>
                  <a:cubicBezTo>
                    <a:pt x="67" y="87"/>
                    <a:pt x="72" y="82"/>
                    <a:pt x="77" y="77"/>
                  </a:cubicBezTo>
                  <a:cubicBezTo>
                    <a:pt x="82" y="72"/>
                    <a:pt x="87" y="68"/>
                    <a:pt x="92" y="63"/>
                  </a:cubicBezTo>
                  <a:lnTo>
                    <a:pt x="461" y="432"/>
                  </a:lnTo>
                  <a:close/>
                  <a:moveTo>
                    <a:pt x="505" y="358"/>
                  </a:moveTo>
                  <a:cubicBezTo>
                    <a:pt x="500" y="371"/>
                    <a:pt x="493" y="385"/>
                    <a:pt x="486" y="397"/>
                  </a:cubicBezTo>
                  <a:cubicBezTo>
                    <a:pt x="126" y="38"/>
                    <a:pt x="126" y="38"/>
                    <a:pt x="126" y="38"/>
                  </a:cubicBezTo>
                  <a:cubicBezTo>
                    <a:pt x="139" y="31"/>
                    <a:pt x="152" y="24"/>
                    <a:pt x="166" y="19"/>
                  </a:cubicBezTo>
                  <a:lnTo>
                    <a:pt x="505" y="358"/>
                  </a:lnTo>
                  <a:close/>
                  <a:moveTo>
                    <a:pt x="523" y="257"/>
                  </a:moveTo>
                  <a:cubicBezTo>
                    <a:pt x="523" y="276"/>
                    <a:pt x="522" y="294"/>
                    <a:pt x="518" y="312"/>
                  </a:cubicBezTo>
                  <a:cubicBezTo>
                    <a:pt x="212" y="5"/>
                    <a:pt x="212" y="5"/>
                    <a:pt x="212" y="5"/>
                  </a:cubicBezTo>
                  <a:cubicBezTo>
                    <a:pt x="230" y="2"/>
                    <a:pt x="248" y="0"/>
                    <a:pt x="266" y="1"/>
                  </a:cubicBezTo>
                  <a:lnTo>
                    <a:pt x="523" y="257"/>
                  </a:lnTo>
                  <a:close/>
                  <a:moveTo>
                    <a:pt x="447" y="77"/>
                  </a:moveTo>
                  <a:cubicBezTo>
                    <a:pt x="478" y="109"/>
                    <a:pt x="500" y="147"/>
                    <a:pt x="512" y="187"/>
                  </a:cubicBezTo>
                  <a:cubicBezTo>
                    <a:pt x="336" y="12"/>
                    <a:pt x="336" y="12"/>
                    <a:pt x="336" y="12"/>
                  </a:cubicBezTo>
                  <a:cubicBezTo>
                    <a:pt x="377" y="24"/>
                    <a:pt x="415" y="45"/>
                    <a:pt x="447" y="77"/>
                  </a:cubicBezTo>
                  <a:close/>
                </a:path>
              </a:pathLst>
            </a:custGeom>
            <a:solidFill>
              <a:srgbClr val="E94E27">
                <a:lumMod val="40000"/>
                <a:lumOff val="6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7" name="Oval 976"/>
            <p:cNvSpPr>
              <a:spLocks noChangeArrowheads="1"/>
            </p:cNvSpPr>
            <p:nvPr/>
          </p:nvSpPr>
          <p:spPr bwMode="auto">
            <a:xfrm>
              <a:off x="1105581" y="2427237"/>
              <a:ext cx="158750"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8" name="Freeform 982"/>
            <p:cNvSpPr/>
            <p:nvPr/>
          </p:nvSpPr>
          <p:spPr bwMode="auto">
            <a:xfrm>
              <a:off x="-226332" y="95200"/>
              <a:ext cx="1176338" cy="1344613"/>
            </a:xfrm>
            <a:custGeom>
              <a:avLst/>
              <a:gdLst>
                <a:gd name="T0" fmla="*/ 427 w 617"/>
                <a:gd name="T1" fmla="*/ 644 h 706"/>
                <a:gd name="T2" fmla="*/ 607 w 617"/>
                <a:gd name="T3" fmla="*/ 612 h 706"/>
                <a:gd name="T4" fmla="*/ 300 w 617"/>
                <a:gd name="T5" fmla="*/ 136 h 706"/>
                <a:gd name="T6" fmla="*/ 0 w 617"/>
                <a:gd name="T7" fmla="*/ 0 h 706"/>
                <a:gd name="T8" fmla="*/ 0 w 617"/>
                <a:gd name="T9" fmla="*/ 189 h 706"/>
                <a:gd name="T10" fmla="*/ 195 w 617"/>
                <a:gd name="T11" fmla="*/ 285 h 706"/>
                <a:gd name="T12" fmla="*/ 427 w 617"/>
                <a:gd name="T13" fmla="*/ 644 h 706"/>
              </a:gdLst>
              <a:ahLst/>
              <a:cxnLst>
                <a:cxn ang="0">
                  <a:pos x="T0" y="T1"/>
                </a:cxn>
                <a:cxn ang="0">
                  <a:pos x="T2" y="T3"/>
                </a:cxn>
                <a:cxn ang="0">
                  <a:pos x="T4" y="T5"/>
                </a:cxn>
                <a:cxn ang="0">
                  <a:pos x="T6" y="T7"/>
                </a:cxn>
                <a:cxn ang="0">
                  <a:pos x="T8" y="T9"/>
                </a:cxn>
                <a:cxn ang="0">
                  <a:pos x="T10" y="T11"/>
                </a:cxn>
                <a:cxn ang="0">
                  <a:pos x="T12" y="T13"/>
                </a:cxn>
              </a:cxnLst>
              <a:rect l="0" t="0" r="r" b="b"/>
              <a:pathLst>
                <a:path w="617" h="706">
                  <a:moveTo>
                    <a:pt x="427" y="644"/>
                  </a:moveTo>
                  <a:cubicBezTo>
                    <a:pt x="438" y="706"/>
                    <a:pt x="617" y="669"/>
                    <a:pt x="607" y="612"/>
                  </a:cubicBezTo>
                  <a:cubicBezTo>
                    <a:pt x="569" y="403"/>
                    <a:pt x="454" y="244"/>
                    <a:pt x="300" y="136"/>
                  </a:cubicBezTo>
                  <a:cubicBezTo>
                    <a:pt x="211" y="72"/>
                    <a:pt x="108" y="27"/>
                    <a:pt x="0" y="0"/>
                  </a:cubicBezTo>
                  <a:cubicBezTo>
                    <a:pt x="0" y="189"/>
                    <a:pt x="0" y="189"/>
                    <a:pt x="0" y="189"/>
                  </a:cubicBezTo>
                  <a:cubicBezTo>
                    <a:pt x="70" y="212"/>
                    <a:pt x="136" y="244"/>
                    <a:pt x="195" y="285"/>
                  </a:cubicBezTo>
                  <a:cubicBezTo>
                    <a:pt x="311" y="367"/>
                    <a:pt x="398" y="488"/>
                    <a:pt x="427" y="644"/>
                  </a:cubicBezTo>
                  <a:close/>
                </a:path>
              </a:pathLst>
            </a:custGeom>
            <a:solidFill>
              <a:srgbClr val="E94E27">
                <a:lumMod val="60000"/>
                <a:lumOff val="4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9" name="Freeform 983"/>
            <p:cNvSpPr/>
            <p:nvPr/>
          </p:nvSpPr>
          <p:spPr bwMode="auto">
            <a:xfrm>
              <a:off x="-240846" y="-1638"/>
              <a:ext cx="1255713" cy="1362075"/>
            </a:xfrm>
            <a:custGeom>
              <a:avLst/>
              <a:gdLst>
                <a:gd name="T0" fmla="*/ 469 w 659"/>
                <a:gd name="T1" fmla="*/ 653 h 716"/>
                <a:gd name="T2" fmla="*/ 648 w 659"/>
                <a:gd name="T3" fmla="*/ 621 h 716"/>
                <a:gd name="T4" fmla="*/ 342 w 659"/>
                <a:gd name="T5" fmla="*/ 145 h 716"/>
                <a:gd name="T6" fmla="*/ 0 w 659"/>
                <a:gd name="T7" fmla="*/ 0 h 716"/>
                <a:gd name="T8" fmla="*/ 0 w 659"/>
                <a:gd name="T9" fmla="*/ 187 h 716"/>
                <a:gd name="T10" fmla="*/ 237 w 659"/>
                <a:gd name="T11" fmla="*/ 294 h 716"/>
                <a:gd name="T12" fmla="*/ 469 w 659"/>
                <a:gd name="T13" fmla="*/ 653 h 716"/>
              </a:gdLst>
              <a:ahLst/>
              <a:cxnLst>
                <a:cxn ang="0">
                  <a:pos x="T0" y="T1"/>
                </a:cxn>
                <a:cxn ang="0">
                  <a:pos x="T2" y="T3"/>
                </a:cxn>
                <a:cxn ang="0">
                  <a:pos x="T4" y="T5"/>
                </a:cxn>
                <a:cxn ang="0">
                  <a:pos x="T6" y="T7"/>
                </a:cxn>
                <a:cxn ang="0">
                  <a:pos x="T8" y="T9"/>
                </a:cxn>
                <a:cxn ang="0">
                  <a:pos x="T10" y="T11"/>
                </a:cxn>
                <a:cxn ang="0">
                  <a:pos x="T12" y="T13"/>
                </a:cxn>
              </a:cxnLst>
              <a:rect l="0" t="0" r="r" b="b"/>
              <a:pathLst>
                <a:path w="659" h="716">
                  <a:moveTo>
                    <a:pt x="469" y="653"/>
                  </a:moveTo>
                  <a:cubicBezTo>
                    <a:pt x="480" y="716"/>
                    <a:pt x="659" y="678"/>
                    <a:pt x="648" y="621"/>
                  </a:cubicBezTo>
                  <a:cubicBezTo>
                    <a:pt x="611" y="413"/>
                    <a:pt x="496" y="253"/>
                    <a:pt x="342" y="145"/>
                  </a:cubicBezTo>
                  <a:cubicBezTo>
                    <a:pt x="241" y="74"/>
                    <a:pt x="123" y="25"/>
                    <a:pt x="0" y="0"/>
                  </a:cubicBezTo>
                  <a:cubicBezTo>
                    <a:pt x="0" y="187"/>
                    <a:pt x="0" y="187"/>
                    <a:pt x="0" y="187"/>
                  </a:cubicBezTo>
                  <a:cubicBezTo>
                    <a:pt x="86" y="209"/>
                    <a:pt x="166" y="245"/>
                    <a:pt x="237" y="294"/>
                  </a:cubicBezTo>
                  <a:cubicBezTo>
                    <a:pt x="353" y="376"/>
                    <a:pt x="440" y="497"/>
                    <a:pt x="469" y="653"/>
                  </a:cubicBezTo>
                  <a:close/>
                </a:path>
              </a:pathLst>
            </a:custGeom>
            <a:solidFill>
              <a:srgbClr val="F3BD20"/>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30" name="Freeform 984"/>
            <p:cNvSpPr/>
            <p:nvPr/>
          </p:nvSpPr>
          <p:spPr bwMode="auto">
            <a:xfrm>
              <a:off x="726168" y="1147712"/>
              <a:ext cx="228600" cy="152400"/>
            </a:xfrm>
            <a:custGeom>
              <a:avLst/>
              <a:gdLst>
                <a:gd name="T0" fmla="*/ 113 w 120"/>
                <a:gd name="T1" fmla="*/ 28 h 80"/>
                <a:gd name="T2" fmla="*/ 7 w 120"/>
                <a:gd name="T3" fmla="*/ 49 h 80"/>
                <a:gd name="T4" fmla="*/ 113 w 120"/>
                <a:gd name="T5" fmla="*/ 28 h 80"/>
              </a:gdLst>
              <a:ahLst/>
              <a:cxnLst>
                <a:cxn ang="0">
                  <a:pos x="T0" y="T1"/>
                </a:cxn>
                <a:cxn ang="0">
                  <a:pos x="T2" y="T3"/>
                </a:cxn>
                <a:cxn ang="0">
                  <a:pos x="T4" y="T5"/>
                </a:cxn>
              </a:cxnLst>
              <a:rect l="0" t="0" r="r" b="b"/>
              <a:pathLst>
                <a:path w="120" h="80">
                  <a:moveTo>
                    <a:pt x="113" y="28"/>
                  </a:moveTo>
                  <a:cubicBezTo>
                    <a:pt x="105" y="0"/>
                    <a:pt x="0" y="22"/>
                    <a:pt x="7" y="49"/>
                  </a:cubicBezTo>
                  <a:cubicBezTo>
                    <a:pt x="16" y="80"/>
                    <a:pt x="120" y="54"/>
                    <a:pt x="113" y="28"/>
                  </a:cubicBezTo>
                  <a:close/>
                </a:path>
              </a:pathLst>
            </a:custGeom>
            <a:solidFill>
              <a:srgbClr val="F086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1" name="Freeform 985"/>
            <p:cNvSpPr/>
            <p:nvPr/>
          </p:nvSpPr>
          <p:spPr bwMode="auto">
            <a:xfrm>
              <a:off x="294368" y="239662"/>
              <a:ext cx="639763" cy="766763"/>
            </a:xfrm>
            <a:custGeom>
              <a:avLst/>
              <a:gdLst>
                <a:gd name="T0" fmla="*/ 307 w 336"/>
                <a:gd name="T1" fmla="*/ 392 h 403"/>
                <a:gd name="T2" fmla="*/ 325 w 336"/>
                <a:gd name="T3" fmla="*/ 400 h 403"/>
                <a:gd name="T4" fmla="*/ 333 w 336"/>
                <a:gd name="T5" fmla="*/ 383 h 403"/>
                <a:gd name="T6" fmla="*/ 212 w 336"/>
                <a:gd name="T7" fmla="*/ 171 h 403"/>
                <a:gd name="T8" fmla="*/ 23 w 336"/>
                <a:gd name="T9" fmla="*/ 5 h 403"/>
                <a:gd name="T10" fmla="*/ 4 w 336"/>
                <a:gd name="T11" fmla="*/ 9 h 403"/>
                <a:gd name="T12" fmla="*/ 8 w 336"/>
                <a:gd name="T13" fmla="*/ 28 h 403"/>
                <a:gd name="T14" fmla="*/ 190 w 336"/>
                <a:gd name="T15" fmla="*/ 189 h 403"/>
                <a:gd name="T16" fmla="*/ 307 w 336"/>
                <a:gd name="T17" fmla="*/ 392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403">
                  <a:moveTo>
                    <a:pt x="307" y="392"/>
                  </a:moveTo>
                  <a:cubicBezTo>
                    <a:pt x="310" y="399"/>
                    <a:pt x="318" y="403"/>
                    <a:pt x="325" y="400"/>
                  </a:cubicBezTo>
                  <a:cubicBezTo>
                    <a:pt x="332" y="398"/>
                    <a:pt x="336" y="390"/>
                    <a:pt x="333" y="383"/>
                  </a:cubicBezTo>
                  <a:cubicBezTo>
                    <a:pt x="304" y="304"/>
                    <a:pt x="263" y="234"/>
                    <a:pt x="212" y="171"/>
                  </a:cubicBezTo>
                  <a:cubicBezTo>
                    <a:pt x="160" y="108"/>
                    <a:pt x="97" y="53"/>
                    <a:pt x="23" y="5"/>
                  </a:cubicBezTo>
                  <a:cubicBezTo>
                    <a:pt x="17" y="0"/>
                    <a:pt x="9" y="2"/>
                    <a:pt x="4" y="9"/>
                  </a:cubicBezTo>
                  <a:cubicBezTo>
                    <a:pt x="0" y="15"/>
                    <a:pt x="2" y="23"/>
                    <a:pt x="8" y="28"/>
                  </a:cubicBezTo>
                  <a:cubicBezTo>
                    <a:pt x="80" y="74"/>
                    <a:pt x="140" y="128"/>
                    <a:pt x="190" y="189"/>
                  </a:cubicBezTo>
                  <a:cubicBezTo>
                    <a:pt x="240" y="249"/>
                    <a:pt x="279" y="317"/>
                    <a:pt x="307" y="39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2" name="Freeform 986"/>
            <p:cNvSpPr/>
            <p:nvPr/>
          </p:nvSpPr>
          <p:spPr bwMode="auto">
            <a:xfrm>
              <a:off x="899206" y="1019125"/>
              <a:ext cx="57150" cy="57150"/>
            </a:xfrm>
            <a:custGeom>
              <a:avLst/>
              <a:gdLst>
                <a:gd name="T0" fmla="*/ 19 w 30"/>
                <a:gd name="T1" fmla="*/ 2 h 30"/>
                <a:gd name="T2" fmla="*/ 2 w 30"/>
                <a:gd name="T3" fmla="*/ 11 h 30"/>
                <a:gd name="T4" fmla="*/ 12 w 30"/>
                <a:gd name="T5" fmla="*/ 28 h 30"/>
                <a:gd name="T6" fmla="*/ 28 w 30"/>
                <a:gd name="T7" fmla="*/ 19 h 30"/>
                <a:gd name="T8" fmla="*/ 19 w 30"/>
                <a:gd name="T9" fmla="*/ 2 h 30"/>
              </a:gdLst>
              <a:ahLst/>
              <a:cxnLst>
                <a:cxn ang="0">
                  <a:pos x="T0" y="T1"/>
                </a:cxn>
                <a:cxn ang="0">
                  <a:pos x="T2" y="T3"/>
                </a:cxn>
                <a:cxn ang="0">
                  <a:pos x="T4" y="T5"/>
                </a:cxn>
                <a:cxn ang="0">
                  <a:pos x="T6" y="T7"/>
                </a:cxn>
                <a:cxn ang="0">
                  <a:pos x="T8" y="T9"/>
                </a:cxn>
              </a:cxnLst>
              <a:rect l="0" t="0" r="r" b="b"/>
              <a:pathLst>
                <a:path w="30" h="30">
                  <a:moveTo>
                    <a:pt x="19" y="2"/>
                  </a:moveTo>
                  <a:cubicBezTo>
                    <a:pt x="11" y="0"/>
                    <a:pt x="4" y="4"/>
                    <a:pt x="2" y="11"/>
                  </a:cubicBezTo>
                  <a:cubicBezTo>
                    <a:pt x="0" y="19"/>
                    <a:pt x="4" y="26"/>
                    <a:pt x="12" y="28"/>
                  </a:cubicBezTo>
                  <a:cubicBezTo>
                    <a:pt x="19" y="30"/>
                    <a:pt x="26" y="26"/>
                    <a:pt x="28" y="19"/>
                  </a:cubicBezTo>
                  <a:cubicBezTo>
                    <a:pt x="30" y="11"/>
                    <a:pt x="26" y="4"/>
                    <a:pt x="19"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grpSp>
      <p:grpSp>
        <p:nvGrpSpPr>
          <p:cNvPr id="44" name="组合 43"/>
          <p:cNvGrpSpPr/>
          <p:nvPr/>
        </p:nvGrpSpPr>
        <p:grpSpPr>
          <a:xfrm>
            <a:off x="9913937" y="4092321"/>
            <a:ext cx="2278063" cy="2767013"/>
            <a:chOff x="9923463" y="823659"/>
            <a:chExt cx="2278063" cy="2767013"/>
          </a:xfrm>
        </p:grpSpPr>
        <p:sp>
          <p:nvSpPr>
            <p:cNvPr id="45" name="Freeform 963"/>
            <p:cNvSpPr/>
            <p:nvPr userDrawn="1"/>
          </p:nvSpPr>
          <p:spPr bwMode="auto">
            <a:xfrm rot="5400000">
              <a:off x="9678988" y="1068134"/>
              <a:ext cx="2767013" cy="2278063"/>
            </a:xfrm>
            <a:custGeom>
              <a:avLst/>
              <a:gdLst>
                <a:gd name="T0" fmla="*/ 1453 w 1453"/>
                <a:gd name="T1" fmla="*/ 767 h 1197"/>
                <a:gd name="T2" fmla="*/ 809 w 1453"/>
                <a:gd name="T3" fmla="*/ 1139 h 1197"/>
                <a:gd name="T4" fmla="*/ 520 w 1453"/>
                <a:gd name="T5" fmla="*/ 1061 h 1197"/>
                <a:gd name="T6" fmla="*/ 45 w 1453"/>
                <a:gd name="T7" fmla="*/ 240 h 1197"/>
                <a:gd name="T8" fmla="*/ 65 w 1453"/>
                <a:gd name="T9" fmla="*/ 0 h 1197"/>
                <a:gd name="T10" fmla="*/ 1453 w 1453"/>
                <a:gd name="T11" fmla="*/ 0 h 1197"/>
                <a:gd name="T12" fmla="*/ 1453 w 1453"/>
                <a:gd name="T13" fmla="*/ 767 h 1197"/>
              </a:gdLst>
              <a:ahLst/>
              <a:cxnLst>
                <a:cxn ang="0">
                  <a:pos x="T0" y="T1"/>
                </a:cxn>
                <a:cxn ang="0">
                  <a:pos x="T2" y="T3"/>
                </a:cxn>
                <a:cxn ang="0">
                  <a:pos x="T4" y="T5"/>
                </a:cxn>
                <a:cxn ang="0">
                  <a:pos x="T6" y="T7"/>
                </a:cxn>
                <a:cxn ang="0">
                  <a:pos x="T8" y="T9"/>
                </a:cxn>
                <a:cxn ang="0">
                  <a:pos x="T10" y="T11"/>
                </a:cxn>
                <a:cxn ang="0">
                  <a:pos x="T12" y="T13"/>
                </a:cxn>
              </a:cxnLst>
              <a:rect l="0" t="0" r="r" b="b"/>
              <a:pathLst>
                <a:path w="1453" h="1197">
                  <a:moveTo>
                    <a:pt x="1453" y="767"/>
                  </a:moveTo>
                  <a:cubicBezTo>
                    <a:pt x="809" y="1139"/>
                    <a:pt x="809" y="1139"/>
                    <a:pt x="809" y="1139"/>
                  </a:cubicBezTo>
                  <a:cubicBezTo>
                    <a:pt x="708" y="1197"/>
                    <a:pt x="578" y="1162"/>
                    <a:pt x="520" y="1061"/>
                  </a:cubicBezTo>
                  <a:cubicBezTo>
                    <a:pt x="45" y="240"/>
                    <a:pt x="45" y="240"/>
                    <a:pt x="45" y="240"/>
                  </a:cubicBezTo>
                  <a:cubicBezTo>
                    <a:pt x="0" y="161"/>
                    <a:pt x="11" y="66"/>
                    <a:pt x="65" y="0"/>
                  </a:cubicBezTo>
                  <a:cubicBezTo>
                    <a:pt x="1453" y="0"/>
                    <a:pt x="1453" y="0"/>
                    <a:pt x="1453" y="0"/>
                  </a:cubicBezTo>
                  <a:lnTo>
                    <a:pt x="1453" y="767"/>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6" name="Freeform 967"/>
            <p:cNvSpPr/>
            <p:nvPr userDrawn="1"/>
          </p:nvSpPr>
          <p:spPr bwMode="auto">
            <a:xfrm>
              <a:off x="11557453" y="1935163"/>
              <a:ext cx="638175" cy="1654175"/>
            </a:xfrm>
            <a:custGeom>
              <a:avLst/>
              <a:gdLst>
                <a:gd name="T0" fmla="*/ 335 w 335"/>
                <a:gd name="T1" fmla="*/ 869 h 869"/>
                <a:gd name="T2" fmla="*/ 0 w 335"/>
                <a:gd name="T3" fmla="*/ 434 h 869"/>
                <a:gd name="T4" fmla="*/ 335 w 335"/>
                <a:gd name="T5" fmla="*/ 0 h 869"/>
                <a:gd name="T6" fmla="*/ 335 w 335"/>
                <a:gd name="T7" fmla="*/ 231 h 869"/>
                <a:gd name="T8" fmla="*/ 216 w 335"/>
                <a:gd name="T9" fmla="*/ 434 h 869"/>
                <a:gd name="T10" fmla="*/ 335 w 335"/>
                <a:gd name="T11" fmla="*/ 637 h 869"/>
                <a:gd name="T12" fmla="*/ 335 w 335"/>
                <a:gd name="T13" fmla="*/ 869 h 869"/>
              </a:gdLst>
              <a:ahLst/>
              <a:cxnLst>
                <a:cxn ang="0">
                  <a:pos x="T0" y="T1"/>
                </a:cxn>
                <a:cxn ang="0">
                  <a:pos x="T2" y="T3"/>
                </a:cxn>
                <a:cxn ang="0">
                  <a:pos x="T4" y="T5"/>
                </a:cxn>
                <a:cxn ang="0">
                  <a:pos x="T6" y="T7"/>
                </a:cxn>
                <a:cxn ang="0">
                  <a:pos x="T8" y="T9"/>
                </a:cxn>
                <a:cxn ang="0">
                  <a:pos x="T10" y="T11"/>
                </a:cxn>
                <a:cxn ang="0">
                  <a:pos x="T12" y="T13"/>
                </a:cxn>
              </a:cxnLst>
              <a:rect l="0" t="0" r="r" b="b"/>
              <a:pathLst>
                <a:path w="335" h="869">
                  <a:moveTo>
                    <a:pt x="335" y="869"/>
                  </a:moveTo>
                  <a:cubicBezTo>
                    <a:pt x="142" y="818"/>
                    <a:pt x="0" y="643"/>
                    <a:pt x="0" y="434"/>
                  </a:cubicBezTo>
                  <a:cubicBezTo>
                    <a:pt x="0" y="226"/>
                    <a:pt x="142" y="51"/>
                    <a:pt x="335" y="0"/>
                  </a:cubicBezTo>
                  <a:cubicBezTo>
                    <a:pt x="335" y="231"/>
                    <a:pt x="335" y="231"/>
                    <a:pt x="335" y="231"/>
                  </a:cubicBezTo>
                  <a:cubicBezTo>
                    <a:pt x="264" y="271"/>
                    <a:pt x="216" y="347"/>
                    <a:pt x="216" y="434"/>
                  </a:cubicBezTo>
                  <a:cubicBezTo>
                    <a:pt x="216" y="521"/>
                    <a:pt x="264" y="597"/>
                    <a:pt x="335" y="637"/>
                  </a:cubicBezTo>
                  <a:lnTo>
                    <a:pt x="335" y="869"/>
                  </a:lnTo>
                  <a:close/>
                </a:path>
              </a:pathLst>
            </a:custGeom>
            <a:solidFill>
              <a:srgbClr val="EC94A1"/>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7" name="Freeform 970"/>
            <p:cNvSpPr>
              <a:spLocks noEditPoints="1"/>
            </p:cNvSpPr>
            <p:nvPr userDrawn="1"/>
          </p:nvSpPr>
          <p:spPr bwMode="auto">
            <a:xfrm>
              <a:off x="11380788" y="1346200"/>
              <a:ext cx="785813" cy="995363"/>
            </a:xfrm>
            <a:custGeom>
              <a:avLst/>
              <a:gdLst>
                <a:gd name="T0" fmla="*/ 187 w 413"/>
                <a:gd name="T1" fmla="*/ 512 h 523"/>
                <a:gd name="T2" fmla="*/ 77 w 413"/>
                <a:gd name="T3" fmla="*/ 446 h 523"/>
                <a:gd name="T4" fmla="*/ 11 w 413"/>
                <a:gd name="T5" fmla="*/ 336 h 523"/>
                <a:gd name="T6" fmla="*/ 187 w 413"/>
                <a:gd name="T7" fmla="*/ 512 h 523"/>
                <a:gd name="T8" fmla="*/ 312 w 413"/>
                <a:gd name="T9" fmla="*/ 518 h 523"/>
                <a:gd name="T10" fmla="*/ 257 w 413"/>
                <a:gd name="T11" fmla="*/ 523 h 523"/>
                <a:gd name="T12" fmla="*/ 0 w 413"/>
                <a:gd name="T13" fmla="*/ 266 h 523"/>
                <a:gd name="T14" fmla="*/ 5 w 413"/>
                <a:gd name="T15" fmla="*/ 212 h 523"/>
                <a:gd name="T16" fmla="*/ 312 w 413"/>
                <a:gd name="T17" fmla="*/ 518 h 523"/>
                <a:gd name="T18" fmla="*/ 397 w 413"/>
                <a:gd name="T19" fmla="*/ 485 h 523"/>
                <a:gd name="T20" fmla="*/ 358 w 413"/>
                <a:gd name="T21" fmla="*/ 505 h 523"/>
                <a:gd name="T22" fmla="*/ 18 w 413"/>
                <a:gd name="T23" fmla="*/ 166 h 523"/>
                <a:gd name="T24" fmla="*/ 38 w 413"/>
                <a:gd name="T25" fmla="*/ 126 h 523"/>
                <a:gd name="T26" fmla="*/ 397 w 413"/>
                <a:gd name="T27" fmla="*/ 485 h 523"/>
                <a:gd name="T28" fmla="*/ 413 w 413"/>
                <a:gd name="T29" fmla="*/ 382 h 523"/>
                <a:gd name="T30" fmla="*/ 413 w 413"/>
                <a:gd name="T31" fmla="*/ 442 h 523"/>
                <a:gd name="T32" fmla="*/ 63 w 413"/>
                <a:gd name="T33" fmla="*/ 92 h 523"/>
                <a:gd name="T34" fmla="*/ 77 w 413"/>
                <a:gd name="T35" fmla="*/ 76 h 523"/>
                <a:gd name="T36" fmla="*/ 92 w 413"/>
                <a:gd name="T37" fmla="*/ 62 h 523"/>
                <a:gd name="T38" fmla="*/ 413 w 413"/>
                <a:gd name="T39" fmla="*/ 382 h 523"/>
                <a:gd name="T40" fmla="*/ 413 w 413"/>
                <a:gd name="T41" fmla="*/ 264 h 523"/>
                <a:gd name="T42" fmla="*/ 413 w 413"/>
                <a:gd name="T43" fmla="*/ 323 h 523"/>
                <a:gd name="T44" fmla="*/ 127 w 413"/>
                <a:gd name="T45" fmla="*/ 37 h 523"/>
                <a:gd name="T46" fmla="*/ 166 w 413"/>
                <a:gd name="T47" fmla="*/ 18 h 523"/>
                <a:gd name="T48" fmla="*/ 413 w 413"/>
                <a:gd name="T49" fmla="*/ 264 h 523"/>
                <a:gd name="T50" fmla="*/ 413 w 413"/>
                <a:gd name="T51" fmla="*/ 146 h 523"/>
                <a:gd name="T52" fmla="*/ 413 w 413"/>
                <a:gd name="T53" fmla="*/ 205 h 523"/>
                <a:gd name="T54" fmla="*/ 212 w 413"/>
                <a:gd name="T55" fmla="*/ 5 h 523"/>
                <a:gd name="T56" fmla="*/ 267 w 413"/>
                <a:gd name="T57" fmla="*/ 0 h 523"/>
                <a:gd name="T58" fmla="*/ 413 w 413"/>
                <a:gd name="T59" fmla="*/ 146 h 523"/>
                <a:gd name="T60" fmla="*/ 413 w 413"/>
                <a:gd name="T61" fmla="*/ 87 h 523"/>
                <a:gd name="T62" fmla="*/ 337 w 413"/>
                <a:gd name="T63" fmla="*/ 11 h 523"/>
                <a:gd name="T64" fmla="*/ 413 w 413"/>
                <a:gd name="T65" fmla="*/ 48 h 523"/>
                <a:gd name="T66" fmla="*/ 413 w 413"/>
                <a:gd name="T67" fmla="*/ 8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3" h="523">
                  <a:moveTo>
                    <a:pt x="187" y="512"/>
                  </a:moveTo>
                  <a:cubicBezTo>
                    <a:pt x="147" y="500"/>
                    <a:pt x="109" y="478"/>
                    <a:pt x="77" y="446"/>
                  </a:cubicBezTo>
                  <a:cubicBezTo>
                    <a:pt x="45" y="415"/>
                    <a:pt x="23" y="377"/>
                    <a:pt x="11" y="336"/>
                  </a:cubicBezTo>
                  <a:lnTo>
                    <a:pt x="187" y="512"/>
                  </a:lnTo>
                  <a:close/>
                  <a:moveTo>
                    <a:pt x="312" y="518"/>
                  </a:moveTo>
                  <a:cubicBezTo>
                    <a:pt x="294" y="522"/>
                    <a:pt x="275" y="523"/>
                    <a:pt x="257" y="523"/>
                  </a:cubicBezTo>
                  <a:cubicBezTo>
                    <a:pt x="0" y="266"/>
                    <a:pt x="0" y="266"/>
                    <a:pt x="0" y="266"/>
                  </a:cubicBezTo>
                  <a:cubicBezTo>
                    <a:pt x="0" y="248"/>
                    <a:pt x="2" y="230"/>
                    <a:pt x="5" y="212"/>
                  </a:cubicBezTo>
                  <a:lnTo>
                    <a:pt x="312" y="518"/>
                  </a:lnTo>
                  <a:close/>
                  <a:moveTo>
                    <a:pt x="397" y="485"/>
                  </a:moveTo>
                  <a:cubicBezTo>
                    <a:pt x="384" y="493"/>
                    <a:pt x="371" y="500"/>
                    <a:pt x="358" y="505"/>
                  </a:cubicBezTo>
                  <a:cubicBezTo>
                    <a:pt x="18" y="166"/>
                    <a:pt x="18" y="166"/>
                    <a:pt x="18" y="166"/>
                  </a:cubicBezTo>
                  <a:cubicBezTo>
                    <a:pt x="24" y="152"/>
                    <a:pt x="30" y="139"/>
                    <a:pt x="38" y="126"/>
                  </a:cubicBezTo>
                  <a:lnTo>
                    <a:pt x="397" y="485"/>
                  </a:lnTo>
                  <a:close/>
                  <a:moveTo>
                    <a:pt x="413" y="382"/>
                  </a:moveTo>
                  <a:cubicBezTo>
                    <a:pt x="413" y="442"/>
                    <a:pt x="413" y="442"/>
                    <a:pt x="413" y="442"/>
                  </a:cubicBezTo>
                  <a:cubicBezTo>
                    <a:pt x="63" y="92"/>
                    <a:pt x="63" y="92"/>
                    <a:pt x="63" y="92"/>
                  </a:cubicBezTo>
                  <a:cubicBezTo>
                    <a:pt x="67" y="87"/>
                    <a:pt x="72" y="81"/>
                    <a:pt x="77" y="76"/>
                  </a:cubicBezTo>
                  <a:cubicBezTo>
                    <a:pt x="82" y="71"/>
                    <a:pt x="87" y="67"/>
                    <a:pt x="92" y="62"/>
                  </a:cubicBezTo>
                  <a:lnTo>
                    <a:pt x="413" y="382"/>
                  </a:lnTo>
                  <a:close/>
                  <a:moveTo>
                    <a:pt x="413" y="264"/>
                  </a:moveTo>
                  <a:cubicBezTo>
                    <a:pt x="413" y="323"/>
                    <a:pt x="413" y="323"/>
                    <a:pt x="413" y="323"/>
                  </a:cubicBezTo>
                  <a:cubicBezTo>
                    <a:pt x="127" y="37"/>
                    <a:pt x="127" y="37"/>
                    <a:pt x="127" y="37"/>
                  </a:cubicBezTo>
                  <a:cubicBezTo>
                    <a:pt x="139" y="30"/>
                    <a:pt x="153" y="23"/>
                    <a:pt x="166" y="18"/>
                  </a:cubicBezTo>
                  <a:lnTo>
                    <a:pt x="413" y="264"/>
                  </a:lnTo>
                  <a:close/>
                  <a:moveTo>
                    <a:pt x="413" y="146"/>
                  </a:moveTo>
                  <a:cubicBezTo>
                    <a:pt x="413" y="205"/>
                    <a:pt x="413" y="205"/>
                    <a:pt x="413" y="205"/>
                  </a:cubicBezTo>
                  <a:cubicBezTo>
                    <a:pt x="212" y="5"/>
                    <a:pt x="212" y="5"/>
                    <a:pt x="212" y="5"/>
                  </a:cubicBezTo>
                  <a:cubicBezTo>
                    <a:pt x="230" y="1"/>
                    <a:pt x="249" y="0"/>
                    <a:pt x="267" y="0"/>
                  </a:cubicBezTo>
                  <a:lnTo>
                    <a:pt x="413" y="146"/>
                  </a:lnTo>
                  <a:close/>
                  <a:moveTo>
                    <a:pt x="413" y="87"/>
                  </a:moveTo>
                  <a:cubicBezTo>
                    <a:pt x="337" y="11"/>
                    <a:pt x="337" y="11"/>
                    <a:pt x="337" y="11"/>
                  </a:cubicBezTo>
                  <a:cubicBezTo>
                    <a:pt x="363" y="19"/>
                    <a:pt x="389" y="31"/>
                    <a:pt x="413" y="48"/>
                  </a:cubicBezTo>
                  <a:lnTo>
                    <a:pt x="413" y="87"/>
                  </a:lnTo>
                  <a:close/>
                </a:path>
              </a:pathLst>
            </a:custGeom>
            <a:solidFill>
              <a:srgbClr val="E94E27">
                <a:lumMod val="40000"/>
                <a:lumOff val="6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8" name="Oval 973"/>
            <p:cNvSpPr>
              <a:spLocks noChangeArrowheads="1"/>
            </p:cNvSpPr>
            <p:nvPr userDrawn="1"/>
          </p:nvSpPr>
          <p:spPr bwMode="auto">
            <a:xfrm>
              <a:off x="11699875" y="3286125"/>
              <a:ext cx="158750" cy="160338"/>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9" name="Oval 978"/>
            <p:cNvSpPr>
              <a:spLocks noChangeArrowheads="1"/>
            </p:cNvSpPr>
            <p:nvPr userDrawn="1"/>
          </p:nvSpPr>
          <p:spPr bwMode="auto">
            <a:xfrm>
              <a:off x="10104438" y="1590675"/>
              <a:ext cx="157163"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54" name="Freeform 996"/>
            <p:cNvSpPr/>
            <p:nvPr userDrawn="1"/>
          </p:nvSpPr>
          <p:spPr bwMode="auto">
            <a:xfrm>
              <a:off x="10509250" y="942975"/>
              <a:ext cx="58738" cy="57150"/>
            </a:xfrm>
            <a:custGeom>
              <a:avLst/>
              <a:gdLst>
                <a:gd name="T0" fmla="*/ 12 w 31"/>
                <a:gd name="T1" fmla="*/ 2 h 30"/>
                <a:gd name="T2" fmla="*/ 29 w 31"/>
                <a:gd name="T3" fmla="*/ 12 h 30"/>
                <a:gd name="T4" fmla="*/ 19 w 31"/>
                <a:gd name="T5" fmla="*/ 28 h 30"/>
                <a:gd name="T6" fmla="*/ 2 w 31"/>
                <a:gd name="T7" fmla="*/ 19 h 30"/>
                <a:gd name="T8" fmla="*/ 12 w 31"/>
                <a:gd name="T9" fmla="*/ 2 h 30"/>
              </a:gdLst>
              <a:ahLst/>
              <a:cxnLst>
                <a:cxn ang="0">
                  <a:pos x="T0" y="T1"/>
                </a:cxn>
                <a:cxn ang="0">
                  <a:pos x="T2" y="T3"/>
                </a:cxn>
                <a:cxn ang="0">
                  <a:pos x="T4" y="T5"/>
                </a:cxn>
                <a:cxn ang="0">
                  <a:pos x="T6" y="T7"/>
                </a:cxn>
                <a:cxn ang="0">
                  <a:pos x="T8" y="T9"/>
                </a:cxn>
              </a:cxnLst>
              <a:rect l="0" t="0" r="r" b="b"/>
              <a:pathLst>
                <a:path w="31" h="30">
                  <a:moveTo>
                    <a:pt x="12" y="2"/>
                  </a:moveTo>
                  <a:cubicBezTo>
                    <a:pt x="19" y="0"/>
                    <a:pt x="27" y="4"/>
                    <a:pt x="29" y="12"/>
                  </a:cubicBezTo>
                  <a:cubicBezTo>
                    <a:pt x="31" y="19"/>
                    <a:pt x="26" y="27"/>
                    <a:pt x="19" y="28"/>
                  </a:cubicBezTo>
                  <a:cubicBezTo>
                    <a:pt x="12" y="30"/>
                    <a:pt x="4" y="26"/>
                    <a:pt x="2" y="19"/>
                  </a:cubicBezTo>
                  <a:cubicBezTo>
                    <a:pt x="0" y="11"/>
                    <a:pt x="4" y="4"/>
                    <a:pt x="12"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grpSp>
      <p:sp>
        <p:nvSpPr>
          <p:cNvPr id="57" name="job-search-in-newspapers_53011"/>
          <p:cNvSpPr>
            <a:spLocks noChangeAspect="1"/>
          </p:cNvSpPr>
          <p:nvPr/>
        </p:nvSpPr>
        <p:spPr bwMode="auto">
          <a:xfrm>
            <a:off x="1897503" y="3480321"/>
            <a:ext cx="815094" cy="662680"/>
          </a:xfrm>
          <a:custGeom>
            <a:avLst/>
            <a:gdLst>
              <a:gd name="connsiteX0" fmla="*/ 159861 w 608782"/>
              <a:gd name="connsiteY0" fmla="*/ 244607 h 494946"/>
              <a:gd name="connsiteX1" fmla="*/ 129402 w 608782"/>
              <a:gd name="connsiteY1" fmla="*/ 249879 h 494946"/>
              <a:gd name="connsiteX2" fmla="*/ 69658 w 608782"/>
              <a:gd name="connsiteY2" fmla="*/ 334578 h 494946"/>
              <a:gd name="connsiteX3" fmla="*/ 78312 w 608782"/>
              <a:gd name="connsiteY3" fmla="*/ 373047 h 494946"/>
              <a:gd name="connsiteX4" fmla="*/ 80316 w 608782"/>
              <a:gd name="connsiteY4" fmla="*/ 377001 h 494946"/>
              <a:gd name="connsiteX5" fmla="*/ 81294 w 608782"/>
              <a:gd name="connsiteY5" fmla="*/ 378856 h 494946"/>
              <a:gd name="connsiteX6" fmla="*/ 85108 w 608782"/>
              <a:gd name="connsiteY6" fmla="*/ 384959 h 494946"/>
              <a:gd name="connsiteX7" fmla="*/ 93223 w 608782"/>
              <a:gd name="connsiteY7" fmla="*/ 395259 h 494946"/>
              <a:gd name="connsiteX8" fmla="*/ 159812 w 608782"/>
              <a:gd name="connsiteY8" fmla="*/ 424599 h 494946"/>
              <a:gd name="connsiteX9" fmla="*/ 225765 w 608782"/>
              <a:gd name="connsiteY9" fmla="*/ 395894 h 494946"/>
              <a:gd name="connsiteX10" fmla="*/ 232561 w 608782"/>
              <a:gd name="connsiteY10" fmla="*/ 387741 h 494946"/>
              <a:gd name="connsiteX11" fmla="*/ 237890 w 608782"/>
              <a:gd name="connsiteY11" fmla="*/ 379638 h 494946"/>
              <a:gd name="connsiteX12" fmla="*/ 238232 w 608782"/>
              <a:gd name="connsiteY12" fmla="*/ 379052 h 494946"/>
              <a:gd name="connsiteX13" fmla="*/ 250015 w 608782"/>
              <a:gd name="connsiteY13" fmla="*/ 334627 h 494946"/>
              <a:gd name="connsiteX14" fmla="*/ 245126 w 608782"/>
              <a:gd name="connsiteY14" fmla="*/ 305336 h 494946"/>
              <a:gd name="connsiteX15" fmla="*/ 225325 w 608782"/>
              <a:gd name="connsiteY15" fmla="*/ 272823 h 494946"/>
              <a:gd name="connsiteX16" fmla="*/ 159861 w 608782"/>
              <a:gd name="connsiteY16" fmla="*/ 244607 h 494946"/>
              <a:gd name="connsiteX17" fmla="*/ 159812 w 608782"/>
              <a:gd name="connsiteY17" fmla="*/ 206333 h 494946"/>
              <a:gd name="connsiteX18" fmla="*/ 235543 w 608782"/>
              <a:gd name="connsiteY18" fmla="*/ 231084 h 494946"/>
              <a:gd name="connsiteX19" fmla="*/ 272358 w 608782"/>
              <a:gd name="connsiteY19" fmla="*/ 272823 h 494946"/>
              <a:gd name="connsiteX20" fmla="*/ 284972 w 608782"/>
              <a:gd name="connsiteY20" fmla="*/ 305336 h 494946"/>
              <a:gd name="connsiteX21" fmla="*/ 288345 w 608782"/>
              <a:gd name="connsiteY21" fmla="*/ 334627 h 494946"/>
              <a:gd name="connsiteX22" fmla="*/ 280376 w 608782"/>
              <a:gd name="connsiteY22" fmla="*/ 379101 h 494946"/>
              <a:gd name="connsiteX23" fmla="*/ 280180 w 608782"/>
              <a:gd name="connsiteY23" fmla="*/ 379540 h 494946"/>
              <a:gd name="connsiteX24" fmla="*/ 276807 w 608782"/>
              <a:gd name="connsiteY24" fmla="*/ 387693 h 494946"/>
              <a:gd name="connsiteX25" fmla="*/ 272700 w 608782"/>
              <a:gd name="connsiteY25" fmla="*/ 395845 h 494946"/>
              <a:gd name="connsiteX26" fmla="*/ 159812 w 608782"/>
              <a:gd name="connsiteY26" fmla="*/ 462873 h 494946"/>
              <a:gd name="connsiteX27" fmla="*/ 87846 w 608782"/>
              <a:gd name="connsiteY27" fmla="*/ 440807 h 494946"/>
              <a:gd name="connsiteX28" fmla="*/ 86379 w 608782"/>
              <a:gd name="connsiteY28" fmla="*/ 442418 h 494946"/>
              <a:gd name="connsiteX29" fmla="*/ 82174 w 608782"/>
              <a:gd name="connsiteY29" fmla="*/ 446811 h 494946"/>
              <a:gd name="connsiteX30" fmla="*/ 76356 w 608782"/>
              <a:gd name="connsiteY30" fmla="*/ 452670 h 494946"/>
              <a:gd name="connsiteX31" fmla="*/ 41889 w 608782"/>
              <a:gd name="connsiteY31" fmla="*/ 487672 h 494946"/>
              <a:gd name="connsiteX32" fmla="*/ 24484 w 608782"/>
              <a:gd name="connsiteY32" fmla="*/ 494946 h 494946"/>
              <a:gd name="connsiteX33" fmla="*/ 7323 w 608782"/>
              <a:gd name="connsiteY33" fmla="*/ 488063 h 494946"/>
              <a:gd name="connsiteX34" fmla="*/ 6981 w 608782"/>
              <a:gd name="connsiteY34" fmla="*/ 453548 h 494946"/>
              <a:gd name="connsiteX35" fmla="*/ 41742 w 608782"/>
              <a:gd name="connsiteY35" fmla="*/ 418302 h 494946"/>
              <a:gd name="connsiteX36" fmla="*/ 47560 w 608782"/>
              <a:gd name="connsiteY36" fmla="*/ 412346 h 494946"/>
              <a:gd name="connsiteX37" fmla="*/ 51520 w 608782"/>
              <a:gd name="connsiteY37" fmla="*/ 408343 h 494946"/>
              <a:gd name="connsiteX38" fmla="*/ 53427 w 608782"/>
              <a:gd name="connsiteY38" fmla="*/ 406585 h 494946"/>
              <a:gd name="connsiteX39" fmla="*/ 31328 w 608782"/>
              <a:gd name="connsiteY39" fmla="*/ 334725 h 494946"/>
              <a:gd name="connsiteX40" fmla="*/ 35826 w 608782"/>
              <a:gd name="connsiteY40" fmla="*/ 301040 h 494946"/>
              <a:gd name="connsiteX41" fmla="*/ 43942 w 608782"/>
              <a:gd name="connsiteY41" fmla="*/ 279267 h 494946"/>
              <a:gd name="connsiteX42" fmla="*/ 52107 w 608782"/>
              <a:gd name="connsiteY42" fmla="*/ 264817 h 494946"/>
              <a:gd name="connsiteX43" fmla="*/ 102024 w 608782"/>
              <a:gd name="connsiteY43" fmla="*/ 220100 h 494946"/>
              <a:gd name="connsiteX44" fmla="*/ 129353 w 608782"/>
              <a:gd name="connsiteY44" fmla="*/ 209994 h 494946"/>
              <a:gd name="connsiteX45" fmla="*/ 159812 w 608782"/>
              <a:gd name="connsiteY45" fmla="*/ 206333 h 494946"/>
              <a:gd name="connsiteX46" fmla="*/ 383497 w 608782"/>
              <a:gd name="connsiteY46" fmla="*/ 125671 h 494946"/>
              <a:gd name="connsiteX47" fmla="*/ 367169 w 608782"/>
              <a:gd name="connsiteY47" fmla="*/ 141922 h 494946"/>
              <a:gd name="connsiteX48" fmla="*/ 383497 w 608782"/>
              <a:gd name="connsiteY48" fmla="*/ 158223 h 494946"/>
              <a:gd name="connsiteX49" fmla="*/ 440304 w 608782"/>
              <a:gd name="connsiteY49" fmla="*/ 158223 h 494946"/>
              <a:gd name="connsiteX50" fmla="*/ 456632 w 608782"/>
              <a:gd name="connsiteY50" fmla="*/ 141922 h 494946"/>
              <a:gd name="connsiteX51" fmla="*/ 440304 w 608782"/>
              <a:gd name="connsiteY51" fmla="*/ 125671 h 494946"/>
              <a:gd name="connsiteX52" fmla="*/ 286933 w 608782"/>
              <a:gd name="connsiteY52" fmla="*/ 117491 h 494946"/>
              <a:gd name="connsiteX53" fmla="*/ 298174 w 608782"/>
              <a:gd name="connsiteY53" fmla="*/ 117491 h 494946"/>
              <a:gd name="connsiteX54" fmla="*/ 307900 w 608782"/>
              <a:gd name="connsiteY54" fmla="*/ 118470 h 494946"/>
              <a:gd name="connsiteX55" fmla="*/ 310442 w 608782"/>
              <a:gd name="connsiteY55" fmla="*/ 120233 h 494946"/>
              <a:gd name="connsiteX56" fmla="*/ 311419 w 608782"/>
              <a:gd name="connsiteY56" fmla="*/ 123757 h 494946"/>
              <a:gd name="connsiteX57" fmla="*/ 310784 w 608782"/>
              <a:gd name="connsiteY57" fmla="*/ 126989 h 494946"/>
              <a:gd name="connsiteX58" fmla="*/ 309415 w 608782"/>
              <a:gd name="connsiteY58" fmla="*/ 128604 h 494946"/>
              <a:gd name="connsiteX59" fmla="*/ 305798 w 608782"/>
              <a:gd name="connsiteY59" fmla="*/ 129779 h 494946"/>
              <a:gd name="connsiteX60" fmla="*/ 299689 w 608782"/>
              <a:gd name="connsiteY60" fmla="*/ 130122 h 494946"/>
              <a:gd name="connsiteX61" fmla="*/ 286933 w 608782"/>
              <a:gd name="connsiteY61" fmla="*/ 130122 h 494946"/>
              <a:gd name="connsiteX62" fmla="*/ 533912 w 608782"/>
              <a:gd name="connsiteY62" fmla="*/ 105778 h 494946"/>
              <a:gd name="connsiteX63" fmla="*/ 578560 w 608782"/>
              <a:gd name="connsiteY63" fmla="*/ 105778 h 494946"/>
              <a:gd name="connsiteX64" fmla="*/ 608782 w 608782"/>
              <a:gd name="connsiteY64" fmla="*/ 135892 h 494946"/>
              <a:gd name="connsiteX65" fmla="*/ 608782 w 608782"/>
              <a:gd name="connsiteY65" fmla="*/ 319701 h 494946"/>
              <a:gd name="connsiteX66" fmla="*/ 557141 w 608782"/>
              <a:gd name="connsiteY66" fmla="*/ 379149 h 494946"/>
              <a:gd name="connsiteX67" fmla="*/ 533961 w 608782"/>
              <a:gd name="connsiteY67" fmla="*/ 328145 h 494946"/>
              <a:gd name="connsiteX68" fmla="*/ 287004 w 608782"/>
              <a:gd name="connsiteY68" fmla="*/ 82279 h 494946"/>
              <a:gd name="connsiteX69" fmla="*/ 295660 w 608782"/>
              <a:gd name="connsiteY69" fmla="*/ 82279 h 494946"/>
              <a:gd name="connsiteX70" fmla="*/ 305978 w 608782"/>
              <a:gd name="connsiteY70" fmla="*/ 83060 h 494946"/>
              <a:gd name="connsiteX71" fmla="*/ 307298 w 608782"/>
              <a:gd name="connsiteY71" fmla="*/ 83939 h 494946"/>
              <a:gd name="connsiteX72" fmla="*/ 308032 w 608782"/>
              <a:gd name="connsiteY72" fmla="*/ 86966 h 494946"/>
              <a:gd name="connsiteX73" fmla="*/ 307445 w 608782"/>
              <a:gd name="connsiteY73" fmla="*/ 89407 h 494946"/>
              <a:gd name="connsiteX74" fmla="*/ 305196 w 608782"/>
              <a:gd name="connsiteY74" fmla="*/ 90676 h 494946"/>
              <a:gd name="connsiteX75" fmla="*/ 297029 w 608782"/>
              <a:gd name="connsiteY75" fmla="*/ 91311 h 494946"/>
              <a:gd name="connsiteX76" fmla="*/ 287004 w 608782"/>
              <a:gd name="connsiteY76" fmla="*/ 91311 h 494946"/>
              <a:gd name="connsiteX77" fmla="*/ 205035 w 608782"/>
              <a:gd name="connsiteY77" fmla="*/ 80303 h 494946"/>
              <a:gd name="connsiteX78" fmla="*/ 215633 w 608782"/>
              <a:gd name="connsiteY78" fmla="*/ 83234 h 494946"/>
              <a:gd name="connsiteX79" fmla="*/ 222666 w 608782"/>
              <a:gd name="connsiteY79" fmla="*/ 91538 h 494946"/>
              <a:gd name="connsiteX80" fmla="*/ 225401 w 608782"/>
              <a:gd name="connsiteY80" fmla="*/ 105704 h 494946"/>
              <a:gd name="connsiteX81" fmla="*/ 225401 w 608782"/>
              <a:gd name="connsiteY81" fmla="*/ 106143 h 494946"/>
              <a:gd name="connsiteX82" fmla="*/ 219491 w 608782"/>
              <a:gd name="connsiteY82" fmla="*/ 125682 h 494946"/>
              <a:gd name="connsiteX83" fmla="*/ 204839 w 608782"/>
              <a:gd name="connsiteY83" fmla="*/ 131886 h 494946"/>
              <a:gd name="connsiteX84" fmla="*/ 190431 w 608782"/>
              <a:gd name="connsiteY84" fmla="*/ 125682 h 494946"/>
              <a:gd name="connsiteX85" fmla="*/ 184473 w 608782"/>
              <a:gd name="connsiteY85" fmla="*/ 107316 h 494946"/>
              <a:gd name="connsiteX86" fmla="*/ 184473 w 608782"/>
              <a:gd name="connsiteY86" fmla="*/ 105704 h 494946"/>
              <a:gd name="connsiteX87" fmla="*/ 190383 w 608782"/>
              <a:gd name="connsiteY87" fmla="*/ 86165 h 494946"/>
              <a:gd name="connsiteX88" fmla="*/ 205035 w 608782"/>
              <a:gd name="connsiteY88" fmla="*/ 80303 h 494946"/>
              <a:gd name="connsiteX89" fmla="*/ 267635 w 608782"/>
              <a:gd name="connsiteY89" fmla="*/ 56027 h 494946"/>
              <a:gd name="connsiteX90" fmla="*/ 259520 w 608782"/>
              <a:gd name="connsiteY90" fmla="*/ 64177 h 494946"/>
              <a:gd name="connsiteX91" fmla="*/ 259520 w 608782"/>
              <a:gd name="connsiteY91" fmla="*/ 105759 h 494946"/>
              <a:gd name="connsiteX92" fmla="*/ 259471 w 608782"/>
              <a:gd name="connsiteY92" fmla="*/ 105759 h 494946"/>
              <a:gd name="connsiteX93" fmla="*/ 259471 w 608782"/>
              <a:gd name="connsiteY93" fmla="*/ 148072 h 494946"/>
              <a:gd name="connsiteX94" fmla="*/ 267635 w 608782"/>
              <a:gd name="connsiteY94" fmla="*/ 156173 h 494946"/>
              <a:gd name="connsiteX95" fmla="*/ 299656 w 608782"/>
              <a:gd name="connsiteY95" fmla="*/ 156173 h 494946"/>
              <a:gd name="connsiteX96" fmla="*/ 315202 w 608782"/>
              <a:gd name="connsiteY96" fmla="*/ 154563 h 494946"/>
              <a:gd name="connsiteX97" fmla="*/ 327277 w 608782"/>
              <a:gd name="connsiteY97" fmla="*/ 149048 h 494946"/>
              <a:gd name="connsiteX98" fmla="*/ 335881 w 608782"/>
              <a:gd name="connsiteY98" fmla="*/ 138311 h 494946"/>
              <a:gd name="connsiteX99" fmla="*/ 339205 w 608782"/>
              <a:gd name="connsiteY99" fmla="*/ 123767 h 494946"/>
              <a:gd name="connsiteX100" fmla="*/ 333486 w 608782"/>
              <a:gd name="connsiteY100" fmla="*/ 106149 h 494946"/>
              <a:gd name="connsiteX101" fmla="*/ 333241 w 608782"/>
              <a:gd name="connsiteY101" fmla="*/ 105759 h 494946"/>
              <a:gd name="connsiteX102" fmla="*/ 329721 w 608782"/>
              <a:gd name="connsiteY102" fmla="*/ 102049 h 494946"/>
              <a:gd name="connsiteX103" fmla="*/ 331090 w 608782"/>
              <a:gd name="connsiteY103" fmla="*/ 100048 h 494946"/>
              <a:gd name="connsiteX104" fmla="*/ 335197 w 608782"/>
              <a:gd name="connsiteY104" fmla="*/ 85651 h 494946"/>
              <a:gd name="connsiteX105" fmla="*/ 330699 w 608782"/>
              <a:gd name="connsiteY105" fmla="*/ 70278 h 494946"/>
              <a:gd name="connsiteX106" fmla="*/ 317891 w 608782"/>
              <a:gd name="connsiteY106" fmla="*/ 59297 h 494946"/>
              <a:gd name="connsiteX107" fmla="*/ 299216 w 608782"/>
              <a:gd name="connsiteY107" fmla="*/ 56027 h 494946"/>
              <a:gd name="connsiteX108" fmla="*/ 129969 w 608782"/>
              <a:gd name="connsiteY108" fmla="*/ 56027 h 494946"/>
              <a:gd name="connsiteX109" fmla="*/ 121854 w 608782"/>
              <a:gd name="connsiteY109" fmla="*/ 64177 h 494946"/>
              <a:gd name="connsiteX110" fmla="*/ 121854 w 608782"/>
              <a:gd name="connsiteY110" fmla="*/ 122010 h 494946"/>
              <a:gd name="connsiteX111" fmla="*/ 121120 w 608782"/>
              <a:gd name="connsiteY111" fmla="*/ 129819 h 494946"/>
              <a:gd name="connsiteX112" fmla="*/ 120289 w 608782"/>
              <a:gd name="connsiteY112" fmla="*/ 130795 h 494946"/>
              <a:gd name="connsiteX113" fmla="*/ 117405 w 608782"/>
              <a:gd name="connsiteY113" fmla="*/ 131478 h 494946"/>
              <a:gd name="connsiteX114" fmla="*/ 114618 w 608782"/>
              <a:gd name="connsiteY114" fmla="*/ 130600 h 494946"/>
              <a:gd name="connsiteX115" fmla="*/ 113103 w 608782"/>
              <a:gd name="connsiteY115" fmla="*/ 122547 h 494946"/>
              <a:gd name="connsiteX116" fmla="*/ 110170 w 608782"/>
              <a:gd name="connsiteY116" fmla="*/ 116642 h 494946"/>
              <a:gd name="connsiteX117" fmla="*/ 103863 w 608782"/>
              <a:gd name="connsiteY117" fmla="*/ 114787 h 494946"/>
              <a:gd name="connsiteX118" fmla="*/ 93793 w 608782"/>
              <a:gd name="connsiteY118" fmla="*/ 116154 h 494946"/>
              <a:gd name="connsiteX119" fmla="*/ 86753 w 608782"/>
              <a:gd name="connsiteY119" fmla="*/ 124109 h 494946"/>
              <a:gd name="connsiteX120" fmla="*/ 94575 w 608782"/>
              <a:gd name="connsiteY120" fmla="*/ 148657 h 494946"/>
              <a:gd name="connsiteX121" fmla="*/ 117552 w 608782"/>
              <a:gd name="connsiteY121" fmla="*/ 157637 h 494946"/>
              <a:gd name="connsiteX122" fmla="*/ 129382 w 608782"/>
              <a:gd name="connsiteY122" fmla="*/ 155734 h 494946"/>
              <a:gd name="connsiteX123" fmla="*/ 134418 w 608782"/>
              <a:gd name="connsiteY123" fmla="*/ 153587 h 494946"/>
              <a:gd name="connsiteX124" fmla="*/ 146004 w 608782"/>
              <a:gd name="connsiteY124" fmla="*/ 140897 h 494946"/>
              <a:gd name="connsiteX125" fmla="*/ 149279 w 608782"/>
              <a:gd name="connsiteY125" fmla="*/ 121327 h 494946"/>
              <a:gd name="connsiteX126" fmla="*/ 149279 w 608782"/>
              <a:gd name="connsiteY126" fmla="*/ 105759 h 494946"/>
              <a:gd name="connsiteX127" fmla="*/ 149279 w 608782"/>
              <a:gd name="connsiteY127" fmla="*/ 64177 h 494946"/>
              <a:gd name="connsiteX128" fmla="*/ 141115 w 608782"/>
              <a:gd name="connsiteY128" fmla="*/ 56027 h 494946"/>
              <a:gd name="connsiteX129" fmla="*/ 204864 w 608782"/>
              <a:gd name="connsiteY129" fmla="*/ 54612 h 494946"/>
              <a:gd name="connsiteX130" fmla="*/ 170007 w 608782"/>
              <a:gd name="connsiteY130" fmla="*/ 68911 h 494946"/>
              <a:gd name="connsiteX131" fmla="*/ 156564 w 608782"/>
              <a:gd name="connsiteY131" fmla="*/ 105759 h 494946"/>
              <a:gd name="connsiteX132" fmla="*/ 156564 w 608782"/>
              <a:gd name="connsiteY132" fmla="*/ 107320 h 494946"/>
              <a:gd name="connsiteX133" fmla="*/ 162186 w 608782"/>
              <a:gd name="connsiteY133" fmla="*/ 131771 h 494946"/>
              <a:gd name="connsiteX134" fmla="*/ 179394 w 608782"/>
              <a:gd name="connsiteY134" fmla="*/ 150805 h 494946"/>
              <a:gd name="connsiteX135" fmla="*/ 204864 w 608782"/>
              <a:gd name="connsiteY135" fmla="*/ 157686 h 494946"/>
              <a:gd name="connsiteX136" fmla="*/ 229210 w 608782"/>
              <a:gd name="connsiteY136" fmla="*/ 151488 h 494946"/>
              <a:gd name="connsiteX137" fmla="*/ 247102 w 608782"/>
              <a:gd name="connsiteY137" fmla="*/ 132845 h 494946"/>
              <a:gd name="connsiteX138" fmla="*/ 253164 w 608782"/>
              <a:gd name="connsiteY138" fmla="*/ 106295 h 494946"/>
              <a:gd name="connsiteX139" fmla="*/ 253164 w 608782"/>
              <a:gd name="connsiteY139" fmla="*/ 105807 h 494946"/>
              <a:gd name="connsiteX140" fmla="*/ 247444 w 608782"/>
              <a:gd name="connsiteY140" fmla="*/ 80185 h 494946"/>
              <a:gd name="connsiteX141" fmla="*/ 230041 w 608782"/>
              <a:gd name="connsiteY141" fmla="*/ 61298 h 494946"/>
              <a:gd name="connsiteX142" fmla="*/ 204864 w 608782"/>
              <a:gd name="connsiteY142" fmla="*/ 54612 h 494946"/>
              <a:gd name="connsiteX143" fmla="*/ 383497 w 608782"/>
              <a:gd name="connsiteY143" fmla="*/ 54368 h 494946"/>
              <a:gd name="connsiteX144" fmla="*/ 367169 w 608782"/>
              <a:gd name="connsiteY144" fmla="*/ 70620 h 494946"/>
              <a:gd name="connsiteX145" fmla="*/ 383497 w 608782"/>
              <a:gd name="connsiteY145" fmla="*/ 86871 h 494946"/>
              <a:gd name="connsiteX146" fmla="*/ 440304 w 608782"/>
              <a:gd name="connsiteY146" fmla="*/ 86871 h 494946"/>
              <a:gd name="connsiteX147" fmla="*/ 456632 w 608782"/>
              <a:gd name="connsiteY147" fmla="*/ 70620 h 494946"/>
              <a:gd name="connsiteX148" fmla="*/ 440304 w 608782"/>
              <a:gd name="connsiteY148" fmla="*/ 54368 h 494946"/>
              <a:gd name="connsiteX149" fmla="*/ 63238 w 608782"/>
              <a:gd name="connsiteY149" fmla="*/ 0 h 494946"/>
              <a:gd name="connsiteX150" fmla="*/ 506497 w 608782"/>
              <a:gd name="connsiteY150" fmla="*/ 0 h 494946"/>
              <a:gd name="connsiteX151" fmla="*/ 517643 w 608782"/>
              <a:gd name="connsiteY151" fmla="*/ 11127 h 494946"/>
              <a:gd name="connsiteX152" fmla="*/ 517643 w 608782"/>
              <a:gd name="connsiteY152" fmla="*/ 105759 h 494946"/>
              <a:gd name="connsiteX153" fmla="*/ 517643 w 608782"/>
              <a:gd name="connsiteY153" fmla="*/ 328159 h 494946"/>
              <a:gd name="connsiteX154" fmla="*/ 534900 w 608782"/>
              <a:gd name="connsiteY154" fmla="*/ 379208 h 494946"/>
              <a:gd name="connsiteX155" fmla="*/ 462694 w 608782"/>
              <a:gd name="connsiteY155" fmla="*/ 379306 h 494946"/>
              <a:gd name="connsiteX156" fmla="*/ 297456 w 608782"/>
              <a:gd name="connsiteY156" fmla="*/ 379501 h 494946"/>
              <a:gd name="connsiteX157" fmla="*/ 297554 w 608782"/>
              <a:gd name="connsiteY157" fmla="*/ 379062 h 494946"/>
              <a:gd name="connsiteX158" fmla="*/ 304593 w 608782"/>
              <a:gd name="connsiteY158" fmla="*/ 334552 h 494946"/>
              <a:gd name="connsiteX159" fmla="*/ 301611 w 608782"/>
              <a:gd name="connsiteY159" fmla="*/ 305270 h 494946"/>
              <a:gd name="connsiteX160" fmla="*/ 440988 w 608782"/>
              <a:gd name="connsiteY160" fmla="*/ 305270 h 494946"/>
              <a:gd name="connsiteX161" fmla="*/ 457267 w 608782"/>
              <a:gd name="connsiteY161" fmla="*/ 289018 h 494946"/>
              <a:gd name="connsiteX162" fmla="*/ 440988 w 608782"/>
              <a:gd name="connsiteY162" fmla="*/ 272718 h 494946"/>
              <a:gd name="connsiteX163" fmla="*/ 290661 w 608782"/>
              <a:gd name="connsiteY163" fmla="*/ 272718 h 494946"/>
              <a:gd name="connsiteX164" fmla="*/ 260742 w 608782"/>
              <a:gd name="connsiteY164" fmla="*/ 231039 h 494946"/>
              <a:gd name="connsiteX165" fmla="*/ 440988 w 608782"/>
              <a:gd name="connsiteY165" fmla="*/ 231039 h 494946"/>
              <a:gd name="connsiteX166" fmla="*/ 457267 w 608782"/>
              <a:gd name="connsiteY166" fmla="*/ 214738 h 494946"/>
              <a:gd name="connsiteX167" fmla="*/ 440988 w 608782"/>
              <a:gd name="connsiteY167" fmla="*/ 198486 h 494946"/>
              <a:gd name="connsiteX168" fmla="*/ 208677 w 608782"/>
              <a:gd name="connsiteY168" fmla="*/ 198486 h 494946"/>
              <a:gd name="connsiteX169" fmla="*/ 159839 w 608782"/>
              <a:gd name="connsiteY169" fmla="*/ 190043 h 494946"/>
              <a:gd name="connsiteX170" fmla="*/ 129382 w 608782"/>
              <a:gd name="connsiteY170" fmla="*/ 193264 h 494946"/>
              <a:gd name="connsiteX171" fmla="*/ 52092 w 608782"/>
              <a:gd name="connsiteY171" fmla="*/ 238115 h 494946"/>
              <a:gd name="connsiteX172" fmla="*/ 52092 w 608782"/>
              <a:gd name="connsiteY172" fmla="*/ 11127 h 494946"/>
              <a:gd name="connsiteX173" fmla="*/ 63238 w 608782"/>
              <a:gd name="connsiteY173" fmla="*/ 0 h 494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608782" h="494946">
                <a:moveTo>
                  <a:pt x="159861" y="244607"/>
                </a:moveTo>
                <a:cubicBezTo>
                  <a:pt x="149154" y="244607"/>
                  <a:pt x="138936" y="246462"/>
                  <a:pt x="129402" y="249879"/>
                </a:cubicBezTo>
                <a:cubicBezTo>
                  <a:pt x="94592" y="262376"/>
                  <a:pt x="69707" y="295670"/>
                  <a:pt x="69658" y="334578"/>
                </a:cubicBezTo>
                <a:cubicBezTo>
                  <a:pt x="69658" y="348296"/>
                  <a:pt x="72787" y="361380"/>
                  <a:pt x="78312" y="373047"/>
                </a:cubicBezTo>
                <a:cubicBezTo>
                  <a:pt x="78947" y="374365"/>
                  <a:pt x="79632" y="375732"/>
                  <a:pt x="80316" y="377001"/>
                </a:cubicBezTo>
                <a:cubicBezTo>
                  <a:pt x="80659" y="377685"/>
                  <a:pt x="81001" y="378271"/>
                  <a:pt x="81294" y="378856"/>
                </a:cubicBezTo>
                <a:cubicBezTo>
                  <a:pt x="82468" y="380907"/>
                  <a:pt x="83739" y="383006"/>
                  <a:pt x="85108" y="384959"/>
                </a:cubicBezTo>
                <a:cubicBezTo>
                  <a:pt x="87552" y="388522"/>
                  <a:pt x="90290" y="391989"/>
                  <a:pt x="93223" y="395259"/>
                </a:cubicBezTo>
                <a:cubicBezTo>
                  <a:pt x="109748" y="413273"/>
                  <a:pt x="133460" y="424599"/>
                  <a:pt x="159812" y="424599"/>
                </a:cubicBezTo>
                <a:cubicBezTo>
                  <a:pt x="185822" y="424599"/>
                  <a:pt x="209289" y="413517"/>
                  <a:pt x="225765" y="395894"/>
                </a:cubicBezTo>
                <a:cubicBezTo>
                  <a:pt x="228161" y="393355"/>
                  <a:pt x="230459" y="390622"/>
                  <a:pt x="232561" y="387741"/>
                </a:cubicBezTo>
                <a:cubicBezTo>
                  <a:pt x="234517" y="385154"/>
                  <a:pt x="236277" y="382420"/>
                  <a:pt x="237890" y="379638"/>
                </a:cubicBezTo>
                <a:cubicBezTo>
                  <a:pt x="237988" y="379442"/>
                  <a:pt x="238086" y="379247"/>
                  <a:pt x="238232" y="379052"/>
                </a:cubicBezTo>
                <a:cubicBezTo>
                  <a:pt x="245713" y="365968"/>
                  <a:pt x="250015" y="350786"/>
                  <a:pt x="250015" y="334627"/>
                </a:cubicBezTo>
                <a:cubicBezTo>
                  <a:pt x="250015" y="324424"/>
                  <a:pt x="248304" y="314514"/>
                  <a:pt x="245126" y="305336"/>
                </a:cubicBezTo>
                <a:cubicBezTo>
                  <a:pt x="240872" y="293132"/>
                  <a:pt x="234028" y="282050"/>
                  <a:pt x="225325" y="272823"/>
                </a:cubicBezTo>
                <a:cubicBezTo>
                  <a:pt x="208800" y="255444"/>
                  <a:pt x="185626" y="244607"/>
                  <a:pt x="159861" y="244607"/>
                </a:cubicBezTo>
                <a:close/>
                <a:moveTo>
                  <a:pt x="159812" y="206333"/>
                </a:moveTo>
                <a:cubicBezTo>
                  <a:pt x="188071" y="206333"/>
                  <a:pt x="214276" y="215511"/>
                  <a:pt x="235543" y="231084"/>
                </a:cubicBezTo>
                <a:cubicBezTo>
                  <a:pt x="250651" y="242166"/>
                  <a:pt x="263264" y="256323"/>
                  <a:pt x="272358" y="272823"/>
                </a:cubicBezTo>
                <a:cubicBezTo>
                  <a:pt x="277980" y="282880"/>
                  <a:pt x="282234" y="293815"/>
                  <a:pt x="284972" y="305336"/>
                </a:cubicBezTo>
                <a:cubicBezTo>
                  <a:pt x="287172" y="314709"/>
                  <a:pt x="288345" y="324571"/>
                  <a:pt x="288345" y="334627"/>
                </a:cubicBezTo>
                <a:cubicBezTo>
                  <a:pt x="288345" y="350249"/>
                  <a:pt x="285558" y="365236"/>
                  <a:pt x="280376" y="379101"/>
                </a:cubicBezTo>
                <a:cubicBezTo>
                  <a:pt x="280327" y="379247"/>
                  <a:pt x="280278" y="379442"/>
                  <a:pt x="280180" y="379540"/>
                </a:cubicBezTo>
                <a:cubicBezTo>
                  <a:pt x="279154" y="382274"/>
                  <a:pt x="278029" y="385008"/>
                  <a:pt x="276807" y="387693"/>
                </a:cubicBezTo>
                <a:cubicBezTo>
                  <a:pt x="275487" y="390426"/>
                  <a:pt x="274118" y="393160"/>
                  <a:pt x="272700" y="395845"/>
                </a:cubicBezTo>
                <a:cubicBezTo>
                  <a:pt x="250846" y="435730"/>
                  <a:pt x="208409" y="462873"/>
                  <a:pt x="159812" y="462873"/>
                </a:cubicBezTo>
                <a:cubicBezTo>
                  <a:pt x="133118" y="462873"/>
                  <a:pt x="108379" y="454720"/>
                  <a:pt x="87846" y="440807"/>
                </a:cubicBezTo>
                <a:cubicBezTo>
                  <a:pt x="87357" y="441393"/>
                  <a:pt x="86917" y="441930"/>
                  <a:pt x="86379" y="442418"/>
                </a:cubicBezTo>
                <a:lnTo>
                  <a:pt x="82174" y="446811"/>
                </a:lnTo>
                <a:lnTo>
                  <a:pt x="76356" y="452670"/>
                </a:lnTo>
                <a:lnTo>
                  <a:pt x="41889" y="487672"/>
                </a:lnTo>
                <a:cubicBezTo>
                  <a:pt x="37097" y="492554"/>
                  <a:pt x="30790" y="494946"/>
                  <a:pt x="24484" y="494946"/>
                </a:cubicBezTo>
                <a:cubicBezTo>
                  <a:pt x="18275" y="494946"/>
                  <a:pt x="12065" y="492700"/>
                  <a:pt x="7323" y="488063"/>
                </a:cubicBezTo>
                <a:cubicBezTo>
                  <a:pt x="-2308" y="478641"/>
                  <a:pt x="-2455" y="463214"/>
                  <a:pt x="6981" y="453548"/>
                </a:cubicBezTo>
                <a:lnTo>
                  <a:pt x="41742" y="418302"/>
                </a:lnTo>
                <a:lnTo>
                  <a:pt x="47560" y="412346"/>
                </a:lnTo>
                <a:lnTo>
                  <a:pt x="51520" y="408343"/>
                </a:lnTo>
                <a:cubicBezTo>
                  <a:pt x="52107" y="407659"/>
                  <a:pt x="52742" y="407073"/>
                  <a:pt x="53427" y="406585"/>
                </a:cubicBezTo>
                <a:cubicBezTo>
                  <a:pt x="39444" y="386082"/>
                  <a:pt x="31328" y="361331"/>
                  <a:pt x="31328" y="334725"/>
                </a:cubicBezTo>
                <a:cubicBezTo>
                  <a:pt x="31328" y="323057"/>
                  <a:pt x="32893" y="311780"/>
                  <a:pt x="35826" y="301040"/>
                </a:cubicBezTo>
                <a:cubicBezTo>
                  <a:pt x="37880" y="293522"/>
                  <a:pt x="40617" y="286200"/>
                  <a:pt x="43942" y="279267"/>
                </a:cubicBezTo>
                <a:cubicBezTo>
                  <a:pt x="46386" y="274239"/>
                  <a:pt x="49124" y="269406"/>
                  <a:pt x="52107" y="264817"/>
                </a:cubicBezTo>
                <a:cubicBezTo>
                  <a:pt x="64427" y="245876"/>
                  <a:pt x="81685" y="230352"/>
                  <a:pt x="102024" y="220100"/>
                </a:cubicBezTo>
                <a:cubicBezTo>
                  <a:pt x="110628" y="215706"/>
                  <a:pt x="119771" y="212338"/>
                  <a:pt x="129353" y="209994"/>
                </a:cubicBezTo>
                <a:cubicBezTo>
                  <a:pt x="139132" y="207651"/>
                  <a:pt x="149301" y="206333"/>
                  <a:pt x="159812" y="206333"/>
                </a:cubicBezTo>
                <a:close/>
                <a:moveTo>
                  <a:pt x="383497" y="125671"/>
                </a:moveTo>
                <a:cubicBezTo>
                  <a:pt x="374502" y="125671"/>
                  <a:pt x="367169" y="132942"/>
                  <a:pt x="367169" y="141922"/>
                </a:cubicBezTo>
                <a:cubicBezTo>
                  <a:pt x="367169" y="150902"/>
                  <a:pt x="374502" y="158223"/>
                  <a:pt x="383497" y="158223"/>
                </a:cubicBezTo>
                <a:lnTo>
                  <a:pt x="440304" y="158223"/>
                </a:lnTo>
                <a:cubicBezTo>
                  <a:pt x="449299" y="158223"/>
                  <a:pt x="456632" y="150902"/>
                  <a:pt x="456632" y="141922"/>
                </a:cubicBezTo>
                <a:cubicBezTo>
                  <a:pt x="456632" y="132942"/>
                  <a:pt x="449299" y="125671"/>
                  <a:pt x="440304" y="125671"/>
                </a:cubicBezTo>
                <a:close/>
                <a:moveTo>
                  <a:pt x="286933" y="117491"/>
                </a:moveTo>
                <a:lnTo>
                  <a:pt x="298174" y="117491"/>
                </a:lnTo>
                <a:cubicBezTo>
                  <a:pt x="303990" y="117491"/>
                  <a:pt x="306776" y="118078"/>
                  <a:pt x="307900" y="118470"/>
                </a:cubicBezTo>
                <a:cubicBezTo>
                  <a:pt x="309415" y="118960"/>
                  <a:pt x="310051" y="119645"/>
                  <a:pt x="310442" y="120233"/>
                </a:cubicBezTo>
                <a:cubicBezTo>
                  <a:pt x="310881" y="120820"/>
                  <a:pt x="311419" y="121799"/>
                  <a:pt x="311419" y="123757"/>
                </a:cubicBezTo>
                <a:cubicBezTo>
                  <a:pt x="311419" y="125079"/>
                  <a:pt x="311224" y="126107"/>
                  <a:pt x="310784" y="126989"/>
                </a:cubicBezTo>
                <a:cubicBezTo>
                  <a:pt x="310393" y="127772"/>
                  <a:pt x="309904" y="128262"/>
                  <a:pt x="309415" y="128604"/>
                </a:cubicBezTo>
                <a:cubicBezTo>
                  <a:pt x="308829" y="128947"/>
                  <a:pt x="307753" y="129437"/>
                  <a:pt x="305798" y="129779"/>
                </a:cubicBezTo>
                <a:cubicBezTo>
                  <a:pt x="305505" y="129828"/>
                  <a:pt x="304039" y="130024"/>
                  <a:pt x="299689" y="130122"/>
                </a:cubicBezTo>
                <a:lnTo>
                  <a:pt x="286933" y="130122"/>
                </a:lnTo>
                <a:close/>
                <a:moveTo>
                  <a:pt x="533912" y="105778"/>
                </a:moveTo>
                <a:lnTo>
                  <a:pt x="578560" y="105778"/>
                </a:lnTo>
                <a:cubicBezTo>
                  <a:pt x="595285" y="105778"/>
                  <a:pt x="608782" y="119298"/>
                  <a:pt x="608782" y="135892"/>
                </a:cubicBezTo>
                <a:lnTo>
                  <a:pt x="608782" y="319701"/>
                </a:lnTo>
                <a:cubicBezTo>
                  <a:pt x="608782" y="370364"/>
                  <a:pt x="586776" y="377978"/>
                  <a:pt x="557141" y="379149"/>
                </a:cubicBezTo>
                <a:cubicBezTo>
                  <a:pt x="542910" y="366752"/>
                  <a:pt x="533961" y="348498"/>
                  <a:pt x="533961" y="328145"/>
                </a:cubicBezTo>
                <a:close/>
                <a:moveTo>
                  <a:pt x="287004" y="82279"/>
                </a:moveTo>
                <a:lnTo>
                  <a:pt x="295660" y="82279"/>
                </a:lnTo>
                <a:cubicBezTo>
                  <a:pt x="302946" y="82279"/>
                  <a:pt x="305391" y="82865"/>
                  <a:pt x="305978" y="83060"/>
                </a:cubicBezTo>
                <a:cubicBezTo>
                  <a:pt x="306712" y="83255"/>
                  <a:pt x="307054" y="83548"/>
                  <a:pt x="307298" y="83939"/>
                </a:cubicBezTo>
                <a:cubicBezTo>
                  <a:pt x="307543" y="84476"/>
                  <a:pt x="308032" y="85306"/>
                  <a:pt x="308032" y="86966"/>
                </a:cubicBezTo>
                <a:cubicBezTo>
                  <a:pt x="308032" y="88040"/>
                  <a:pt x="307836" y="88919"/>
                  <a:pt x="307445" y="89407"/>
                </a:cubicBezTo>
                <a:cubicBezTo>
                  <a:pt x="306956" y="90090"/>
                  <a:pt x="305978" y="90383"/>
                  <a:pt x="305196" y="90676"/>
                </a:cubicBezTo>
                <a:cubicBezTo>
                  <a:pt x="304707" y="90872"/>
                  <a:pt x="302653" y="91311"/>
                  <a:pt x="297029" y="91311"/>
                </a:cubicBezTo>
                <a:lnTo>
                  <a:pt x="287004" y="91311"/>
                </a:lnTo>
                <a:close/>
                <a:moveTo>
                  <a:pt x="205035" y="80303"/>
                </a:moveTo>
                <a:cubicBezTo>
                  <a:pt x="208991" y="80303"/>
                  <a:pt x="212507" y="81280"/>
                  <a:pt x="215633" y="83234"/>
                </a:cubicBezTo>
                <a:cubicBezTo>
                  <a:pt x="218710" y="85188"/>
                  <a:pt x="221054" y="87923"/>
                  <a:pt x="222666" y="91538"/>
                </a:cubicBezTo>
                <a:cubicBezTo>
                  <a:pt x="224424" y="95446"/>
                  <a:pt x="225352" y="100233"/>
                  <a:pt x="225401" y="105704"/>
                </a:cubicBezTo>
                <a:lnTo>
                  <a:pt x="225401" y="106143"/>
                </a:lnTo>
                <a:cubicBezTo>
                  <a:pt x="225401" y="114789"/>
                  <a:pt x="223447" y="121384"/>
                  <a:pt x="219491" y="125682"/>
                </a:cubicBezTo>
                <a:cubicBezTo>
                  <a:pt x="215584" y="129932"/>
                  <a:pt x="210944" y="131886"/>
                  <a:pt x="204839" y="131886"/>
                </a:cubicBezTo>
                <a:cubicBezTo>
                  <a:pt x="198832" y="131886"/>
                  <a:pt x="194241" y="129932"/>
                  <a:pt x="190431" y="125682"/>
                </a:cubicBezTo>
                <a:cubicBezTo>
                  <a:pt x="186427" y="121384"/>
                  <a:pt x="184473" y="115375"/>
                  <a:pt x="184473" y="107316"/>
                </a:cubicBezTo>
                <a:lnTo>
                  <a:pt x="184473" y="105704"/>
                </a:lnTo>
                <a:cubicBezTo>
                  <a:pt x="184668" y="96325"/>
                  <a:pt x="186622" y="89731"/>
                  <a:pt x="190383" y="86165"/>
                </a:cubicBezTo>
                <a:cubicBezTo>
                  <a:pt x="194485" y="82159"/>
                  <a:pt x="199320" y="80303"/>
                  <a:pt x="205035" y="80303"/>
                </a:cubicBezTo>
                <a:close/>
                <a:moveTo>
                  <a:pt x="267635" y="56027"/>
                </a:moveTo>
                <a:cubicBezTo>
                  <a:pt x="263137" y="56027"/>
                  <a:pt x="259520" y="59687"/>
                  <a:pt x="259520" y="64177"/>
                </a:cubicBezTo>
                <a:lnTo>
                  <a:pt x="259520" y="105759"/>
                </a:lnTo>
                <a:lnTo>
                  <a:pt x="259471" y="105759"/>
                </a:lnTo>
                <a:lnTo>
                  <a:pt x="259471" y="148072"/>
                </a:lnTo>
                <a:cubicBezTo>
                  <a:pt x="259471" y="152562"/>
                  <a:pt x="263137" y="156173"/>
                  <a:pt x="267635" y="156173"/>
                </a:cubicBezTo>
                <a:lnTo>
                  <a:pt x="299656" y="156173"/>
                </a:lnTo>
                <a:cubicBezTo>
                  <a:pt x="305767" y="156173"/>
                  <a:pt x="310851" y="155685"/>
                  <a:pt x="315202" y="154563"/>
                </a:cubicBezTo>
                <a:cubicBezTo>
                  <a:pt x="319895" y="153391"/>
                  <a:pt x="323953" y="151488"/>
                  <a:pt x="327277" y="149048"/>
                </a:cubicBezTo>
                <a:cubicBezTo>
                  <a:pt x="330797" y="146412"/>
                  <a:pt x="333681" y="142801"/>
                  <a:pt x="335881" y="138311"/>
                </a:cubicBezTo>
                <a:cubicBezTo>
                  <a:pt x="338130" y="133870"/>
                  <a:pt x="339205" y="128940"/>
                  <a:pt x="339205" y="123767"/>
                </a:cubicBezTo>
                <a:cubicBezTo>
                  <a:pt x="339205" y="117081"/>
                  <a:pt x="337299" y="111176"/>
                  <a:pt x="333486" y="106149"/>
                </a:cubicBezTo>
                <a:cubicBezTo>
                  <a:pt x="333437" y="106003"/>
                  <a:pt x="333290" y="105905"/>
                  <a:pt x="333241" y="105759"/>
                </a:cubicBezTo>
                <a:cubicBezTo>
                  <a:pt x="332166" y="104392"/>
                  <a:pt x="330992" y="103172"/>
                  <a:pt x="329721" y="102049"/>
                </a:cubicBezTo>
                <a:cubicBezTo>
                  <a:pt x="330161" y="101415"/>
                  <a:pt x="330601" y="100732"/>
                  <a:pt x="331090" y="100048"/>
                </a:cubicBezTo>
                <a:cubicBezTo>
                  <a:pt x="333828" y="95607"/>
                  <a:pt x="335197" y="90727"/>
                  <a:pt x="335197" y="85651"/>
                </a:cubicBezTo>
                <a:cubicBezTo>
                  <a:pt x="335197" y="80332"/>
                  <a:pt x="333681" y="75110"/>
                  <a:pt x="330699" y="70278"/>
                </a:cubicBezTo>
                <a:cubicBezTo>
                  <a:pt x="327619" y="65349"/>
                  <a:pt x="323317" y="61640"/>
                  <a:pt x="317891" y="59297"/>
                </a:cubicBezTo>
                <a:cubicBezTo>
                  <a:pt x="312953" y="57101"/>
                  <a:pt x="306842" y="56027"/>
                  <a:pt x="299216" y="56027"/>
                </a:cubicBezTo>
                <a:close/>
                <a:moveTo>
                  <a:pt x="129969" y="56027"/>
                </a:moveTo>
                <a:cubicBezTo>
                  <a:pt x="125471" y="56027"/>
                  <a:pt x="121854" y="59687"/>
                  <a:pt x="121854" y="64177"/>
                </a:cubicBezTo>
                <a:lnTo>
                  <a:pt x="121854" y="122010"/>
                </a:lnTo>
                <a:cubicBezTo>
                  <a:pt x="121854" y="127428"/>
                  <a:pt x="121267" y="129380"/>
                  <a:pt x="121120" y="129819"/>
                </a:cubicBezTo>
                <a:cubicBezTo>
                  <a:pt x="120974" y="130161"/>
                  <a:pt x="120778" y="130502"/>
                  <a:pt x="120289" y="130795"/>
                </a:cubicBezTo>
                <a:cubicBezTo>
                  <a:pt x="119556" y="131283"/>
                  <a:pt x="118627" y="131478"/>
                  <a:pt x="117405" y="131478"/>
                </a:cubicBezTo>
                <a:cubicBezTo>
                  <a:pt x="115401" y="131478"/>
                  <a:pt x="114814" y="130893"/>
                  <a:pt x="114618" y="130600"/>
                </a:cubicBezTo>
                <a:cubicBezTo>
                  <a:pt x="114618" y="130600"/>
                  <a:pt x="113347" y="128940"/>
                  <a:pt x="113103" y="122547"/>
                </a:cubicBezTo>
                <a:cubicBezTo>
                  <a:pt x="112956" y="120253"/>
                  <a:pt x="111930" y="118106"/>
                  <a:pt x="110170" y="116642"/>
                </a:cubicBezTo>
                <a:cubicBezTo>
                  <a:pt x="108410" y="115129"/>
                  <a:pt x="106112" y="114494"/>
                  <a:pt x="103863" y="114787"/>
                </a:cubicBezTo>
                <a:lnTo>
                  <a:pt x="93793" y="116154"/>
                </a:lnTo>
                <a:cubicBezTo>
                  <a:pt x="89833" y="116739"/>
                  <a:pt x="86851" y="120058"/>
                  <a:pt x="86753" y="124109"/>
                </a:cubicBezTo>
                <a:cubicBezTo>
                  <a:pt x="86557" y="134602"/>
                  <a:pt x="89197" y="142850"/>
                  <a:pt x="94575" y="148657"/>
                </a:cubicBezTo>
                <a:cubicBezTo>
                  <a:pt x="100148" y="154611"/>
                  <a:pt x="107823" y="157637"/>
                  <a:pt x="117552" y="157637"/>
                </a:cubicBezTo>
                <a:cubicBezTo>
                  <a:pt x="121756" y="157637"/>
                  <a:pt x="125765" y="156954"/>
                  <a:pt x="129382" y="155734"/>
                </a:cubicBezTo>
                <a:cubicBezTo>
                  <a:pt x="131142" y="155148"/>
                  <a:pt x="132853" y="154416"/>
                  <a:pt x="134418" y="153587"/>
                </a:cubicBezTo>
                <a:cubicBezTo>
                  <a:pt x="139697" y="150658"/>
                  <a:pt x="143608" y="146412"/>
                  <a:pt x="146004" y="140897"/>
                </a:cubicBezTo>
                <a:cubicBezTo>
                  <a:pt x="148253" y="135968"/>
                  <a:pt x="149279" y="129526"/>
                  <a:pt x="149279" y="121327"/>
                </a:cubicBezTo>
                <a:lnTo>
                  <a:pt x="149279" y="105759"/>
                </a:lnTo>
                <a:lnTo>
                  <a:pt x="149279" y="64177"/>
                </a:lnTo>
                <a:cubicBezTo>
                  <a:pt x="149279" y="59687"/>
                  <a:pt x="145613" y="56027"/>
                  <a:pt x="141115" y="56027"/>
                </a:cubicBezTo>
                <a:close/>
                <a:moveTo>
                  <a:pt x="204864" y="54612"/>
                </a:moveTo>
                <a:cubicBezTo>
                  <a:pt x="190784" y="54612"/>
                  <a:pt x="179052" y="59443"/>
                  <a:pt x="170007" y="68911"/>
                </a:cubicBezTo>
                <a:cubicBezTo>
                  <a:pt x="161354" y="78038"/>
                  <a:pt x="156857" y="90385"/>
                  <a:pt x="156564" y="105759"/>
                </a:cubicBezTo>
                <a:cubicBezTo>
                  <a:pt x="156564" y="106198"/>
                  <a:pt x="156515" y="106735"/>
                  <a:pt x="156564" y="107320"/>
                </a:cubicBezTo>
                <a:cubicBezTo>
                  <a:pt x="156564" y="115861"/>
                  <a:pt x="158470" y="124109"/>
                  <a:pt x="162186" y="131771"/>
                </a:cubicBezTo>
                <a:cubicBezTo>
                  <a:pt x="166048" y="139775"/>
                  <a:pt x="171816" y="146168"/>
                  <a:pt x="179394" y="150805"/>
                </a:cubicBezTo>
                <a:cubicBezTo>
                  <a:pt x="186873" y="155344"/>
                  <a:pt x="195478" y="157686"/>
                  <a:pt x="204864" y="157686"/>
                </a:cubicBezTo>
                <a:cubicBezTo>
                  <a:pt x="213566" y="157686"/>
                  <a:pt x="221681" y="155588"/>
                  <a:pt x="229210" y="151488"/>
                </a:cubicBezTo>
                <a:cubicBezTo>
                  <a:pt x="236885" y="147291"/>
                  <a:pt x="242947" y="140946"/>
                  <a:pt x="247102" y="132845"/>
                </a:cubicBezTo>
                <a:cubicBezTo>
                  <a:pt x="251160" y="124939"/>
                  <a:pt x="253164" y="116056"/>
                  <a:pt x="253164" y="106295"/>
                </a:cubicBezTo>
                <a:lnTo>
                  <a:pt x="253164" y="105807"/>
                </a:lnTo>
                <a:cubicBezTo>
                  <a:pt x="253115" y="96388"/>
                  <a:pt x="251160" y="87799"/>
                  <a:pt x="247444" y="80185"/>
                </a:cubicBezTo>
                <a:cubicBezTo>
                  <a:pt x="243485" y="72181"/>
                  <a:pt x="237618" y="65788"/>
                  <a:pt x="230041" y="61298"/>
                </a:cubicBezTo>
                <a:cubicBezTo>
                  <a:pt x="222561" y="56906"/>
                  <a:pt x="214055" y="54612"/>
                  <a:pt x="204864" y="54612"/>
                </a:cubicBezTo>
                <a:close/>
                <a:moveTo>
                  <a:pt x="383497" y="54368"/>
                </a:moveTo>
                <a:cubicBezTo>
                  <a:pt x="374502" y="54368"/>
                  <a:pt x="367169" y="61640"/>
                  <a:pt x="367169" y="70620"/>
                </a:cubicBezTo>
                <a:cubicBezTo>
                  <a:pt x="367169" y="79599"/>
                  <a:pt x="374502" y="86871"/>
                  <a:pt x="383497" y="86871"/>
                </a:cubicBezTo>
                <a:lnTo>
                  <a:pt x="440304" y="86871"/>
                </a:lnTo>
                <a:cubicBezTo>
                  <a:pt x="449299" y="86871"/>
                  <a:pt x="456632" y="79599"/>
                  <a:pt x="456632" y="70620"/>
                </a:cubicBezTo>
                <a:cubicBezTo>
                  <a:pt x="456632" y="61640"/>
                  <a:pt x="449299" y="54368"/>
                  <a:pt x="440304" y="54368"/>
                </a:cubicBezTo>
                <a:close/>
                <a:moveTo>
                  <a:pt x="63238" y="0"/>
                </a:moveTo>
                <a:lnTo>
                  <a:pt x="506497" y="0"/>
                </a:lnTo>
                <a:cubicBezTo>
                  <a:pt x="512608" y="0"/>
                  <a:pt x="517643" y="5027"/>
                  <a:pt x="517643" y="11127"/>
                </a:cubicBezTo>
                <a:lnTo>
                  <a:pt x="517643" y="105759"/>
                </a:lnTo>
                <a:lnTo>
                  <a:pt x="517643" y="328159"/>
                </a:lnTo>
                <a:cubicBezTo>
                  <a:pt x="517643" y="346656"/>
                  <a:pt x="523754" y="364567"/>
                  <a:pt x="534900" y="379208"/>
                </a:cubicBezTo>
                <a:lnTo>
                  <a:pt x="462694" y="379306"/>
                </a:lnTo>
                <a:lnTo>
                  <a:pt x="297456" y="379501"/>
                </a:lnTo>
                <a:cubicBezTo>
                  <a:pt x="297505" y="379306"/>
                  <a:pt x="297505" y="379208"/>
                  <a:pt x="297554" y="379062"/>
                </a:cubicBezTo>
                <a:cubicBezTo>
                  <a:pt x="302149" y="365006"/>
                  <a:pt x="304593" y="350023"/>
                  <a:pt x="304593" y="334552"/>
                </a:cubicBezTo>
                <a:cubicBezTo>
                  <a:pt x="304593" y="324548"/>
                  <a:pt x="303567" y="314689"/>
                  <a:pt x="301611" y="305270"/>
                </a:cubicBezTo>
                <a:lnTo>
                  <a:pt x="440988" y="305270"/>
                </a:lnTo>
                <a:cubicBezTo>
                  <a:pt x="449983" y="305270"/>
                  <a:pt x="457267" y="297998"/>
                  <a:pt x="457267" y="289018"/>
                </a:cubicBezTo>
                <a:cubicBezTo>
                  <a:pt x="457267" y="280038"/>
                  <a:pt x="449983" y="272718"/>
                  <a:pt x="440988" y="272718"/>
                </a:cubicBezTo>
                <a:lnTo>
                  <a:pt x="290661" y="272718"/>
                </a:lnTo>
                <a:cubicBezTo>
                  <a:pt x="283230" y="257051"/>
                  <a:pt x="273061" y="242996"/>
                  <a:pt x="260742" y="231039"/>
                </a:cubicBezTo>
                <a:lnTo>
                  <a:pt x="440988" y="231039"/>
                </a:lnTo>
                <a:cubicBezTo>
                  <a:pt x="449983" y="231039"/>
                  <a:pt x="457267" y="223718"/>
                  <a:pt x="457267" y="214738"/>
                </a:cubicBezTo>
                <a:cubicBezTo>
                  <a:pt x="457267" y="205758"/>
                  <a:pt x="449983" y="198486"/>
                  <a:pt x="440988" y="198486"/>
                </a:cubicBezTo>
                <a:lnTo>
                  <a:pt x="208677" y="198486"/>
                </a:lnTo>
                <a:cubicBezTo>
                  <a:pt x="193424" y="193020"/>
                  <a:pt x="176998" y="190043"/>
                  <a:pt x="159839" y="190043"/>
                </a:cubicBezTo>
                <a:cubicBezTo>
                  <a:pt x="149426" y="190043"/>
                  <a:pt x="139258" y="191215"/>
                  <a:pt x="129382" y="193264"/>
                </a:cubicBezTo>
                <a:cubicBezTo>
                  <a:pt x="99024" y="199804"/>
                  <a:pt x="72185" y="215812"/>
                  <a:pt x="52092" y="238115"/>
                </a:cubicBezTo>
                <a:lnTo>
                  <a:pt x="52092" y="11127"/>
                </a:lnTo>
                <a:cubicBezTo>
                  <a:pt x="52092" y="5027"/>
                  <a:pt x="57127" y="0"/>
                  <a:pt x="63238" y="0"/>
                </a:cubicBezTo>
                <a:close/>
              </a:path>
            </a:pathLst>
          </a:custGeom>
          <a:solidFill>
            <a:schemeClr val="bg1"/>
          </a:solidFill>
          <a:ln>
            <a:noFill/>
          </a:ln>
        </p:spPr>
      </p:sp>
      <p:sp>
        <p:nvSpPr>
          <p:cNvPr id="62" name="delivery-packing_45887"/>
          <p:cNvSpPr>
            <a:spLocks noChangeAspect="1"/>
          </p:cNvSpPr>
          <p:nvPr/>
        </p:nvSpPr>
        <p:spPr bwMode="auto">
          <a:xfrm>
            <a:off x="10022840" y="3225036"/>
            <a:ext cx="609685" cy="600920"/>
          </a:xfrm>
          <a:custGeom>
            <a:avLst/>
            <a:gdLst>
              <a:gd name="T0" fmla="*/ 1595 w 8160"/>
              <a:gd name="T1" fmla="*/ 0 h 8054"/>
              <a:gd name="T2" fmla="*/ 3873 w 8160"/>
              <a:gd name="T3" fmla="*/ 0 h 8054"/>
              <a:gd name="T4" fmla="*/ 3661 w 8160"/>
              <a:gd name="T5" fmla="*/ 1698 h 8054"/>
              <a:gd name="T6" fmla="*/ 0 w 8160"/>
              <a:gd name="T7" fmla="*/ 1698 h 8054"/>
              <a:gd name="T8" fmla="*/ 1202 w 8160"/>
              <a:gd name="T9" fmla="*/ 190 h 8054"/>
              <a:gd name="T10" fmla="*/ 1595 w 8160"/>
              <a:gd name="T11" fmla="*/ 0 h 8054"/>
              <a:gd name="T12" fmla="*/ 6565 w 8160"/>
              <a:gd name="T13" fmla="*/ 0 h 8054"/>
              <a:gd name="T14" fmla="*/ 4287 w 8160"/>
              <a:gd name="T15" fmla="*/ 0 h 8054"/>
              <a:gd name="T16" fmla="*/ 4499 w 8160"/>
              <a:gd name="T17" fmla="*/ 1698 h 8054"/>
              <a:gd name="T18" fmla="*/ 8160 w 8160"/>
              <a:gd name="T19" fmla="*/ 1698 h 8054"/>
              <a:gd name="T20" fmla="*/ 6958 w 8160"/>
              <a:gd name="T21" fmla="*/ 190 h 8054"/>
              <a:gd name="T22" fmla="*/ 6565 w 8160"/>
              <a:gd name="T23" fmla="*/ 0 h 8054"/>
              <a:gd name="T24" fmla="*/ 8160 w 8160"/>
              <a:gd name="T25" fmla="*/ 1989 h 8054"/>
              <a:gd name="T26" fmla="*/ 8160 w 8160"/>
              <a:gd name="T27" fmla="*/ 7425 h 8054"/>
              <a:gd name="T28" fmla="*/ 7531 w 8160"/>
              <a:gd name="T29" fmla="*/ 8054 h 8054"/>
              <a:gd name="T30" fmla="*/ 629 w 8160"/>
              <a:gd name="T31" fmla="*/ 8054 h 8054"/>
              <a:gd name="T32" fmla="*/ 0 w 8160"/>
              <a:gd name="T33" fmla="*/ 7425 h 8054"/>
              <a:gd name="T34" fmla="*/ 0 w 8160"/>
              <a:gd name="T35" fmla="*/ 1989 h 8054"/>
              <a:gd name="T36" fmla="*/ 3661 w 8160"/>
              <a:gd name="T37" fmla="*/ 1989 h 8054"/>
              <a:gd name="T38" fmla="*/ 3661 w 8160"/>
              <a:gd name="T39" fmla="*/ 4134 h 8054"/>
              <a:gd name="T40" fmla="*/ 4499 w 8160"/>
              <a:gd name="T41" fmla="*/ 4134 h 8054"/>
              <a:gd name="T42" fmla="*/ 4499 w 8160"/>
              <a:gd name="T43" fmla="*/ 1989 h 8054"/>
              <a:gd name="T44" fmla="*/ 8160 w 8160"/>
              <a:gd name="T45" fmla="*/ 1989 h 8054"/>
              <a:gd name="T46" fmla="*/ 6604 w 8160"/>
              <a:gd name="T47" fmla="*/ 5693 h 8054"/>
              <a:gd name="T48" fmla="*/ 6768 w 8160"/>
              <a:gd name="T49" fmla="*/ 5693 h 8054"/>
              <a:gd name="T50" fmla="*/ 6768 w 8160"/>
              <a:gd name="T51" fmla="*/ 6955 h 8054"/>
              <a:gd name="T52" fmla="*/ 6869 w 8160"/>
              <a:gd name="T53" fmla="*/ 7055 h 8054"/>
              <a:gd name="T54" fmla="*/ 7121 w 8160"/>
              <a:gd name="T55" fmla="*/ 7055 h 8054"/>
              <a:gd name="T56" fmla="*/ 7222 w 8160"/>
              <a:gd name="T57" fmla="*/ 6955 h 8054"/>
              <a:gd name="T58" fmla="*/ 7222 w 8160"/>
              <a:gd name="T59" fmla="*/ 5693 h 8054"/>
              <a:gd name="T60" fmla="*/ 7386 w 8160"/>
              <a:gd name="T61" fmla="*/ 5693 h 8054"/>
              <a:gd name="T62" fmla="*/ 7473 w 8160"/>
              <a:gd name="T63" fmla="*/ 5542 h 8054"/>
              <a:gd name="T64" fmla="*/ 7082 w 8160"/>
              <a:gd name="T65" fmla="*/ 4865 h 8054"/>
              <a:gd name="T66" fmla="*/ 6908 w 8160"/>
              <a:gd name="T67" fmla="*/ 4865 h 8054"/>
              <a:gd name="T68" fmla="*/ 6517 w 8160"/>
              <a:gd name="T69" fmla="*/ 5542 h 8054"/>
              <a:gd name="T70" fmla="*/ 6604 w 8160"/>
              <a:gd name="T71" fmla="*/ 5693 h 8054"/>
              <a:gd name="T72" fmla="*/ 5092 w 8160"/>
              <a:gd name="T73" fmla="*/ 5693 h 8054"/>
              <a:gd name="T74" fmla="*/ 5256 w 8160"/>
              <a:gd name="T75" fmla="*/ 5693 h 8054"/>
              <a:gd name="T76" fmla="*/ 5256 w 8160"/>
              <a:gd name="T77" fmla="*/ 6955 h 8054"/>
              <a:gd name="T78" fmla="*/ 5357 w 8160"/>
              <a:gd name="T79" fmla="*/ 7055 h 8054"/>
              <a:gd name="T80" fmla="*/ 5609 w 8160"/>
              <a:gd name="T81" fmla="*/ 7055 h 8054"/>
              <a:gd name="T82" fmla="*/ 5710 w 8160"/>
              <a:gd name="T83" fmla="*/ 6955 h 8054"/>
              <a:gd name="T84" fmla="*/ 5710 w 8160"/>
              <a:gd name="T85" fmla="*/ 5693 h 8054"/>
              <a:gd name="T86" fmla="*/ 5874 w 8160"/>
              <a:gd name="T87" fmla="*/ 5693 h 8054"/>
              <a:gd name="T88" fmla="*/ 5961 w 8160"/>
              <a:gd name="T89" fmla="*/ 5542 h 8054"/>
              <a:gd name="T90" fmla="*/ 5570 w 8160"/>
              <a:gd name="T91" fmla="*/ 4865 h 8054"/>
              <a:gd name="T92" fmla="*/ 5396 w 8160"/>
              <a:gd name="T93" fmla="*/ 4865 h 8054"/>
              <a:gd name="T94" fmla="*/ 5005 w 8160"/>
              <a:gd name="T95" fmla="*/ 5542 h 8054"/>
              <a:gd name="T96" fmla="*/ 5092 w 8160"/>
              <a:gd name="T97" fmla="*/ 5693 h 8054"/>
              <a:gd name="T98" fmla="*/ 7665 w 8160"/>
              <a:gd name="T99" fmla="*/ 7348 h 8054"/>
              <a:gd name="T100" fmla="*/ 7614 w 8160"/>
              <a:gd name="T101" fmla="*/ 7298 h 8054"/>
              <a:gd name="T102" fmla="*/ 4833 w 8160"/>
              <a:gd name="T103" fmla="*/ 7298 h 8054"/>
              <a:gd name="T104" fmla="*/ 4782 w 8160"/>
              <a:gd name="T105" fmla="*/ 7348 h 8054"/>
              <a:gd name="T106" fmla="*/ 4782 w 8160"/>
              <a:gd name="T107" fmla="*/ 7499 h 8054"/>
              <a:gd name="T108" fmla="*/ 4833 w 8160"/>
              <a:gd name="T109" fmla="*/ 7550 h 8054"/>
              <a:gd name="T110" fmla="*/ 7614 w 8160"/>
              <a:gd name="T111" fmla="*/ 7550 h 8054"/>
              <a:gd name="T112" fmla="*/ 7665 w 8160"/>
              <a:gd name="T113" fmla="*/ 7499 h 8054"/>
              <a:gd name="T114" fmla="*/ 7665 w 8160"/>
              <a:gd name="T115" fmla="*/ 7348 h 8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160" h="8054">
                <a:moveTo>
                  <a:pt x="1595" y="0"/>
                </a:moveTo>
                <a:lnTo>
                  <a:pt x="3873" y="0"/>
                </a:lnTo>
                <a:lnTo>
                  <a:pt x="3661" y="1698"/>
                </a:lnTo>
                <a:lnTo>
                  <a:pt x="0" y="1698"/>
                </a:lnTo>
                <a:lnTo>
                  <a:pt x="1202" y="190"/>
                </a:lnTo>
                <a:cubicBezTo>
                  <a:pt x="1297" y="70"/>
                  <a:pt x="1442" y="0"/>
                  <a:pt x="1595" y="0"/>
                </a:cubicBezTo>
                <a:close/>
                <a:moveTo>
                  <a:pt x="6565" y="0"/>
                </a:moveTo>
                <a:lnTo>
                  <a:pt x="4287" y="0"/>
                </a:lnTo>
                <a:lnTo>
                  <a:pt x="4499" y="1698"/>
                </a:lnTo>
                <a:lnTo>
                  <a:pt x="8160" y="1698"/>
                </a:lnTo>
                <a:lnTo>
                  <a:pt x="6958" y="190"/>
                </a:lnTo>
                <a:cubicBezTo>
                  <a:pt x="6863" y="70"/>
                  <a:pt x="6718" y="0"/>
                  <a:pt x="6565" y="0"/>
                </a:cubicBezTo>
                <a:close/>
                <a:moveTo>
                  <a:pt x="8160" y="1989"/>
                </a:moveTo>
                <a:lnTo>
                  <a:pt x="8160" y="7425"/>
                </a:lnTo>
                <a:cubicBezTo>
                  <a:pt x="8160" y="7772"/>
                  <a:pt x="7879" y="8054"/>
                  <a:pt x="7531" y="8054"/>
                </a:cubicBezTo>
                <a:lnTo>
                  <a:pt x="629" y="8054"/>
                </a:lnTo>
                <a:cubicBezTo>
                  <a:pt x="281" y="8054"/>
                  <a:pt x="0" y="7772"/>
                  <a:pt x="0" y="7425"/>
                </a:cubicBezTo>
                <a:lnTo>
                  <a:pt x="0" y="1989"/>
                </a:lnTo>
                <a:lnTo>
                  <a:pt x="3661" y="1989"/>
                </a:lnTo>
                <a:lnTo>
                  <a:pt x="3661" y="4134"/>
                </a:lnTo>
                <a:lnTo>
                  <a:pt x="4499" y="4134"/>
                </a:lnTo>
                <a:lnTo>
                  <a:pt x="4499" y="1989"/>
                </a:lnTo>
                <a:lnTo>
                  <a:pt x="8160" y="1989"/>
                </a:lnTo>
                <a:close/>
                <a:moveTo>
                  <a:pt x="6604" y="5693"/>
                </a:moveTo>
                <a:lnTo>
                  <a:pt x="6768" y="5693"/>
                </a:lnTo>
                <a:lnTo>
                  <a:pt x="6768" y="6955"/>
                </a:lnTo>
                <a:cubicBezTo>
                  <a:pt x="6768" y="7010"/>
                  <a:pt x="6813" y="7055"/>
                  <a:pt x="6869" y="7055"/>
                </a:cubicBezTo>
                <a:lnTo>
                  <a:pt x="7121" y="7055"/>
                </a:lnTo>
                <a:cubicBezTo>
                  <a:pt x="7177" y="7055"/>
                  <a:pt x="7222" y="7010"/>
                  <a:pt x="7222" y="6955"/>
                </a:cubicBezTo>
                <a:lnTo>
                  <a:pt x="7222" y="5693"/>
                </a:lnTo>
                <a:lnTo>
                  <a:pt x="7386" y="5693"/>
                </a:lnTo>
                <a:cubicBezTo>
                  <a:pt x="7464" y="5693"/>
                  <a:pt x="7512" y="5609"/>
                  <a:pt x="7473" y="5542"/>
                </a:cubicBezTo>
                <a:lnTo>
                  <a:pt x="7082" y="4865"/>
                </a:lnTo>
                <a:cubicBezTo>
                  <a:pt x="7044" y="4798"/>
                  <a:pt x="6947" y="4798"/>
                  <a:pt x="6908" y="4865"/>
                </a:cubicBezTo>
                <a:lnTo>
                  <a:pt x="6517" y="5542"/>
                </a:lnTo>
                <a:cubicBezTo>
                  <a:pt x="6478" y="5609"/>
                  <a:pt x="6527" y="5693"/>
                  <a:pt x="6604" y="5693"/>
                </a:cubicBezTo>
                <a:close/>
                <a:moveTo>
                  <a:pt x="5092" y="5693"/>
                </a:moveTo>
                <a:lnTo>
                  <a:pt x="5256" y="5693"/>
                </a:lnTo>
                <a:lnTo>
                  <a:pt x="5256" y="6955"/>
                </a:lnTo>
                <a:cubicBezTo>
                  <a:pt x="5256" y="7010"/>
                  <a:pt x="5301" y="7055"/>
                  <a:pt x="5357" y="7055"/>
                </a:cubicBezTo>
                <a:lnTo>
                  <a:pt x="5609" y="7055"/>
                </a:lnTo>
                <a:cubicBezTo>
                  <a:pt x="5665" y="7055"/>
                  <a:pt x="5710" y="7010"/>
                  <a:pt x="5710" y="6955"/>
                </a:cubicBezTo>
                <a:lnTo>
                  <a:pt x="5710" y="5693"/>
                </a:lnTo>
                <a:lnTo>
                  <a:pt x="5874" y="5693"/>
                </a:lnTo>
                <a:cubicBezTo>
                  <a:pt x="5951" y="5693"/>
                  <a:pt x="6000" y="5609"/>
                  <a:pt x="5961" y="5542"/>
                </a:cubicBezTo>
                <a:lnTo>
                  <a:pt x="5570" y="4865"/>
                </a:lnTo>
                <a:cubicBezTo>
                  <a:pt x="5531" y="4798"/>
                  <a:pt x="5434" y="4798"/>
                  <a:pt x="5396" y="4865"/>
                </a:cubicBezTo>
                <a:lnTo>
                  <a:pt x="5005" y="5542"/>
                </a:lnTo>
                <a:cubicBezTo>
                  <a:pt x="4966" y="5609"/>
                  <a:pt x="5015" y="5693"/>
                  <a:pt x="5092" y="5693"/>
                </a:cubicBezTo>
                <a:close/>
                <a:moveTo>
                  <a:pt x="7665" y="7348"/>
                </a:moveTo>
                <a:cubicBezTo>
                  <a:pt x="7665" y="7320"/>
                  <a:pt x="7642" y="7298"/>
                  <a:pt x="7614" y="7298"/>
                </a:cubicBezTo>
                <a:lnTo>
                  <a:pt x="4833" y="7298"/>
                </a:lnTo>
                <a:cubicBezTo>
                  <a:pt x="4805" y="7298"/>
                  <a:pt x="4782" y="7320"/>
                  <a:pt x="4782" y="7348"/>
                </a:cubicBezTo>
                <a:lnTo>
                  <a:pt x="4782" y="7499"/>
                </a:lnTo>
                <a:cubicBezTo>
                  <a:pt x="4782" y="7527"/>
                  <a:pt x="4805" y="7550"/>
                  <a:pt x="4833" y="7550"/>
                </a:cubicBezTo>
                <a:lnTo>
                  <a:pt x="7614" y="7550"/>
                </a:lnTo>
                <a:cubicBezTo>
                  <a:pt x="7642" y="7550"/>
                  <a:pt x="7665" y="7527"/>
                  <a:pt x="7665" y="7499"/>
                </a:cubicBezTo>
                <a:lnTo>
                  <a:pt x="7665" y="7348"/>
                </a:lnTo>
                <a:close/>
              </a:path>
            </a:pathLst>
          </a:custGeom>
          <a:solidFill>
            <a:schemeClr val="bg1"/>
          </a:solidFill>
          <a:ln>
            <a:noFill/>
          </a:ln>
        </p:spPr>
      </p:sp>
      <p:sp>
        <p:nvSpPr>
          <p:cNvPr id="63" name="round-wall-clock_16314"/>
          <p:cNvSpPr>
            <a:spLocks noChangeAspect="1"/>
          </p:cNvSpPr>
          <p:nvPr/>
        </p:nvSpPr>
        <p:spPr bwMode="auto">
          <a:xfrm>
            <a:off x="7292203" y="3577136"/>
            <a:ext cx="794110" cy="792908"/>
          </a:xfrm>
          <a:custGeom>
            <a:avLst/>
            <a:gdLst>
              <a:gd name="connsiteX0" fmla="*/ 302902 w 605874"/>
              <a:gd name="connsiteY0" fmla="*/ 455288 h 604957"/>
              <a:gd name="connsiteX1" fmla="*/ 331728 w 605874"/>
              <a:gd name="connsiteY1" fmla="*/ 484079 h 604957"/>
              <a:gd name="connsiteX2" fmla="*/ 302902 w 605874"/>
              <a:gd name="connsiteY2" fmla="*/ 512870 h 604957"/>
              <a:gd name="connsiteX3" fmla="*/ 274076 w 605874"/>
              <a:gd name="connsiteY3" fmla="*/ 484079 h 604957"/>
              <a:gd name="connsiteX4" fmla="*/ 302902 w 605874"/>
              <a:gd name="connsiteY4" fmla="*/ 455288 h 604957"/>
              <a:gd name="connsiteX5" fmla="*/ 472611 w 605874"/>
              <a:gd name="connsiteY5" fmla="*/ 277957 h 604957"/>
              <a:gd name="connsiteX6" fmla="*/ 501437 w 605874"/>
              <a:gd name="connsiteY6" fmla="*/ 306748 h 604957"/>
              <a:gd name="connsiteX7" fmla="*/ 472611 w 605874"/>
              <a:gd name="connsiteY7" fmla="*/ 335539 h 604957"/>
              <a:gd name="connsiteX8" fmla="*/ 443785 w 605874"/>
              <a:gd name="connsiteY8" fmla="*/ 306748 h 604957"/>
              <a:gd name="connsiteX9" fmla="*/ 472611 w 605874"/>
              <a:gd name="connsiteY9" fmla="*/ 277957 h 604957"/>
              <a:gd name="connsiteX10" fmla="*/ 129276 w 605874"/>
              <a:gd name="connsiteY10" fmla="*/ 277957 h 604957"/>
              <a:gd name="connsiteX11" fmla="*/ 158067 w 605874"/>
              <a:gd name="connsiteY11" fmla="*/ 306748 h 604957"/>
              <a:gd name="connsiteX12" fmla="*/ 129276 w 605874"/>
              <a:gd name="connsiteY12" fmla="*/ 335539 h 604957"/>
              <a:gd name="connsiteX13" fmla="*/ 100485 w 605874"/>
              <a:gd name="connsiteY13" fmla="*/ 306748 h 604957"/>
              <a:gd name="connsiteX14" fmla="*/ 129276 w 605874"/>
              <a:gd name="connsiteY14" fmla="*/ 277957 h 604957"/>
              <a:gd name="connsiteX15" fmla="*/ 302407 w 605874"/>
              <a:gd name="connsiteY15" fmla="*/ 189186 h 604957"/>
              <a:gd name="connsiteX16" fmla="*/ 318389 w 605874"/>
              <a:gd name="connsiteY16" fmla="*/ 205154 h 604957"/>
              <a:gd name="connsiteX17" fmla="*/ 318389 w 605874"/>
              <a:gd name="connsiteY17" fmla="*/ 305796 h 604957"/>
              <a:gd name="connsiteX18" fmla="*/ 394779 w 605874"/>
              <a:gd name="connsiteY18" fmla="*/ 305796 h 604957"/>
              <a:gd name="connsiteX19" fmla="*/ 410761 w 605874"/>
              <a:gd name="connsiteY19" fmla="*/ 321617 h 604957"/>
              <a:gd name="connsiteX20" fmla="*/ 394779 w 605874"/>
              <a:gd name="connsiteY20" fmla="*/ 337585 h 604957"/>
              <a:gd name="connsiteX21" fmla="*/ 302407 w 605874"/>
              <a:gd name="connsiteY21" fmla="*/ 337585 h 604957"/>
              <a:gd name="connsiteX22" fmla="*/ 286425 w 605874"/>
              <a:gd name="connsiteY22" fmla="*/ 321617 h 604957"/>
              <a:gd name="connsiteX23" fmla="*/ 286425 w 605874"/>
              <a:gd name="connsiteY23" fmla="*/ 205154 h 604957"/>
              <a:gd name="connsiteX24" fmla="*/ 302407 w 605874"/>
              <a:gd name="connsiteY24" fmla="*/ 189186 h 604957"/>
              <a:gd name="connsiteX25" fmla="*/ 302902 w 605874"/>
              <a:gd name="connsiteY25" fmla="*/ 92088 h 604957"/>
              <a:gd name="connsiteX26" fmla="*/ 331728 w 605874"/>
              <a:gd name="connsiteY26" fmla="*/ 120879 h 604957"/>
              <a:gd name="connsiteX27" fmla="*/ 302902 w 605874"/>
              <a:gd name="connsiteY27" fmla="*/ 149670 h 604957"/>
              <a:gd name="connsiteX28" fmla="*/ 274076 w 605874"/>
              <a:gd name="connsiteY28" fmla="*/ 120879 h 604957"/>
              <a:gd name="connsiteX29" fmla="*/ 302902 w 605874"/>
              <a:gd name="connsiteY29" fmla="*/ 92088 h 604957"/>
              <a:gd name="connsiteX30" fmla="*/ 302864 w 605874"/>
              <a:gd name="connsiteY30" fmla="*/ 74393 h 604957"/>
              <a:gd name="connsiteX31" fmla="*/ 74506 w 605874"/>
              <a:gd name="connsiteY31" fmla="*/ 302406 h 604957"/>
              <a:gd name="connsiteX32" fmla="*/ 302864 w 605874"/>
              <a:gd name="connsiteY32" fmla="*/ 530564 h 604957"/>
              <a:gd name="connsiteX33" fmla="*/ 531368 w 605874"/>
              <a:gd name="connsiteY33" fmla="*/ 302406 h 604957"/>
              <a:gd name="connsiteX34" fmla="*/ 302864 w 605874"/>
              <a:gd name="connsiteY34" fmla="*/ 74393 h 604957"/>
              <a:gd name="connsiteX35" fmla="*/ 302864 w 605874"/>
              <a:gd name="connsiteY35" fmla="*/ 0 h 604957"/>
              <a:gd name="connsiteX36" fmla="*/ 605874 w 605874"/>
              <a:gd name="connsiteY36" fmla="*/ 302406 h 604957"/>
              <a:gd name="connsiteX37" fmla="*/ 302864 w 605874"/>
              <a:gd name="connsiteY37" fmla="*/ 604957 h 604957"/>
              <a:gd name="connsiteX38" fmla="*/ 0 w 605874"/>
              <a:gd name="connsiteY38" fmla="*/ 302406 h 604957"/>
              <a:gd name="connsiteX39" fmla="*/ 302864 w 605874"/>
              <a:gd name="connsiteY39" fmla="*/ 0 h 604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605874" h="604957">
                <a:moveTo>
                  <a:pt x="302902" y="455288"/>
                </a:moveTo>
                <a:cubicBezTo>
                  <a:pt x="318822" y="455288"/>
                  <a:pt x="331728" y="468178"/>
                  <a:pt x="331728" y="484079"/>
                </a:cubicBezTo>
                <a:cubicBezTo>
                  <a:pt x="331728" y="499980"/>
                  <a:pt x="318822" y="512870"/>
                  <a:pt x="302902" y="512870"/>
                </a:cubicBezTo>
                <a:cubicBezTo>
                  <a:pt x="286982" y="512870"/>
                  <a:pt x="274076" y="499980"/>
                  <a:pt x="274076" y="484079"/>
                </a:cubicBezTo>
                <a:cubicBezTo>
                  <a:pt x="274076" y="468178"/>
                  <a:pt x="286982" y="455288"/>
                  <a:pt x="302902" y="455288"/>
                </a:cubicBezTo>
                <a:close/>
                <a:moveTo>
                  <a:pt x="472611" y="277957"/>
                </a:moveTo>
                <a:cubicBezTo>
                  <a:pt x="488531" y="277957"/>
                  <a:pt x="501437" y="290847"/>
                  <a:pt x="501437" y="306748"/>
                </a:cubicBezTo>
                <a:cubicBezTo>
                  <a:pt x="501437" y="322649"/>
                  <a:pt x="488531" y="335539"/>
                  <a:pt x="472611" y="335539"/>
                </a:cubicBezTo>
                <a:cubicBezTo>
                  <a:pt x="456691" y="335539"/>
                  <a:pt x="443785" y="322649"/>
                  <a:pt x="443785" y="306748"/>
                </a:cubicBezTo>
                <a:cubicBezTo>
                  <a:pt x="443785" y="290847"/>
                  <a:pt x="456691" y="277957"/>
                  <a:pt x="472611" y="277957"/>
                </a:cubicBezTo>
                <a:close/>
                <a:moveTo>
                  <a:pt x="129276" y="277957"/>
                </a:moveTo>
                <a:cubicBezTo>
                  <a:pt x="145177" y="277957"/>
                  <a:pt x="158067" y="290847"/>
                  <a:pt x="158067" y="306748"/>
                </a:cubicBezTo>
                <a:cubicBezTo>
                  <a:pt x="158067" y="322649"/>
                  <a:pt x="145177" y="335539"/>
                  <a:pt x="129276" y="335539"/>
                </a:cubicBezTo>
                <a:cubicBezTo>
                  <a:pt x="113375" y="335539"/>
                  <a:pt x="100485" y="322649"/>
                  <a:pt x="100485" y="306748"/>
                </a:cubicBezTo>
                <a:cubicBezTo>
                  <a:pt x="100485" y="290847"/>
                  <a:pt x="113375" y="277957"/>
                  <a:pt x="129276" y="277957"/>
                </a:cubicBezTo>
                <a:close/>
                <a:moveTo>
                  <a:pt x="302407" y="189186"/>
                </a:moveTo>
                <a:cubicBezTo>
                  <a:pt x="311204" y="189186"/>
                  <a:pt x="318389" y="196218"/>
                  <a:pt x="318389" y="205154"/>
                </a:cubicBezTo>
                <a:lnTo>
                  <a:pt x="318389" y="305796"/>
                </a:lnTo>
                <a:lnTo>
                  <a:pt x="394779" y="305796"/>
                </a:lnTo>
                <a:cubicBezTo>
                  <a:pt x="403576" y="305796"/>
                  <a:pt x="410761" y="312828"/>
                  <a:pt x="410761" y="321617"/>
                </a:cubicBezTo>
                <a:cubicBezTo>
                  <a:pt x="410761" y="330554"/>
                  <a:pt x="403576" y="337585"/>
                  <a:pt x="394779" y="337585"/>
                </a:cubicBezTo>
                <a:lnTo>
                  <a:pt x="302407" y="337585"/>
                </a:lnTo>
                <a:cubicBezTo>
                  <a:pt x="293610" y="337585"/>
                  <a:pt x="286425" y="330554"/>
                  <a:pt x="286425" y="321617"/>
                </a:cubicBezTo>
                <a:lnTo>
                  <a:pt x="286425" y="205154"/>
                </a:lnTo>
                <a:cubicBezTo>
                  <a:pt x="286425" y="196218"/>
                  <a:pt x="293610" y="189186"/>
                  <a:pt x="302407" y="189186"/>
                </a:cubicBezTo>
                <a:close/>
                <a:moveTo>
                  <a:pt x="302902" y="92088"/>
                </a:moveTo>
                <a:cubicBezTo>
                  <a:pt x="318822" y="92088"/>
                  <a:pt x="331728" y="104978"/>
                  <a:pt x="331728" y="120879"/>
                </a:cubicBezTo>
                <a:cubicBezTo>
                  <a:pt x="331728" y="136780"/>
                  <a:pt x="318822" y="149670"/>
                  <a:pt x="302902" y="149670"/>
                </a:cubicBezTo>
                <a:cubicBezTo>
                  <a:pt x="286982" y="149670"/>
                  <a:pt x="274076" y="136780"/>
                  <a:pt x="274076" y="120879"/>
                </a:cubicBezTo>
                <a:cubicBezTo>
                  <a:pt x="274076" y="104978"/>
                  <a:pt x="286982" y="92088"/>
                  <a:pt x="302902" y="92088"/>
                </a:cubicBezTo>
                <a:close/>
                <a:moveTo>
                  <a:pt x="302864" y="74393"/>
                </a:moveTo>
                <a:cubicBezTo>
                  <a:pt x="176878" y="74393"/>
                  <a:pt x="74506" y="176757"/>
                  <a:pt x="74506" y="302406"/>
                </a:cubicBezTo>
                <a:cubicBezTo>
                  <a:pt x="74506" y="428200"/>
                  <a:pt x="176878" y="530564"/>
                  <a:pt x="302864" y="530564"/>
                </a:cubicBezTo>
                <a:cubicBezTo>
                  <a:pt x="428849" y="530564"/>
                  <a:pt x="531368" y="428200"/>
                  <a:pt x="531368" y="302406"/>
                </a:cubicBezTo>
                <a:cubicBezTo>
                  <a:pt x="531368" y="176610"/>
                  <a:pt x="428849" y="74393"/>
                  <a:pt x="302864" y="74393"/>
                </a:cubicBezTo>
                <a:close/>
                <a:moveTo>
                  <a:pt x="302864" y="0"/>
                </a:moveTo>
                <a:cubicBezTo>
                  <a:pt x="469915" y="0"/>
                  <a:pt x="605874" y="135753"/>
                  <a:pt x="605874" y="302406"/>
                </a:cubicBezTo>
                <a:cubicBezTo>
                  <a:pt x="605874" y="469204"/>
                  <a:pt x="469915" y="604957"/>
                  <a:pt x="302864" y="604957"/>
                </a:cubicBezTo>
                <a:cubicBezTo>
                  <a:pt x="135959" y="604957"/>
                  <a:pt x="0" y="469204"/>
                  <a:pt x="0" y="302406"/>
                </a:cubicBezTo>
                <a:cubicBezTo>
                  <a:pt x="0" y="135753"/>
                  <a:pt x="135959" y="0"/>
                  <a:pt x="302864" y="0"/>
                </a:cubicBezTo>
                <a:close/>
              </a:path>
            </a:pathLst>
          </a:custGeom>
          <a:solidFill>
            <a:schemeClr val="bg1"/>
          </a:solidFill>
          <a:ln>
            <a:noFill/>
          </a:ln>
        </p:spPr>
      </p:sp>
      <p:sp>
        <p:nvSpPr>
          <p:cNvPr id="64" name="business-bars-graphic_15237"/>
          <p:cNvSpPr>
            <a:spLocks noChangeAspect="1"/>
          </p:cNvSpPr>
          <p:nvPr/>
        </p:nvSpPr>
        <p:spPr bwMode="auto">
          <a:xfrm>
            <a:off x="4638632" y="3023672"/>
            <a:ext cx="609685" cy="550879"/>
          </a:xfrm>
          <a:custGeom>
            <a:avLst/>
            <a:gdLst>
              <a:gd name="connsiteX0" fmla="*/ 41158 w 584292"/>
              <a:gd name="connsiteY0" fmla="*/ 446576 h 527936"/>
              <a:gd name="connsiteX1" fmla="*/ 543134 w 584292"/>
              <a:gd name="connsiteY1" fmla="*/ 446576 h 527936"/>
              <a:gd name="connsiteX2" fmla="*/ 584292 w 584292"/>
              <a:gd name="connsiteY2" fmla="*/ 487659 h 527936"/>
              <a:gd name="connsiteX3" fmla="*/ 543134 w 584292"/>
              <a:gd name="connsiteY3" fmla="*/ 527936 h 527936"/>
              <a:gd name="connsiteX4" fmla="*/ 41158 w 584292"/>
              <a:gd name="connsiteY4" fmla="*/ 527936 h 527936"/>
              <a:gd name="connsiteX5" fmla="*/ 0 w 584292"/>
              <a:gd name="connsiteY5" fmla="*/ 487659 h 527936"/>
              <a:gd name="connsiteX6" fmla="*/ 41158 w 584292"/>
              <a:gd name="connsiteY6" fmla="*/ 446576 h 527936"/>
              <a:gd name="connsiteX7" fmla="*/ 62981 w 584292"/>
              <a:gd name="connsiteY7" fmla="*/ 268438 h 527936"/>
              <a:gd name="connsiteX8" fmla="*/ 172707 w 584292"/>
              <a:gd name="connsiteY8" fmla="*/ 268438 h 527936"/>
              <a:gd name="connsiteX9" fmla="*/ 193684 w 584292"/>
              <a:gd name="connsiteY9" fmla="*/ 289386 h 527936"/>
              <a:gd name="connsiteX10" fmla="*/ 193684 w 584292"/>
              <a:gd name="connsiteY10" fmla="*/ 409434 h 527936"/>
              <a:gd name="connsiteX11" fmla="*/ 172707 w 584292"/>
              <a:gd name="connsiteY11" fmla="*/ 430382 h 527936"/>
              <a:gd name="connsiteX12" fmla="*/ 62981 w 584292"/>
              <a:gd name="connsiteY12" fmla="*/ 430382 h 527936"/>
              <a:gd name="connsiteX13" fmla="*/ 41198 w 584292"/>
              <a:gd name="connsiteY13" fmla="*/ 409434 h 527936"/>
              <a:gd name="connsiteX14" fmla="*/ 41198 w 584292"/>
              <a:gd name="connsiteY14" fmla="*/ 289386 h 527936"/>
              <a:gd name="connsiteX15" fmla="*/ 62981 w 584292"/>
              <a:gd name="connsiteY15" fmla="*/ 268438 h 527936"/>
              <a:gd name="connsiteX16" fmla="*/ 411585 w 584292"/>
              <a:gd name="connsiteY16" fmla="*/ 158834 h 527936"/>
              <a:gd name="connsiteX17" fmla="*/ 521311 w 584292"/>
              <a:gd name="connsiteY17" fmla="*/ 158834 h 527936"/>
              <a:gd name="connsiteX18" fmla="*/ 543094 w 584292"/>
              <a:gd name="connsiteY18" fmla="*/ 180590 h 527936"/>
              <a:gd name="connsiteX19" fmla="*/ 543094 w 584292"/>
              <a:gd name="connsiteY19" fmla="*/ 409431 h 527936"/>
              <a:gd name="connsiteX20" fmla="*/ 521311 w 584292"/>
              <a:gd name="connsiteY20" fmla="*/ 430381 h 527936"/>
              <a:gd name="connsiteX21" fmla="*/ 411585 w 584292"/>
              <a:gd name="connsiteY21" fmla="*/ 430381 h 527936"/>
              <a:gd name="connsiteX22" fmla="*/ 390608 w 584292"/>
              <a:gd name="connsiteY22" fmla="*/ 409431 h 527936"/>
              <a:gd name="connsiteX23" fmla="*/ 390608 w 584292"/>
              <a:gd name="connsiteY23" fmla="*/ 180590 h 527936"/>
              <a:gd name="connsiteX24" fmla="*/ 411585 w 584292"/>
              <a:gd name="connsiteY24" fmla="*/ 158834 h 527936"/>
              <a:gd name="connsiteX25" fmla="*/ 237226 w 584292"/>
              <a:gd name="connsiteY25" fmla="*/ 0 h 527936"/>
              <a:gd name="connsiteX26" fmla="*/ 347066 w 584292"/>
              <a:gd name="connsiteY26" fmla="*/ 0 h 527936"/>
              <a:gd name="connsiteX27" fmla="*/ 368065 w 584292"/>
              <a:gd name="connsiteY27" fmla="*/ 21761 h 527936"/>
              <a:gd name="connsiteX28" fmla="*/ 368065 w 584292"/>
              <a:gd name="connsiteY28" fmla="*/ 409426 h 527936"/>
              <a:gd name="connsiteX29" fmla="*/ 347066 w 584292"/>
              <a:gd name="connsiteY29" fmla="*/ 430381 h 527936"/>
              <a:gd name="connsiteX30" fmla="*/ 237226 w 584292"/>
              <a:gd name="connsiteY30" fmla="*/ 430381 h 527936"/>
              <a:gd name="connsiteX31" fmla="*/ 216227 w 584292"/>
              <a:gd name="connsiteY31" fmla="*/ 409426 h 527936"/>
              <a:gd name="connsiteX32" fmla="*/ 216227 w 584292"/>
              <a:gd name="connsiteY32" fmla="*/ 21761 h 527936"/>
              <a:gd name="connsiteX33" fmla="*/ 237226 w 584292"/>
              <a:gd name="connsiteY33" fmla="*/ 0 h 527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84292" h="527936">
                <a:moveTo>
                  <a:pt x="41158" y="446576"/>
                </a:moveTo>
                <a:lnTo>
                  <a:pt x="543134" y="446576"/>
                </a:lnTo>
                <a:cubicBezTo>
                  <a:pt x="565730" y="446576"/>
                  <a:pt x="584292" y="465104"/>
                  <a:pt x="584292" y="487659"/>
                </a:cubicBezTo>
                <a:cubicBezTo>
                  <a:pt x="584292" y="510214"/>
                  <a:pt x="565730" y="527936"/>
                  <a:pt x="543134" y="527936"/>
                </a:cubicBezTo>
                <a:lnTo>
                  <a:pt x="41158" y="527936"/>
                </a:lnTo>
                <a:cubicBezTo>
                  <a:pt x="18562" y="527936"/>
                  <a:pt x="0" y="510214"/>
                  <a:pt x="0" y="487659"/>
                </a:cubicBezTo>
                <a:cubicBezTo>
                  <a:pt x="0" y="465104"/>
                  <a:pt x="18562" y="446576"/>
                  <a:pt x="41158" y="446576"/>
                </a:cubicBezTo>
                <a:close/>
                <a:moveTo>
                  <a:pt x="62981" y="268438"/>
                </a:moveTo>
                <a:lnTo>
                  <a:pt x="172707" y="268438"/>
                </a:lnTo>
                <a:cubicBezTo>
                  <a:pt x="184002" y="268438"/>
                  <a:pt x="193684" y="278106"/>
                  <a:pt x="193684" y="289386"/>
                </a:cubicBezTo>
                <a:lnTo>
                  <a:pt x="193684" y="409434"/>
                </a:lnTo>
                <a:cubicBezTo>
                  <a:pt x="193684" y="420714"/>
                  <a:pt x="184002" y="430382"/>
                  <a:pt x="172707" y="430382"/>
                </a:cubicBezTo>
                <a:lnTo>
                  <a:pt x="62981" y="430382"/>
                </a:lnTo>
                <a:cubicBezTo>
                  <a:pt x="50879" y="430382"/>
                  <a:pt x="41198" y="420714"/>
                  <a:pt x="41198" y="409434"/>
                </a:cubicBezTo>
                <a:lnTo>
                  <a:pt x="41198" y="289386"/>
                </a:lnTo>
                <a:cubicBezTo>
                  <a:pt x="41198" y="278106"/>
                  <a:pt x="50879" y="268438"/>
                  <a:pt x="62981" y="268438"/>
                </a:cubicBezTo>
                <a:close/>
                <a:moveTo>
                  <a:pt x="411585" y="158834"/>
                </a:moveTo>
                <a:lnTo>
                  <a:pt x="521311" y="158834"/>
                </a:lnTo>
                <a:cubicBezTo>
                  <a:pt x="533413" y="158834"/>
                  <a:pt x="543094" y="168503"/>
                  <a:pt x="543094" y="180590"/>
                </a:cubicBezTo>
                <a:lnTo>
                  <a:pt x="543094" y="409431"/>
                </a:lnTo>
                <a:cubicBezTo>
                  <a:pt x="543094" y="420712"/>
                  <a:pt x="533413" y="430381"/>
                  <a:pt x="521311" y="430381"/>
                </a:cubicBezTo>
                <a:lnTo>
                  <a:pt x="411585" y="430381"/>
                </a:lnTo>
                <a:cubicBezTo>
                  <a:pt x="400290" y="430381"/>
                  <a:pt x="390608" y="420712"/>
                  <a:pt x="390608" y="409431"/>
                </a:cubicBezTo>
                <a:lnTo>
                  <a:pt x="390608" y="180590"/>
                </a:lnTo>
                <a:cubicBezTo>
                  <a:pt x="390608" y="168503"/>
                  <a:pt x="400290" y="158834"/>
                  <a:pt x="411585" y="158834"/>
                </a:cubicBezTo>
                <a:close/>
                <a:moveTo>
                  <a:pt x="237226" y="0"/>
                </a:moveTo>
                <a:lnTo>
                  <a:pt x="347066" y="0"/>
                </a:lnTo>
                <a:cubicBezTo>
                  <a:pt x="358373" y="0"/>
                  <a:pt x="368065" y="9672"/>
                  <a:pt x="368065" y="21761"/>
                </a:cubicBezTo>
                <a:lnTo>
                  <a:pt x="368065" y="409426"/>
                </a:lnTo>
                <a:cubicBezTo>
                  <a:pt x="368065" y="420710"/>
                  <a:pt x="358373" y="430381"/>
                  <a:pt x="347066" y="430381"/>
                </a:cubicBezTo>
                <a:lnTo>
                  <a:pt x="237226" y="430381"/>
                </a:lnTo>
                <a:cubicBezTo>
                  <a:pt x="225111" y="430381"/>
                  <a:pt x="216227" y="420710"/>
                  <a:pt x="216227" y="409426"/>
                </a:cubicBezTo>
                <a:lnTo>
                  <a:pt x="216227" y="21761"/>
                </a:lnTo>
                <a:cubicBezTo>
                  <a:pt x="216227" y="9672"/>
                  <a:pt x="225111" y="0"/>
                  <a:pt x="237226" y="0"/>
                </a:cubicBezTo>
                <a:close/>
              </a:path>
            </a:pathLst>
          </a:custGeom>
          <a:solidFill>
            <a:schemeClr val="bg1"/>
          </a:solidFill>
          <a:ln>
            <a:noFill/>
          </a:ln>
        </p:spPr>
      </p:sp>
      <p:sp>
        <p:nvSpPr>
          <p:cNvPr id="3" name="文本框 2"/>
          <p:cNvSpPr txBox="1"/>
          <p:nvPr/>
        </p:nvSpPr>
        <p:spPr>
          <a:xfrm>
            <a:off x="1513205" y="772160"/>
            <a:ext cx="9683115" cy="5631180"/>
          </a:xfrm>
          <a:prstGeom prst="rect">
            <a:avLst/>
          </a:prstGeom>
          <a:noFill/>
        </p:spPr>
        <p:txBody>
          <a:bodyPr wrap="square" rtlCol="0">
            <a:spAutoFit/>
          </a:bodyPr>
          <a:p>
            <a:pPr fontAlgn="auto">
              <a:lnSpc>
                <a:spcPct val="150000"/>
              </a:lnSpc>
            </a:pPr>
            <a:r>
              <a:rPr lang="zh-CN" altLang="en-US" sz="2400">
                <a:solidFill>
                  <a:schemeClr val="accent6">
                    <a:lumMod val="75000"/>
                  </a:schemeClr>
                </a:solidFill>
              </a:rPr>
              <a:t>中世纪猎杀女巫事件，大量无辜老年妇女被当做女巫遭受迫害。</a:t>
            </a:r>
            <a:endParaRPr lang="zh-CN" altLang="en-US" sz="2400">
              <a:solidFill>
                <a:schemeClr val="accent6">
                  <a:lumMod val="75000"/>
                </a:schemeClr>
              </a:solidFill>
            </a:endParaRPr>
          </a:p>
          <a:p>
            <a:pPr fontAlgn="auto">
              <a:lnSpc>
                <a:spcPct val="150000"/>
              </a:lnSpc>
            </a:pPr>
            <a:r>
              <a:rPr lang="en-US" altLang="zh-CN" sz="2400">
                <a:solidFill>
                  <a:schemeClr val="accent6">
                    <a:lumMod val="75000"/>
                  </a:schemeClr>
                </a:solidFill>
              </a:rPr>
              <a:t>14</a:t>
            </a:r>
            <a:r>
              <a:rPr lang="zh-CN" altLang="en-US" sz="2400">
                <a:solidFill>
                  <a:schemeClr val="accent6">
                    <a:lumMod val="75000"/>
                  </a:schemeClr>
                </a:solidFill>
              </a:rPr>
              <a:t>世纪欧洲爆发黑死病导致斯特拉斯堡犹太人大屠杀</a:t>
            </a:r>
            <a:endParaRPr lang="zh-CN" altLang="en-US" sz="2400">
              <a:solidFill>
                <a:schemeClr val="accent6">
                  <a:lumMod val="75000"/>
                </a:schemeClr>
              </a:solidFill>
            </a:endParaRPr>
          </a:p>
          <a:p>
            <a:pPr fontAlgn="auto">
              <a:lnSpc>
                <a:spcPct val="150000"/>
              </a:lnSpc>
            </a:pPr>
            <a:r>
              <a:rPr lang="zh-CN" altLang="en-US" sz="2400">
                <a:solidFill>
                  <a:schemeClr val="accent6">
                    <a:lumMod val="75000"/>
                  </a:schemeClr>
                </a:solidFill>
              </a:rPr>
              <a:t>二战中被纳粹德国谋杀的600 万犹太人。</a:t>
            </a:r>
            <a:endParaRPr lang="zh-CN" altLang="en-US" sz="2400">
              <a:solidFill>
                <a:schemeClr val="accent6">
                  <a:lumMod val="75000"/>
                </a:schemeClr>
              </a:solidFill>
            </a:endParaRPr>
          </a:p>
          <a:p>
            <a:pPr fontAlgn="auto">
              <a:lnSpc>
                <a:spcPct val="150000"/>
              </a:lnSpc>
            </a:pPr>
            <a:r>
              <a:rPr lang="zh-CN" altLang="en-US" sz="2400"/>
              <a:t>面对不可规避的自然现象、经济危机、战争等都可以很容易地点燃大众歇斯底里的怒火，煽动恐惧的人们对被迫害或受鄙视的少数群体使用暴力。这种现象以不同的形式，在历史中不断上演。人们总是寄希望于一种合理的解释来排解、发泄恐惧不安的集体情绪。</a:t>
            </a:r>
            <a:endParaRPr lang="zh-CN" altLang="en-US" sz="2400"/>
          </a:p>
          <a:p>
            <a:pPr fontAlgn="auto">
              <a:lnSpc>
                <a:spcPct val="150000"/>
              </a:lnSpc>
            </a:pPr>
            <a:r>
              <a:rPr lang="zh-CN" altLang="en-US" sz="2400"/>
              <a:t>替罪羊就成了群体事件中最好的附属品。</a:t>
            </a:r>
            <a:endParaRPr lang="zh-CN" altLang="en-US" sz="2400"/>
          </a:p>
          <a:p>
            <a:pPr fontAlgn="auto">
              <a:lnSpc>
                <a:spcPct val="150000"/>
              </a:lnSpc>
            </a:pPr>
            <a:r>
              <a:rPr lang="zh-CN" altLang="en-US" sz="2400"/>
              <a:t>而这种附属品最主要的特征即是:</a:t>
            </a:r>
            <a:endParaRPr lang="zh-CN" altLang="en-US" sz="2400"/>
          </a:p>
          <a:p>
            <a:pPr fontAlgn="auto">
              <a:lnSpc>
                <a:spcPct val="150000"/>
              </a:lnSpc>
            </a:pPr>
            <a:r>
              <a:rPr lang="zh-CN" altLang="en-US" sz="2400">
                <a:solidFill>
                  <a:srgbClr val="7030A0"/>
                </a:solidFill>
              </a:rPr>
              <a:t>外人，边缘化群体</a:t>
            </a:r>
            <a:endParaRPr lang="zh-CN" altLang="en-US" sz="2400">
              <a:solidFill>
                <a:srgbClr val="7030A0"/>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0-#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0-#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0-#ppt_w/2"/>
                                          </p:val>
                                        </p:tav>
                                        <p:tav tm="100000">
                                          <p:val>
                                            <p:strVal val="#ppt_x"/>
                                          </p:val>
                                        </p:tav>
                                      </p:tavLst>
                                    </p:anim>
                                    <p:anim calcmode="lin" valueType="num">
                                      <p:cBhvr additive="base">
                                        <p:cTn id="18" dur="500" fill="hold"/>
                                        <p:tgtEl>
                                          <p:spTgt spid="21"/>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0-#ppt_w/2"/>
                                          </p:val>
                                        </p:tav>
                                        <p:tav tm="100000">
                                          <p:val>
                                            <p:strVal val="#ppt_x"/>
                                          </p:val>
                                        </p:tav>
                                      </p:tavLst>
                                    </p:anim>
                                    <p:anim calcmode="lin" valueType="num">
                                      <p:cBhvr additive="base">
                                        <p:cTn id="22"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1752600" y="4172651"/>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标题一</a:t>
            </a:r>
            <a:endParaRPr lang="zh-CN" altLang="en-US" sz="2400" b="1" dirty="0">
              <a:solidFill>
                <a:schemeClr val="bg1"/>
              </a:solidFill>
              <a:cs typeface="+mn-ea"/>
              <a:sym typeface="+mn-lt"/>
            </a:endParaRPr>
          </a:p>
        </p:txBody>
      </p:sp>
      <p:sp>
        <p:nvSpPr>
          <p:cNvPr id="20" name="文本框 19"/>
          <p:cNvSpPr txBox="1"/>
          <p:nvPr/>
        </p:nvSpPr>
        <p:spPr>
          <a:xfrm>
            <a:off x="4362854" y="3681815"/>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标题二</a:t>
            </a:r>
            <a:endParaRPr lang="zh-CN" altLang="en-US" sz="2400" b="1" dirty="0">
              <a:solidFill>
                <a:schemeClr val="bg1"/>
              </a:solidFill>
              <a:cs typeface="+mn-ea"/>
              <a:sym typeface="+mn-lt"/>
            </a:endParaRPr>
          </a:p>
        </p:txBody>
      </p:sp>
      <p:sp>
        <p:nvSpPr>
          <p:cNvPr id="21" name="文本框 20"/>
          <p:cNvSpPr txBox="1"/>
          <p:nvPr/>
        </p:nvSpPr>
        <p:spPr>
          <a:xfrm>
            <a:off x="7136808" y="4473656"/>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标题三</a:t>
            </a:r>
            <a:endParaRPr lang="zh-CN" altLang="en-US" sz="2400" b="1" dirty="0">
              <a:solidFill>
                <a:schemeClr val="bg1"/>
              </a:solidFill>
              <a:cs typeface="+mn-ea"/>
              <a:sym typeface="+mn-lt"/>
            </a:endParaRPr>
          </a:p>
        </p:txBody>
      </p:sp>
      <p:sp>
        <p:nvSpPr>
          <p:cNvPr id="22" name="文本框 21"/>
          <p:cNvSpPr txBox="1"/>
          <p:nvPr/>
        </p:nvSpPr>
        <p:spPr>
          <a:xfrm>
            <a:off x="10328910" y="4211374"/>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标题四</a:t>
            </a:r>
            <a:endParaRPr lang="zh-CN" altLang="en-US" sz="2400" b="1" dirty="0">
              <a:solidFill>
                <a:schemeClr val="bg1"/>
              </a:solidFill>
              <a:cs typeface="+mn-ea"/>
              <a:sym typeface="+mn-lt"/>
            </a:endParaRPr>
          </a:p>
        </p:txBody>
      </p:sp>
      <p:grpSp>
        <p:nvGrpSpPr>
          <p:cNvPr id="6" name="组合 5"/>
          <p:cNvGrpSpPr/>
          <p:nvPr/>
        </p:nvGrpSpPr>
        <p:grpSpPr>
          <a:xfrm>
            <a:off x="-78015" y="-1836012"/>
            <a:ext cx="1833789" cy="4378326"/>
            <a:chOff x="-240846" y="-487413"/>
            <a:chExt cx="1833789" cy="4378326"/>
          </a:xfrm>
        </p:grpSpPr>
        <p:sp>
          <p:nvSpPr>
            <p:cNvPr id="23" name="Freeform 960"/>
            <p:cNvSpPr/>
            <p:nvPr/>
          </p:nvSpPr>
          <p:spPr bwMode="auto">
            <a:xfrm>
              <a:off x="-226332" y="-487413"/>
              <a:ext cx="1819275" cy="3271838"/>
            </a:xfrm>
            <a:custGeom>
              <a:avLst/>
              <a:gdLst>
                <a:gd name="T0" fmla="*/ 0 w 955"/>
                <a:gd name="T1" fmla="*/ 135 h 1719"/>
                <a:gd name="T2" fmla="*/ 134 w 955"/>
                <a:gd name="T3" fmla="*/ 58 h 1719"/>
                <a:gd name="T4" fmla="*/ 423 w 955"/>
                <a:gd name="T5" fmla="*/ 136 h 1719"/>
                <a:gd name="T6" fmla="*/ 897 w 955"/>
                <a:gd name="T7" fmla="*/ 957 h 1719"/>
                <a:gd name="T8" fmla="*/ 820 w 955"/>
                <a:gd name="T9" fmla="*/ 1246 h 1719"/>
                <a:gd name="T10" fmla="*/ 0 w 955"/>
                <a:gd name="T11" fmla="*/ 1719 h 1719"/>
                <a:gd name="T12" fmla="*/ 0 w 955"/>
                <a:gd name="T13" fmla="*/ 135 h 1719"/>
              </a:gdLst>
              <a:ahLst/>
              <a:cxnLst>
                <a:cxn ang="0">
                  <a:pos x="T0" y="T1"/>
                </a:cxn>
                <a:cxn ang="0">
                  <a:pos x="T2" y="T3"/>
                </a:cxn>
                <a:cxn ang="0">
                  <a:pos x="T4" y="T5"/>
                </a:cxn>
                <a:cxn ang="0">
                  <a:pos x="T6" y="T7"/>
                </a:cxn>
                <a:cxn ang="0">
                  <a:pos x="T8" y="T9"/>
                </a:cxn>
                <a:cxn ang="0">
                  <a:pos x="T10" y="T11"/>
                </a:cxn>
                <a:cxn ang="0">
                  <a:pos x="T12" y="T13"/>
                </a:cxn>
              </a:cxnLst>
              <a:rect l="0" t="0" r="r" b="b"/>
              <a:pathLst>
                <a:path w="955" h="1719">
                  <a:moveTo>
                    <a:pt x="0" y="135"/>
                  </a:moveTo>
                  <a:cubicBezTo>
                    <a:pt x="134" y="58"/>
                    <a:pt x="134" y="58"/>
                    <a:pt x="134" y="58"/>
                  </a:cubicBezTo>
                  <a:cubicBezTo>
                    <a:pt x="235" y="0"/>
                    <a:pt x="365" y="35"/>
                    <a:pt x="423" y="136"/>
                  </a:cubicBezTo>
                  <a:cubicBezTo>
                    <a:pt x="897" y="957"/>
                    <a:pt x="897" y="957"/>
                    <a:pt x="897" y="957"/>
                  </a:cubicBezTo>
                  <a:cubicBezTo>
                    <a:pt x="955" y="1058"/>
                    <a:pt x="921" y="1188"/>
                    <a:pt x="820" y="1246"/>
                  </a:cubicBezTo>
                  <a:cubicBezTo>
                    <a:pt x="0" y="1719"/>
                    <a:pt x="0" y="1719"/>
                    <a:pt x="0" y="1719"/>
                  </a:cubicBezTo>
                  <a:lnTo>
                    <a:pt x="0" y="135"/>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4" name="Freeform 961"/>
            <p:cNvSpPr>
              <a:spLocks noEditPoints="1"/>
            </p:cNvSpPr>
            <p:nvPr/>
          </p:nvSpPr>
          <p:spPr bwMode="auto">
            <a:xfrm>
              <a:off x="-226332" y="1671587"/>
              <a:ext cx="1338263" cy="1711325"/>
            </a:xfrm>
            <a:custGeom>
              <a:avLst/>
              <a:gdLst>
                <a:gd name="T0" fmla="*/ 253 w 702"/>
                <a:gd name="T1" fmla="*/ 216 h 899"/>
                <a:gd name="T2" fmla="*/ 486 w 702"/>
                <a:gd name="T3" fmla="*/ 450 h 899"/>
                <a:gd name="T4" fmla="*/ 253 w 702"/>
                <a:gd name="T5" fmla="*/ 683 h 899"/>
                <a:gd name="T6" fmla="*/ 19 w 702"/>
                <a:gd name="T7" fmla="*/ 450 h 899"/>
                <a:gd name="T8" fmla="*/ 253 w 702"/>
                <a:gd name="T9" fmla="*/ 216 h 899"/>
                <a:gd name="T10" fmla="*/ 253 w 702"/>
                <a:gd name="T11" fmla="*/ 0 h 899"/>
                <a:gd name="T12" fmla="*/ 702 w 702"/>
                <a:gd name="T13" fmla="*/ 450 h 899"/>
                <a:gd name="T14" fmla="*/ 253 w 702"/>
                <a:gd name="T15" fmla="*/ 899 h 899"/>
                <a:gd name="T16" fmla="*/ 0 w 702"/>
                <a:gd name="T17" fmla="*/ 821 h 899"/>
                <a:gd name="T18" fmla="*/ 0 w 702"/>
                <a:gd name="T19" fmla="*/ 78 h 899"/>
                <a:gd name="T20" fmla="*/ 253 w 702"/>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2" h="899">
                  <a:moveTo>
                    <a:pt x="253" y="216"/>
                  </a:moveTo>
                  <a:cubicBezTo>
                    <a:pt x="381" y="216"/>
                    <a:pt x="486" y="321"/>
                    <a:pt x="486" y="450"/>
                  </a:cubicBezTo>
                  <a:cubicBezTo>
                    <a:pt x="486" y="578"/>
                    <a:pt x="381" y="683"/>
                    <a:pt x="253" y="683"/>
                  </a:cubicBezTo>
                  <a:cubicBezTo>
                    <a:pt x="124" y="683"/>
                    <a:pt x="19" y="578"/>
                    <a:pt x="19" y="450"/>
                  </a:cubicBezTo>
                  <a:cubicBezTo>
                    <a:pt x="19" y="321"/>
                    <a:pt x="124" y="216"/>
                    <a:pt x="253" y="216"/>
                  </a:cubicBezTo>
                  <a:close/>
                  <a:moveTo>
                    <a:pt x="253" y="0"/>
                  </a:moveTo>
                  <a:cubicBezTo>
                    <a:pt x="501" y="0"/>
                    <a:pt x="702" y="201"/>
                    <a:pt x="702" y="450"/>
                  </a:cubicBezTo>
                  <a:cubicBezTo>
                    <a:pt x="702" y="698"/>
                    <a:pt x="501" y="899"/>
                    <a:pt x="253" y="899"/>
                  </a:cubicBezTo>
                  <a:cubicBezTo>
                    <a:pt x="159" y="899"/>
                    <a:pt x="72" y="870"/>
                    <a:pt x="0" y="821"/>
                  </a:cubicBezTo>
                  <a:cubicBezTo>
                    <a:pt x="0" y="78"/>
                    <a:pt x="0" y="78"/>
                    <a:pt x="0" y="78"/>
                  </a:cubicBezTo>
                  <a:cubicBezTo>
                    <a:pt x="72" y="29"/>
                    <a:pt x="159" y="0"/>
                    <a:pt x="253" y="0"/>
                  </a:cubicBezTo>
                  <a:close/>
                </a:path>
              </a:pathLst>
            </a:custGeom>
            <a:solidFill>
              <a:srgbClr val="E94E27">
                <a:lumMod val="60000"/>
                <a:lumOff val="4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5" name="Freeform 966"/>
            <p:cNvSpPr>
              <a:spLocks noEditPoints="1"/>
            </p:cNvSpPr>
            <p:nvPr/>
          </p:nvSpPr>
          <p:spPr bwMode="auto">
            <a:xfrm>
              <a:off x="-226332" y="1750962"/>
              <a:ext cx="1417638" cy="1711325"/>
            </a:xfrm>
            <a:custGeom>
              <a:avLst/>
              <a:gdLst>
                <a:gd name="T0" fmla="*/ 294 w 744"/>
                <a:gd name="T1" fmla="*/ 216 h 899"/>
                <a:gd name="T2" fmla="*/ 528 w 744"/>
                <a:gd name="T3" fmla="*/ 449 h 899"/>
                <a:gd name="T4" fmla="*/ 294 w 744"/>
                <a:gd name="T5" fmla="*/ 683 h 899"/>
                <a:gd name="T6" fmla="*/ 61 w 744"/>
                <a:gd name="T7" fmla="*/ 449 h 899"/>
                <a:gd name="T8" fmla="*/ 294 w 744"/>
                <a:gd name="T9" fmla="*/ 216 h 899"/>
                <a:gd name="T10" fmla="*/ 294 w 744"/>
                <a:gd name="T11" fmla="*/ 0 h 899"/>
                <a:gd name="T12" fmla="*/ 744 w 744"/>
                <a:gd name="T13" fmla="*/ 449 h 899"/>
                <a:gd name="T14" fmla="*/ 294 w 744"/>
                <a:gd name="T15" fmla="*/ 899 h 899"/>
                <a:gd name="T16" fmla="*/ 0 w 744"/>
                <a:gd name="T17" fmla="*/ 789 h 899"/>
                <a:gd name="T18" fmla="*/ 0 w 744"/>
                <a:gd name="T19" fmla="*/ 110 h 899"/>
                <a:gd name="T20" fmla="*/ 294 w 744"/>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4" h="899">
                  <a:moveTo>
                    <a:pt x="294" y="216"/>
                  </a:moveTo>
                  <a:cubicBezTo>
                    <a:pt x="423" y="216"/>
                    <a:pt x="528" y="320"/>
                    <a:pt x="528" y="449"/>
                  </a:cubicBezTo>
                  <a:cubicBezTo>
                    <a:pt x="528" y="578"/>
                    <a:pt x="423" y="683"/>
                    <a:pt x="294" y="683"/>
                  </a:cubicBezTo>
                  <a:cubicBezTo>
                    <a:pt x="165" y="683"/>
                    <a:pt x="61" y="578"/>
                    <a:pt x="61" y="449"/>
                  </a:cubicBezTo>
                  <a:cubicBezTo>
                    <a:pt x="61" y="320"/>
                    <a:pt x="165" y="216"/>
                    <a:pt x="294" y="216"/>
                  </a:cubicBezTo>
                  <a:close/>
                  <a:moveTo>
                    <a:pt x="294" y="0"/>
                  </a:moveTo>
                  <a:cubicBezTo>
                    <a:pt x="542" y="0"/>
                    <a:pt x="744" y="201"/>
                    <a:pt x="744" y="449"/>
                  </a:cubicBezTo>
                  <a:cubicBezTo>
                    <a:pt x="744" y="697"/>
                    <a:pt x="542" y="899"/>
                    <a:pt x="294" y="899"/>
                  </a:cubicBezTo>
                  <a:cubicBezTo>
                    <a:pt x="182" y="899"/>
                    <a:pt x="79" y="857"/>
                    <a:pt x="0" y="789"/>
                  </a:cubicBezTo>
                  <a:cubicBezTo>
                    <a:pt x="0" y="110"/>
                    <a:pt x="0" y="110"/>
                    <a:pt x="0" y="110"/>
                  </a:cubicBezTo>
                  <a:cubicBezTo>
                    <a:pt x="79" y="41"/>
                    <a:pt x="182" y="0"/>
                    <a:pt x="294" y="0"/>
                  </a:cubicBezTo>
                  <a:close/>
                </a:path>
              </a:pathLst>
            </a:custGeom>
            <a:solidFill>
              <a:srgbClr val="EC94A1"/>
            </a:solidFill>
            <a:ln>
              <a:noFill/>
            </a:ln>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26" name="Freeform 971"/>
            <p:cNvSpPr>
              <a:spLocks noEditPoints="1"/>
            </p:cNvSpPr>
            <p:nvPr/>
          </p:nvSpPr>
          <p:spPr bwMode="auto">
            <a:xfrm>
              <a:off x="529318" y="2892375"/>
              <a:ext cx="996950" cy="998538"/>
            </a:xfrm>
            <a:custGeom>
              <a:avLst/>
              <a:gdLst>
                <a:gd name="T0" fmla="*/ 187 w 523"/>
                <a:gd name="T1" fmla="*/ 513 h 524"/>
                <a:gd name="T2" fmla="*/ 77 w 523"/>
                <a:gd name="T3" fmla="*/ 447 h 524"/>
                <a:gd name="T4" fmla="*/ 11 w 523"/>
                <a:gd name="T5" fmla="*/ 337 h 524"/>
                <a:gd name="T6" fmla="*/ 187 w 523"/>
                <a:gd name="T7" fmla="*/ 513 h 524"/>
                <a:gd name="T8" fmla="*/ 311 w 523"/>
                <a:gd name="T9" fmla="*/ 519 h 524"/>
                <a:gd name="T10" fmla="*/ 257 w 523"/>
                <a:gd name="T11" fmla="*/ 524 h 524"/>
                <a:gd name="T12" fmla="*/ 0 w 523"/>
                <a:gd name="T13" fmla="*/ 267 h 524"/>
                <a:gd name="T14" fmla="*/ 5 w 523"/>
                <a:gd name="T15" fmla="*/ 213 h 524"/>
                <a:gd name="T16" fmla="*/ 311 w 523"/>
                <a:gd name="T17" fmla="*/ 519 h 524"/>
                <a:gd name="T18" fmla="*/ 397 w 523"/>
                <a:gd name="T19" fmla="*/ 486 h 524"/>
                <a:gd name="T20" fmla="*/ 357 w 523"/>
                <a:gd name="T21" fmla="*/ 506 h 524"/>
                <a:gd name="T22" fmla="*/ 18 w 523"/>
                <a:gd name="T23" fmla="*/ 167 h 524"/>
                <a:gd name="T24" fmla="*/ 38 w 523"/>
                <a:gd name="T25" fmla="*/ 127 h 524"/>
                <a:gd name="T26" fmla="*/ 397 w 523"/>
                <a:gd name="T27" fmla="*/ 486 h 524"/>
                <a:gd name="T28" fmla="*/ 461 w 523"/>
                <a:gd name="T29" fmla="*/ 432 h 524"/>
                <a:gd name="T30" fmla="*/ 447 w 523"/>
                <a:gd name="T31" fmla="*/ 447 h 524"/>
                <a:gd name="T32" fmla="*/ 431 w 523"/>
                <a:gd name="T33" fmla="*/ 461 h 524"/>
                <a:gd name="T34" fmla="*/ 62 w 523"/>
                <a:gd name="T35" fmla="*/ 93 h 524"/>
                <a:gd name="T36" fmla="*/ 77 w 523"/>
                <a:gd name="T37" fmla="*/ 77 h 524"/>
                <a:gd name="T38" fmla="*/ 92 w 523"/>
                <a:gd name="T39" fmla="*/ 63 h 524"/>
                <a:gd name="T40" fmla="*/ 461 w 523"/>
                <a:gd name="T41" fmla="*/ 432 h 524"/>
                <a:gd name="T42" fmla="*/ 505 w 523"/>
                <a:gd name="T43" fmla="*/ 358 h 524"/>
                <a:gd name="T44" fmla="*/ 486 w 523"/>
                <a:gd name="T45" fmla="*/ 397 h 524"/>
                <a:gd name="T46" fmla="*/ 126 w 523"/>
                <a:gd name="T47" fmla="*/ 38 h 524"/>
                <a:gd name="T48" fmla="*/ 166 w 523"/>
                <a:gd name="T49" fmla="*/ 19 h 524"/>
                <a:gd name="T50" fmla="*/ 505 w 523"/>
                <a:gd name="T51" fmla="*/ 358 h 524"/>
                <a:gd name="T52" fmla="*/ 523 w 523"/>
                <a:gd name="T53" fmla="*/ 257 h 524"/>
                <a:gd name="T54" fmla="*/ 518 w 523"/>
                <a:gd name="T55" fmla="*/ 312 h 524"/>
                <a:gd name="T56" fmla="*/ 212 w 523"/>
                <a:gd name="T57" fmla="*/ 5 h 524"/>
                <a:gd name="T58" fmla="*/ 266 w 523"/>
                <a:gd name="T59" fmla="*/ 1 h 524"/>
                <a:gd name="T60" fmla="*/ 523 w 523"/>
                <a:gd name="T61" fmla="*/ 257 h 524"/>
                <a:gd name="T62" fmla="*/ 447 w 523"/>
                <a:gd name="T63" fmla="*/ 77 h 524"/>
                <a:gd name="T64" fmla="*/ 512 w 523"/>
                <a:gd name="T65" fmla="*/ 187 h 524"/>
                <a:gd name="T66" fmla="*/ 336 w 523"/>
                <a:gd name="T67" fmla="*/ 12 h 524"/>
                <a:gd name="T68" fmla="*/ 447 w 523"/>
                <a:gd name="T69" fmla="*/ 77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23" h="524">
                  <a:moveTo>
                    <a:pt x="187" y="513"/>
                  </a:moveTo>
                  <a:cubicBezTo>
                    <a:pt x="146" y="501"/>
                    <a:pt x="108" y="479"/>
                    <a:pt x="77" y="447"/>
                  </a:cubicBezTo>
                  <a:cubicBezTo>
                    <a:pt x="45" y="415"/>
                    <a:pt x="23" y="377"/>
                    <a:pt x="11" y="337"/>
                  </a:cubicBezTo>
                  <a:lnTo>
                    <a:pt x="187" y="513"/>
                  </a:lnTo>
                  <a:close/>
                  <a:moveTo>
                    <a:pt x="311" y="519"/>
                  </a:moveTo>
                  <a:cubicBezTo>
                    <a:pt x="293" y="523"/>
                    <a:pt x="275" y="524"/>
                    <a:pt x="257" y="524"/>
                  </a:cubicBezTo>
                  <a:cubicBezTo>
                    <a:pt x="0" y="267"/>
                    <a:pt x="0" y="267"/>
                    <a:pt x="0" y="267"/>
                  </a:cubicBezTo>
                  <a:cubicBezTo>
                    <a:pt x="0" y="249"/>
                    <a:pt x="1" y="231"/>
                    <a:pt x="5" y="213"/>
                  </a:cubicBezTo>
                  <a:lnTo>
                    <a:pt x="311" y="519"/>
                  </a:lnTo>
                  <a:close/>
                  <a:moveTo>
                    <a:pt x="397" y="486"/>
                  </a:moveTo>
                  <a:cubicBezTo>
                    <a:pt x="384" y="494"/>
                    <a:pt x="371" y="500"/>
                    <a:pt x="357" y="506"/>
                  </a:cubicBezTo>
                  <a:cubicBezTo>
                    <a:pt x="18" y="167"/>
                    <a:pt x="18" y="167"/>
                    <a:pt x="18" y="167"/>
                  </a:cubicBezTo>
                  <a:cubicBezTo>
                    <a:pt x="23" y="153"/>
                    <a:pt x="30" y="140"/>
                    <a:pt x="38" y="127"/>
                  </a:cubicBezTo>
                  <a:lnTo>
                    <a:pt x="397" y="486"/>
                  </a:lnTo>
                  <a:close/>
                  <a:moveTo>
                    <a:pt x="461" y="432"/>
                  </a:moveTo>
                  <a:cubicBezTo>
                    <a:pt x="456" y="437"/>
                    <a:pt x="452" y="442"/>
                    <a:pt x="447" y="447"/>
                  </a:cubicBezTo>
                  <a:cubicBezTo>
                    <a:pt x="442" y="452"/>
                    <a:pt x="436" y="457"/>
                    <a:pt x="431" y="461"/>
                  </a:cubicBezTo>
                  <a:cubicBezTo>
                    <a:pt x="62" y="93"/>
                    <a:pt x="62" y="93"/>
                    <a:pt x="62" y="93"/>
                  </a:cubicBezTo>
                  <a:cubicBezTo>
                    <a:pt x="67" y="87"/>
                    <a:pt x="72" y="82"/>
                    <a:pt x="77" y="77"/>
                  </a:cubicBezTo>
                  <a:cubicBezTo>
                    <a:pt x="82" y="72"/>
                    <a:pt x="87" y="68"/>
                    <a:pt x="92" y="63"/>
                  </a:cubicBezTo>
                  <a:lnTo>
                    <a:pt x="461" y="432"/>
                  </a:lnTo>
                  <a:close/>
                  <a:moveTo>
                    <a:pt x="505" y="358"/>
                  </a:moveTo>
                  <a:cubicBezTo>
                    <a:pt x="500" y="371"/>
                    <a:pt x="493" y="385"/>
                    <a:pt x="486" y="397"/>
                  </a:cubicBezTo>
                  <a:cubicBezTo>
                    <a:pt x="126" y="38"/>
                    <a:pt x="126" y="38"/>
                    <a:pt x="126" y="38"/>
                  </a:cubicBezTo>
                  <a:cubicBezTo>
                    <a:pt x="139" y="31"/>
                    <a:pt x="152" y="24"/>
                    <a:pt x="166" y="19"/>
                  </a:cubicBezTo>
                  <a:lnTo>
                    <a:pt x="505" y="358"/>
                  </a:lnTo>
                  <a:close/>
                  <a:moveTo>
                    <a:pt x="523" y="257"/>
                  </a:moveTo>
                  <a:cubicBezTo>
                    <a:pt x="523" y="276"/>
                    <a:pt x="522" y="294"/>
                    <a:pt x="518" y="312"/>
                  </a:cubicBezTo>
                  <a:cubicBezTo>
                    <a:pt x="212" y="5"/>
                    <a:pt x="212" y="5"/>
                    <a:pt x="212" y="5"/>
                  </a:cubicBezTo>
                  <a:cubicBezTo>
                    <a:pt x="230" y="2"/>
                    <a:pt x="248" y="0"/>
                    <a:pt x="266" y="1"/>
                  </a:cubicBezTo>
                  <a:lnTo>
                    <a:pt x="523" y="257"/>
                  </a:lnTo>
                  <a:close/>
                  <a:moveTo>
                    <a:pt x="447" y="77"/>
                  </a:moveTo>
                  <a:cubicBezTo>
                    <a:pt x="478" y="109"/>
                    <a:pt x="500" y="147"/>
                    <a:pt x="512" y="187"/>
                  </a:cubicBezTo>
                  <a:cubicBezTo>
                    <a:pt x="336" y="12"/>
                    <a:pt x="336" y="12"/>
                    <a:pt x="336" y="12"/>
                  </a:cubicBezTo>
                  <a:cubicBezTo>
                    <a:pt x="377" y="24"/>
                    <a:pt x="415" y="45"/>
                    <a:pt x="447" y="77"/>
                  </a:cubicBezTo>
                  <a:close/>
                </a:path>
              </a:pathLst>
            </a:custGeom>
            <a:solidFill>
              <a:srgbClr val="E94E27">
                <a:lumMod val="40000"/>
                <a:lumOff val="6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7" name="Oval 976"/>
            <p:cNvSpPr>
              <a:spLocks noChangeArrowheads="1"/>
            </p:cNvSpPr>
            <p:nvPr/>
          </p:nvSpPr>
          <p:spPr bwMode="auto">
            <a:xfrm>
              <a:off x="1105581" y="2427237"/>
              <a:ext cx="158750"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8" name="Freeform 982"/>
            <p:cNvSpPr/>
            <p:nvPr/>
          </p:nvSpPr>
          <p:spPr bwMode="auto">
            <a:xfrm>
              <a:off x="-226332" y="95200"/>
              <a:ext cx="1176338" cy="1344613"/>
            </a:xfrm>
            <a:custGeom>
              <a:avLst/>
              <a:gdLst>
                <a:gd name="T0" fmla="*/ 427 w 617"/>
                <a:gd name="T1" fmla="*/ 644 h 706"/>
                <a:gd name="T2" fmla="*/ 607 w 617"/>
                <a:gd name="T3" fmla="*/ 612 h 706"/>
                <a:gd name="T4" fmla="*/ 300 w 617"/>
                <a:gd name="T5" fmla="*/ 136 h 706"/>
                <a:gd name="T6" fmla="*/ 0 w 617"/>
                <a:gd name="T7" fmla="*/ 0 h 706"/>
                <a:gd name="T8" fmla="*/ 0 w 617"/>
                <a:gd name="T9" fmla="*/ 189 h 706"/>
                <a:gd name="T10" fmla="*/ 195 w 617"/>
                <a:gd name="T11" fmla="*/ 285 h 706"/>
                <a:gd name="T12" fmla="*/ 427 w 617"/>
                <a:gd name="T13" fmla="*/ 644 h 706"/>
              </a:gdLst>
              <a:ahLst/>
              <a:cxnLst>
                <a:cxn ang="0">
                  <a:pos x="T0" y="T1"/>
                </a:cxn>
                <a:cxn ang="0">
                  <a:pos x="T2" y="T3"/>
                </a:cxn>
                <a:cxn ang="0">
                  <a:pos x="T4" y="T5"/>
                </a:cxn>
                <a:cxn ang="0">
                  <a:pos x="T6" y="T7"/>
                </a:cxn>
                <a:cxn ang="0">
                  <a:pos x="T8" y="T9"/>
                </a:cxn>
                <a:cxn ang="0">
                  <a:pos x="T10" y="T11"/>
                </a:cxn>
                <a:cxn ang="0">
                  <a:pos x="T12" y="T13"/>
                </a:cxn>
              </a:cxnLst>
              <a:rect l="0" t="0" r="r" b="b"/>
              <a:pathLst>
                <a:path w="617" h="706">
                  <a:moveTo>
                    <a:pt x="427" y="644"/>
                  </a:moveTo>
                  <a:cubicBezTo>
                    <a:pt x="438" y="706"/>
                    <a:pt x="617" y="669"/>
                    <a:pt x="607" y="612"/>
                  </a:cubicBezTo>
                  <a:cubicBezTo>
                    <a:pt x="569" y="403"/>
                    <a:pt x="454" y="244"/>
                    <a:pt x="300" y="136"/>
                  </a:cubicBezTo>
                  <a:cubicBezTo>
                    <a:pt x="211" y="72"/>
                    <a:pt x="108" y="27"/>
                    <a:pt x="0" y="0"/>
                  </a:cubicBezTo>
                  <a:cubicBezTo>
                    <a:pt x="0" y="189"/>
                    <a:pt x="0" y="189"/>
                    <a:pt x="0" y="189"/>
                  </a:cubicBezTo>
                  <a:cubicBezTo>
                    <a:pt x="70" y="212"/>
                    <a:pt x="136" y="244"/>
                    <a:pt x="195" y="285"/>
                  </a:cubicBezTo>
                  <a:cubicBezTo>
                    <a:pt x="311" y="367"/>
                    <a:pt x="398" y="488"/>
                    <a:pt x="427" y="644"/>
                  </a:cubicBezTo>
                  <a:close/>
                </a:path>
              </a:pathLst>
            </a:custGeom>
            <a:solidFill>
              <a:srgbClr val="E94E27">
                <a:lumMod val="60000"/>
                <a:lumOff val="4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9" name="Freeform 983"/>
            <p:cNvSpPr/>
            <p:nvPr/>
          </p:nvSpPr>
          <p:spPr bwMode="auto">
            <a:xfrm>
              <a:off x="-240846" y="-1638"/>
              <a:ext cx="1255713" cy="1362075"/>
            </a:xfrm>
            <a:custGeom>
              <a:avLst/>
              <a:gdLst>
                <a:gd name="T0" fmla="*/ 469 w 659"/>
                <a:gd name="T1" fmla="*/ 653 h 716"/>
                <a:gd name="T2" fmla="*/ 648 w 659"/>
                <a:gd name="T3" fmla="*/ 621 h 716"/>
                <a:gd name="T4" fmla="*/ 342 w 659"/>
                <a:gd name="T5" fmla="*/ 145 h 716"/>
                <a:gd name="T6" fmla="*/ 0 w 659"/>
                <a:gd name="T7" fmla="*/ 0 h 716"/>
                <a:gd name="T8" fmla="*/ 0 w 659"/>
                <a:gd name="T9" fmla="*/ 187 h 716"/>
                <a:gd name="T10" fmla="*/ 237 w 659"/>
                <a:gd name="T11" fmla="*/ 294 h 716"/>
                <a:gd name="T12" fmla="*/ 469 w 659"/>
                <a:gd name="T13" fmla="*/ 653 h 716"/>
              </a:gdLst>
              <a:ahLst/>
              <a:cxnLst>
                <a:cxn ang="0">
                  <a:pos x="T0" y="T1"/>
                </a:cxn>
                <a:cxn ang="0">
                  <a:pos x="T2" y="T3"/>
                </a:cxn>
                <a:cxn ang="0">
                  <a:pos x="T4" y="T5"/>
                </a:cxn>
                <a:cxn ang="0">
                  <a:pos x="T6" y="T7"/>
                </a:cxn>
                <a:cxn ang="0">
                  <a:pos x="T8" y="T9"/>
                </a:cxn>
                <a:cxn ang="0">
                  <a:pos x="T10" y="T11"/>
                </a:cxn>
                <a:cxn ang="0">
                  <a:pos x="T12" y="T13"/>
                </a:cxn>
              </a:cxnLst>
              <a:rect l="0" t="0" r="r" b="b"/>
              <a:pathLst>
                <a:path w="659" h="716">
                  <a:moveTo>
                    <a:pt x="469" y="653"/>
                  </a:moveTo>
                  <a:cubicBezTo>
                    <a:pt x="480" y="716"/>
                    <a:pt x="659" y="678"/>
                    <a:pt x="648" y="621"/>
                  </a:cubicBezTo>
                  <a:cubicBezTo>
                    <a:pt x="611" y="413"/>
                    <a:pt x="496" y="253"/>
                    <a:pt x="342" y="145"/>
                  </a:cubicBezTo>
                  <a:cubicBezTo>
                    <a:pt x="241" y="74"/>
                    <a:pt x="123" y="25"/>
                    <a:pt x="0" y="0"/>
                  </a:cubicBezTo>
                  <a:cubicBezTo>
                    <a:pt x="0" y="187"/>
                    <a:pt x="0" y="187"/>
                    <a:pt x="0" y="187"/>
                  </a:cubicBezTo>
                  <a:cubicBezTo>
                    <a:pt x="86" y="209"/>
                    <a:pt x="166" y="245"/>
                    <a:pt x="237" y="294"/>
                  </a:cubicBezTo>
                  <a:cubicBezTo>
                    <a:pt x="353" y="376"/>
                    <a:pt x="440" y="497"/>
                    <a:pt x="469" y="653"/>
                  </a:cubicBezTo>
                  <a:close/>
                </a:path>
              </a:pathLst>
            </a:custGeom>
            <a:solidFill>
              <a:srgbClr val="F3BD20"/>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30" name="Freeform 984"/>
            <p:cNvSpPr/>
            <p:nvPr/>
          </p:nvSpPr>
          <p:spPr bwMode="auto">
            <a:xfrm>
              <a:off x="726168" y="1147712"/>
              <a:ext cx="228600" cy="152400"/>
            </a:xfrm>
            <a:custGeom>
              <a:avLst/>
              <a:gdLst>
                <a:gd name="T0" fmla="*/ 113 w 120"/>
                <a:gd name="T1" fmla="*/ 28 h 80"/>
                <a:gd name="T2" fmla="*/ 7 w 120"/>
                <a:gd name="T3" fmla="*/ 49 h 80"/>
                <a:gd name="T4" fmla="*/ 113 w 120"/>
                <a:gd name="T5" fmla="*/ 28 h 80"/>
              </a:gdLst>
              <a:ahLst/>
              <a:cxnLst>
                <a:cxn ang="0">
                  <a:pos x="T0" y="T1"/>
                </a:cxn>
                <a:cxn ang="0">
                  <a:pos x="T2" y="T3"/>
                </a:cxn>
                <a:cxn ang="0">
                  <a:pos x="T4" y="T5"/>
                </a:cxn>
              </a:cxnLst>
              <a:rect l="0" t="0" r="r" b="b"/>
              <a:pathLst>
                <a:path w="120" h="80">
                  <a:moveTo>
                    <a:pt x="113" y="28"/>
                  </a:moveTo>
                  <a:cubicBezTo>
                    <a:pt x="105" y="0"/>
                    <a:pt x="0" y="22"/>
                    <a:pt x="7" y="49"/>
                  </a:cubicBezTo>
                  <a:cubicBezTo>
                    <a:pt x="16" y="80"/>
                    <a:pt x="120" y="54"/>
                    <a:pt x="113" y="28"/>
                  </a:cubicBezTo>
                  <a:close/>
                </a:path>
              </a:pathLst>
            </a:custGeom>
            <a:solidFill>
              <a:srgbClr val="F086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1" name="Freeform 985"/>
            <p:cNvSpPr/>
            <p:nvPr/>
          </p:nvSpPr>
          <p:spPr bwMode="auto">
            <a:xfrm>
              <a:off x="294368" y="239662"/>
              <a:ext cx="639763" cy="766763"/>
            </a:xfrm>
            <a:custGeom>
              <a:avLst/>
              <a:gdLst>
                <a:gd name="T0" fmla="*/ 307 w 336"/>
                <a:gd name="T1" fmla="*/ 392 h 403"/>
                <a:gd name="T2" fmla="*/ 325 w 336"/>
                <a:gd name="T3" fmla="*/ 400 h 403"/>
                <a:gd name="T4" fmla="*/ 333 w 336"/>
                <a:gd name="T5" fmla="*/ 383 h 403"/>
                <a:gd name="T6" fmla="*/ 212 w 336"/>
                <a:gd name="T7" fmla="*/ 171 h 403"/>
                <a:gd name="T8" fmla="*/ 23 w 336"/>
                <a:gd name="T9" fmla="*/ 5 h 403"/>
                <a:gd name="T10" fmla="*/ 4 w 336"/>
                <a:gd name="T11" fmla="*/ 9 h 403"/>
                <a:gd name="T12" fmla="*/ 8 w 336"/>
                <a:gd name="T13" fmla="*/ 28 h 403"/>
                <a:gd name="T14" fmla="*/ 190 w 336"/>
                <a:gd name="T15" fmla="*/ 189 h 403"/>
                <a:gd name="T16" fmla="*/ 307 w 336"/>
                <a:gd name="T17" fmla="*/ 392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403">
                  <a:moveTo>
                    <a:pt x="307" y="392"/>
                  </a:moveTo>
                  <a:cubicBezTo>
                    <a:pt x="310" y="399"/>
                    <a:pt x="318" y="403"/>
                    <a:pt x="325" y="400"/>
                  </a:cubicBezTo>
                  <a:cubicBezTo>
                    <a:pt x="332" y="398"/>
                    <a:pt x="336" y="390"/>
                    <a:pt x="333" y="383"/>
                  </a:cubicBezTo>
                  <a:cubicBezTo>
                    <a:pt x="304" y="304"/>
                    <a:pt x="263" y="234"/>
                    <a:pt x="212" y="171"/>
                  </a:cubicBezTo>
                  <a:cubicBezTo>
                    <a:pt x="160" y="108"/>
                    <a:pt x="97" y="53"/>
                    <a:pt x="23" y="5"/>
                  </a:cubicBezTo>
                  <a:cubicBezTo>
                    <a:pt x="17" y="0"/>
                    <a:pt x="9" y="2"/>
                    <a:pt x="4" y="9"/>
                  </a:cubicBezTo>
                  <a:cubicBezTo>
                    <a:pt x="0" y="15"/>
                    <a:pt x="2" y="23"/>
                    <a:pt x="8" y="28"/>
                  </a:cubicBezTo>
                  <a:cubicBezTo>
                    <a:pt x="80" y="74"/>
                    <a:pt x="140" y="128"/>
                    <a:pt x="190" y="189"/>
                  </a:cubicBezTo>
                  <a:cubicBezTo>
                    <a:pt x="240" y="249"/>
                    <a:pt x="279" y="317"/>
                    <a:pt x="307" y="39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2" name="Freeform 986"/>
            <p:cNvSpPr/>
            <p:nvPr/>
          </p:nvSpPr>
          <p:spPr bwMode="auto">
            <a:xfrm>
              <a:off x="899206" y="1019125"/>
              <a:ext cx="57150" cy="57150"/>
            </a:xfrm>
            <a:custGeom>
              <a:avLst/>
              <a:gdLst>
                <a:gd name="T0" fmla="*/ 19 w 30"/>
                <a:gd name="T1" fmla="*/ 2 h 30"/>
                <a:gd name="T2" fmla="*/ 2 w 30"/>
                <a:gd name="T3" fmla="*/ 11 h 30"/>
                <a:gd name="T4" fmla="*/ 12 w 30"/>
                <a:gd name="T5" fmla="*/ 28 h 30"/>
                <a:gd name="T6" fmla="*/ 28 w 30"/>
                <a:gd name="T7" fmla="*/ 19 h 30"/>
                <a:gd name="T8" fmla="*/ 19 w 30"/>
                <a:gd name="T9" fmla="*/ 2 h 30"/>
              </a:gdLst>
              <a:ahLst/>
              <a:cxnLst>
                <a:cxn ang="0">
                  <a:pos x="T0" y="T1"/>
                </a:cxn>
                <a:cxn ang="0">
                  <a:pos x="T2" y="T3"/>
                </a:cxn>
                <a:cxn ang="0">
                  <a:pos x="T4" y="T5"/>
                </a:cxn>
                <a:cxn ang="0">
                  <a:pos x="T6" y="T7"/>
                </a:cxn>
                <a:cxn ang="0">
                  <a:pos x="T8" y="T9"/>
                </a:cxn>
              </a:cxnLst>
              <a:rect l="0" t="0" r="r" b="b"/>
              <a:pathLst>
                <a:path w="30" h="30">
                  <a:moveTo>
                    <a:pt x="19" y="2"/>
                  </a:moveTo>
                  <a:cubicBezTo>
                    <a:pt x="11" y="0"/>
                    <a:pt x="4" y="4"/>
                    <a:pt x="2" y="11"/>
                  </a:cubicBezTo>
                  <a:cubicBezTo>
                    <a:pt x="0" y="19"/>
                    <a:pt x="4" y="26"/>
                    <a:pt x="12" y="28"/>
                  </a:cubicBezTo>
                  <a:cubicBezTo>
                    <a:pt x="19" y="30"/>
                    <a:pt x="26" y="26"/>
                    <a:pt x="28" y="19"/>
                  </a:cubicBezTo>
                  <a:cubicBezTo>
                    <a:pt x="30" y="11"/>
                    <a:pt x="26" y="4"/>
                    <a:pt x="19"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grpSp>
      <p:grpSp>
        <p:nvGrpSpPr>
          <p:cNvPr id="44" name="组合 43"/>
          <p:cNvGrpSpPr/>
          <p:nvPr/>
        </p:nvGrpSpPr>
        <p:grpSpPr>
          <a:xfrm>
            <a:off x="9913937" y="4092321"/>
            <a:ext cx="2278063" cy="2767013"/>
            <a:chOff x="9923463" y="823659"/>
            <a:chExt cx="2278063" cy="2767013"/>
          </a:xfrm>
        </p:grpSpPr>
        <p:sp>
          <p:nvSpPr>
            <p:cNvPr id="45" name="Freeform 963"/>
            <p:cNvSpPr/>
            <p:nvPr userDrawn="1"/>
          </p:nvSpPr>
          <p:spPr bwMode="auto">
            <a:xfrm rot="5400000">
              <a:off x="9678988" y="1068134"/>
              <a:ext cx="2767013" cy="2278063"/>
            </a:xfrm>
            <a:custGeom>
              <a:avLst/>
              <a:gdLst>
                <a:gd name="T0" fmla="*/ 1453 w 1453"/>
                <a:gd name="T1" fmla="*/ 767 h 1197"/>
                <a:gd name="T2" fmla="*/ 809 w 1453"/>
                <a:gd name="T3" fmla="*/ 1139 h 1197"/>
                <a:gd name="T4" fmla="*/ 520 w 1453"/>
                <a:gd name="T5" fmla="*/ 1061 h 1197"/>
                <a:gd name="T6" fmla="*/ 45 w 1453"/>
                <a:gd name="T7" fmla="*/ 240 h 1197"/>
                <a:gd name="T8" fmla="*/ 65 w 1453"/>
                <a:gd name="T9" fmla="*/ 0 h 1197"/>
                <a:gd name="T10" fmla="*/ 1453 w 1453"/>
                <a:gd name="T11" fmla="*/ 0 h 1197"/>
                <a:gd name="T12" fmla="*/ 1453 w 1453"/>
                <a:gd name="T13" fmla="*/ 767 h 1197"/>
              </a:gdLst>
              <a:ahLst/>
              <a:cxnLst>
                <a:cxn ang="0">
                  <a:pos x="T0" y="T1"/>
                </a:cxn>
                <a:cxn ang="0">
                  <a:pos x="T2" y="T3"/>
                </a:cxn>
                <a:cxn ang="0">
                  <a:pos x="T4" y="T5"/>
                </a:cxn>
                <a:cxn ang="0">
                  <a:pos x="T6" y="T7"/>
                </a:cxn>
                <a:cxn ang="0">
                  <a:pos x="T8" y="T9"/>
                </a:cxn>
                <a:cxn ang="0">
                  <a:pos x="T10" y="T11"/>
                </a:cxn>
                <a:cxn ang="0">
                  <a:pos x="T12" y="T13"/>
                </a:cxn>
              </a:cxnLst>
              <a:rect l="0" t="0" r="r" b="b"/>
              <a:pathLst>
                <a:path w="1453" h="1197">
                  <a:moveTo>
                    <a:pt x="1453" y="767"/>
                  </a:moveTo>
                  <a:cubicBezTo>
                    <a:pt x="809" y="1139"/>
                    <a:pt x="809" y="1139"/>
                    <a:pt x="809" y="1139"/>
                  </a:cubicBezTo>
                  <a:cubicBezTo>
                    <a:pt x="708" y="1197"/>
                    <a:pt x="578" y="1162"/>
                    <a:pt x="520" y="1061"/>
                  </a:cubicBezTo>
                  <a:cubicBezTo>
                    <a:pt x="45" y="240"/>
                    <a:pt x="45" y="240"/>
                    <a:pt x="45" y="240"/>
                  </a:cubicBezTo>
                  <a:cubicBezTo>
                    <a:pt x="0" y="161"/>
                    <a:pt x="11" y="66"/>
                    <a:pt x="65" y="0"/>
                  </a:cubicBezTo>
                  <a:cubicBezTo>
                    <a:pt x="1453" y="0"/>
                    <a:pt x="1453" y="0"/>
                    <a:pt x="1453" y="0"/>
                  </a:cubicBezTo>
                  <a:lnTo>
                    <a:pt x="1453" y="767"/>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6" name="Freeform 967"/>
            <p:cNvSpPr/>
            <p:nvPr userDrawn="1"/>
          </p:nvSpPr>
          <p:spPr bwMode="auto">
            <a:xfrm>
              <a:off x="11557453" y="1935163"/>
              <a:ext cx="638175" cy="1654175"/>
            </a:xfrm>
            <a:custGeom>
              <a:avLst/>
              <a:gdLst>
                <a:gd name="T0" fmla="*/ 335 w 335"/>
                <a:gd name="T1" fmla="*/ 869 h 869"/>
                <a:gd name="T2" fmla="*/ 0 w 335"/>
                <a:gd name="T3" fmla="*/ 434 h 869"/>
                <a:gd name="T4" fmla="*/ 335 w 335"/>
                <a:gd name="T5" fmla="*/ 0 h 869"/>
                <a:gd name="T6" fmla="*/ 335 w 335"/>
                <a:gd name="T7" fmla="*/ 231 h 869"/>
                <a:gd name="T8" fmla="*/ 216 w 335"/>
                <a:gd name="T9" fmla="*/ 434 h 869"/>
                <a:gd name="T10" fmla="*/ 335 w 335"/>
                <a:gd name="T11" fmla="*/ 637 h 869"/>
                <a:gd name="T12" fmla="*/ 335 w 335"/>
                <a:gd name="T13" fmla="*/ 869 h 869"/>
              </a:gdLst>
              <a:ahLst/>
              <a:cxnLst>
                <a:cxn ang="0">
                  <a:pos x="T0" y="T1"/>
                </a:cxn>
                <a:cxn ang="0">
                  <a:pos x="T2" y="T3"/>
                </a:cxn>
                <a:cxn ang="0">
                  <a:pos x="T4" y="T5"/>
                </a:cxn>
                <a:cxn ang="0">
                  <a:pos x="T6" y="T7"/>
                </a:cxn>
                <a:cxn ang="0">
                  <a:pos x="T8" y="T9"/>
                </a:cxn>
                <a:cxn ang="0">
                  <a:pos x="T10" y="T11"/>
                </a:cxn>
                <a:cxn ang="0">
                  <a:pos x="T12" y="T13"/>
                </a:cxn>
              </a:cxnLst>
              <a:rect l="0" t="0" r="r" b="b"/>
              <a:pathLst>
                <a:path w="335" h="869">
                  <a:moveTo>
                    <a:pt x="335" y="869"/>
                  </a:moveTo>
                  <a:cubicBezTo>
                    <a:pt x="142" y="818"/>
                    <a:pt x="0" y="643"/>
                    <a:pt x="0" y="434"/>
                  </a:cubicBezTo>
                  <a:cubicBezTo>
                    <a:pt x="0" y="226"/>
                    <a:pt x="142" y="51"/>
                    <a:pt x="335" y="0"/>
                  </a:cubicBezTo>
                  <a:cubicBezTo>
                    <a:pt x="335" y="231"/>
                    <a:pt x="335" y="231"/>
                    <a:pt x="335" y="231"/>
                  </a:cubicBezTo>
                  <a:cubicBezTo>
                    <a:pt x="264" y="271"/>
                    <a:pt x="216" y="347"/>
                    <a:pt x="216" y="434"/>
                  </a:cubicBezTo>
                  <a:cubicBezTo>
                    <a:pt x="216" y="521"/>
                    <a:pt x="264" y="597"/>
                    <a:pt x="335" y="637"/>
                  </a:cubicBezTo>
                  <a:lnTo>
                    <a:pt x="335" y="869"/>
                  </a:lnTo>
                  <a:close/>
                </a:path>
              </a:pathLst>
            </a:custGeom>
            <a:solidFill>
              <a:srgbClr val="EC94A1"/>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7" name="Freeform 970"/>
            <p:cNvSpPr>
              <a:spLocks noEditPoints="1"/>
            </p:cNvSpPr>
            <p:nvPr userDrawn="1"/>
          </p:nvSpPr>
          <p:spPr bwMode="auto">
            <a:xfrm>
              <a:off x="11380788" y="1346200"/>
              <a:ext cx="785813" cy="995363"/>
            </a:xfrm>
            <a:custGeom>
              <a:avLst/>
              <a:gdLst>
                <a:gd name="T0" fmla="*/ 187 w 413"/>
                <a:gd name="T1" fmla="*/ 512 h 523"/>
                <a:gd name="T2" fmla="*/ 77 w 413"/>
                <a:gd name="T3" fmla="*/ 446 h 523"/>
                <a:gd name="T4" fmla="*/ 11 w 413"/>
                <a:gd name="T5" fmla="*/ 336 h 523"/>
                <a:gd name="T6" fmla="*/ 187 w 413"/>
                <a:gd name="T7" fmla="*/ 512 h 523"/>
                <a:gd name="T8" fmla="*/ 312 w 413"/>
                <a:gd name="T9" fmla="*/ 518 h 523"/>
                <a:gd name="T10" fmla="*/ 257 w 413"/>
                <a:gd name="T11" fmla="*/ 523 h 523"/>
                <a:gd name="T12" fmla="*/ 0 w 413"/>
                <a:gd name="T13" fmla="*/ 266 h 523"/>
                <a:gd name="T14" fmla="*/ 5 w 413"/>
                <a:gd name="T15" fmla="*/ 212 h 523"/>
                <a:gd name="T16" fmla="*/ 312 w 413"/>
                <a:gd name="T17" fmla="*/ 518 h 523"/>
                <a:gd name="T18" fmla="*/ 397 w 413"/>
                <a:gd name="T19" fmla="*/ 485 h 523"/>
                <a:gd name="T20" fmla="*/ 358 w 413"/>
                <a:gd name="T21" fmla="*/ 505 h 523"/>
                <a:gd name="T22" fmla="*/ 18 w 413"/>
                <a:gd name="T23" fmla="*/ 166 h 523"/>
                <a:gd name="T24" fmla="*/ 38 w 413"/>
                <a:gd name="T25" fmla="*/ 126 h 523"/>
                <a:gd name="T26" fmla="*/ 397 w 413"/>
                <a:gd name="T27" fmla="*/ 485 h 523"/>
                <a:gd name="T28" fmla="*/ 413 w 413"/>
                <a:gd name="T29" fmla="*/ 382 h 523"/>
                <a:gd name="T30" fmla="*/ 413 w 413"/>
                <a:gd name="T31" fmla="*/ 442 h 523"/>
                <a:gd name="T32" fmla="*/ 63 w 413"/>
                <a:gd name="T33" fmla="*/ 92 h 523"/>
                <a:gd name="T34" fmla="*/ 77 w 413"/>
                <a:gd name="T35" fmla="*/ 76 h 523"/>
                <a:gd name="T36" fmla="*/ 92 w 413"/>
                <a:gd name="T37" fmla="*/ 62 h 523"/>
                <a:gd name="T38" fmla="*/ 413 w 413"/>
                <a:gd name="T39" fmla="*/ 382 h 523"/>
                <a:gd name="T40" fmla="*/ 413 w 413"/>
                <a:gd name="T41" fmla="*/ 264 h 523"/>
                <a:gd name="T42" fmla="*/ 413 w 413"/>
                <a:gd name="T43" fmla="*/ 323 h 523"/>
                <a:gd name="T44" fmla="*/ 127 w 413"/>
                <a:gd name="T45" fmla="*/ 37 h 523"/>
                <a:gd name="T46" fmla="*/ 166 w 413"/>
                <a:gd name="T47" fmla="*/ 18 h 523"/>
                <a:gd name="T48" fmla="*/ 413 w 413"/>
                <a:gd name="T49" fmla="*/ 264 h 523"/>
                <a:gd name="T50" fmla="*/ 413 w 413"/>
                <a:gd name="T51" fmla="*/ 146 h 523"/>
                <a:gd name="T52" fmla="*/ 413 w 413"/>
                <a:gd name="T53" fmla="*/ 205 h 523"/>
                <a:gd name="T54" fmla="*/ 212 w 413"/>
                <a:gd name="T55" fmla="*/ 5 h 523"/>
                <a:gd name="T56" fmla="*/ 267 w 413"/>
                <a:gd name="T57" fmla="*/ 0 h 523"/>
                <a:gd name="T58" fmla="*/ 413 w 413"/>
                <a:gd name="T59" fmla="*/ 146 h 523"/>
                <a:gd name="T60" fmla="*/ 413 w 413"/>
                <a:gd name="T61" fmla="*/ 87 h 523"/>
                <a:gd name="T62" fmla="*/ 337 w 413"/>
                <a:gd name="T63" fmla="*/ 11 h 523"/>
                <a:gd name="T64" fmla="*/ 413 w 413"/>
                <a:gd name="T65" fmla="*/ 48 h 523"/>
                <a:gd name="T66" fmla="*/ 413 w 413"/>
                <a:gd name="T67" fmla="*/ 8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3" h="523">
                  <a:moveTo>
                    <a:pt x="187" y="512"/>
                  </a:moveTo>
                  <a:cubicBezTo>
                    <a:pt x="147" y="500"/>
                    <a:pt x="109" y="478"/>
                    <a:pt x="77" y="446"/>
                  </a:cubicBezTo>
                  <a:cubicBezTo>
                    <a:pt x="45" y="415"/>
                    <a:pt x="23" y="377"/>
                    <a:pt x="11" y="336"/>
                  </a:cubicBezTo>
                  <a:lnTo>
                    <a:pt x="187" y="512"/>
                  </a:lnTo>
                  <a:close/>
                  <a:moveTo>
                    <a:pt x="312" y="518"/>
                  </a:moveTo>
                  <a:cubicBezTo>
                    <a:pt x="294" y="522"/>
                    <a:pt x="275" y="523"/>
                    <a:pt x="257" y="523"/>
                  </a:cubicBezTo>
                  <a:cubicBezTo>
                    <a:pt x="0" y="266"/>
                    <a:pt x="0" y="266"/>
                    <a:pt x="0" y="266"/>
                  </a:cubicBezTo>
                  <a:cubicBezTo>
                    <a:pt x="0" y="248"/>
                    <a:pt x="2" y="230"/>
                    <a:pt x="5" y="212"/>
                  </a:cubicBezTo>
                  <a:lnTo>
                    <a:pt x="312" y="518"/>
                  </a:lnTo>
                  <a:close/>
                  <a:moveTo>
                    <a:pt x="397" y="485"/>
                  </a:moveTo>
                  <a:cubicBezTo>
                    <a:pt x="384" y="493"/>
                    <a:pt x="371" y="500"/>
                    <a:pt x="358" y="505"/>
                  </a:cubicBezTo>
                  <a:cubicBezTo>
                    <a:pt x="18" y="166"/>
                    <a:pt x="18" y="166"/>
                    <a:pt x="18" y="166"/>
                  </a:cubicBezTo>
                  <a:cubicBezTo>
                    <a:pt x="24" y="152"/>
                    <a:pt x="30" y="139"/>
                    <a:pt x="38" y="126"/>
                  </a:cubicBezTo>
                  <a:lnTo>
                    <a:pt x="397" y="485"/>
                  </a:lnTo>
                  <a:close/>
                  <a:moveTo>
                    <a:pt x="413" y="382"/>
                  </a:moveTo>
                  <a:cubicBezTo>
                    <a:pt x="413" y="442"/>
                    <a:pt x="413" y="442"/>
                    <a:pt x="413" y="442"/>
                  </a:cubicBezTo>
                  <a:cubicBezTo>
                    <a:pt x="63" y="92"/>
                    <a:pt x="63" y="92"/>
                    <a:pt x="63" y="92"/>
                  </a:cubicBezTo>
                  <a:cubicBezTo>
                    <a:pt x="67" y="87"/>
                    <a:pt x="72" y="81"/>
                    <a:pt x="77" y="76"/>
                  </a:cubicBezTo>
                  <a:cubicBezTo>
                    <a:pt x="82" y="71"/>
                    <a:pt x="87" y="67"/>
                    <a:pt x="92" y="62"/>
                  </a:cubicBezTo>
                  <a:lnTo>
                    <a:pt x="413" y="382"/>
                  </a:lnTo>
                  <a:close/>
                  <a:moveTo>
                    <a:pt x="413" y="264"/>
                  </a:moveTo>
                  <a:cubicBezTo>
                    <a:pt x="413" y="323"/>
                    <a:pt x="413" y="323"/>
                    <a:pt x="413" y="323"/>
                  </a:cubicBezTo>
                  <a:cubicBezTo>
                    <a:pt x="127" y="37"/>
                    <a:pt x="127" y="37"/>
                    <a:pt x="127" y="37"/>
                  </a:cubicBezTo>
                  <a:cubicBezTo>
                    <a:pt x="139" y="30"/>
                    <a:pt x="153" y="23"/>
                    <a:pt x="166" y="18"/>
                  </a:cubicBezTo>
                  <a:lnTo>
                    <a:pt x="413" y="264"/>
                  </a:lnTo>
                  <a:close/>
                  <a:moveTo>
                    <a:pt x="413" y="146"/>
                  </a:moveTo>
                  <a:cubicBezTo>
                    <a:pt x="413" y="205"/>
                    <a:pt x="413" y="205"/>
                    <a:pt x="413" y="205"/>
                  </a:cubicBezTo>
                  <a:cubicBezTo>
                    <a:pt x="212" y="5"/>
                    <a:pt x="212" y="5"/>
                    <a:pt x="212" y="5"/>
                  </a:cubicBezTo>
                  <a:cubicBezTo>
                    <a:pt x="230" y="1"/>
                    <a:pt x="249" y="0"/>
                    <a:pt x="267" y="0"/>
                  </a:cubicBezTo>
                  <a:lnTo>
                    <a:pt x="413" y="146"/>
                  </a:lnTo>
                  <a:close/>
                  <a:moveTo>
                    <a:pt x="413" y="87"/>
                  </a:moveTo>
                  <a:cubicBezTo>
                    <a:pt x="337" y="11"/>
                    <a:pt x="337" y="11"/>
                    <a:pt x="337" y="11"/>
                  </a:cubicBezTo>
                  <a:cubicBezTo>
                    <a:pt x="363" y="19"/>
                    <a:pt x="389" y="31"/>
                    <a:pt x="413" y="48"/>
                  </a:cubicBezTo>
                  <a:lnTo>
                    <a:pt x="413" y="87"/>
                  </a:lnTo>
                  <a:close/>
                </a:path>
              </a:pathLst>
            </a:custGeom>
            <a:solidFill>
              <a:srgbClr val="E94E27">
                <a:lumMod val="40000"/>
                <a:lumOff val="6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8" name="Oval 973"/>
            <p:cNvSpPr>
              <a:spLocks noChangeArrowheads="1"/>
            </p:cNvSpPr>
            <p:nvPr userDrawn="1"/>
          </p:nvSpPr>
          <p:spPr bwMode="auto">
            <a:xfrm>
              <a:off x="11699875" y="3286125"/>
              <a:ext cx="158750" cy="160338"/>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9" name="Oval 978"/>
            <p:cNvSpPr>
              <a:spLocks noChangeArrowheads="1"/>
            </p:cNvSpPr>
            <p:nvPr userDrawn="1"/>
          </p:nvSpPr>
          <p:spPr bwMode="auto">
            <a:xfrm>
              <a:off x="10104438" y="1590675"/>
              <a:ext cx="157163"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54" name="Freeform 996"/>
            <p:cNvSpPr/>
            <p:nvPr userDrawn="1"/>
          </p:nvSpPr>
          <p:spPr bwMode="auto">
            <a:xfrm>
              <a:off x="10509250" y="942975"/>
              <a:ext cx="58738" cy="57150"/>
            </a:xfrm>
            <a:custGeom>
              <a:avLst/>
              <a:gdLst>
                <a:gd name="T0" fmla="*/ 12 w 31"/>
                <a:gd name="T1" fmla="*/ 2 h 30"/>
                <a:gd name="T2" fmla="*/ 29 w 31"/>
                <a:gd name="T3" fmla="*/ 12 h 30"/>
                <a:gd name="T4" fmla="*/ 19 w 31"/>
                <a:gd name="T5" fmla="*/ 28 h 30"/>
                <a:gd name="T6" fmla="*/ 2 w 31"/>
                <a:gd name="T7" fmla="*/ 19 h 30"/>
                <a:gd name="T8" fmla="*/ 12 w 31"/>
                <a:gd name="T9" fmla="*/ 2 h 30"/>
              </a:gdLst>
              <a:ahLst/>
              <a:cxnLst>
                <a:cxn ang="0">
                  <a:pos x="T0" y="T1"/>
                </a:cxn>
                <a:cxn ang="0">
                  <a:pos x="T2" y="T3"/>
                </a:cxn>
                <a:cxn ang="0">
                  <a:pos x="T4" y="T5"/>
                </a:cxn>
                <a:cxn ang="0">
                  <a:pos x="T6" y="T7"/>
                </a:cxn>
                <a:cxn ang="0">
                  <a:pos x="T8" y="T9"/>
                </a:cxn>
              </a:cxnLst>
              <a:rect l="0" t="0" r="r" b="b"/>
              <a:pathLst>
                <a:path w="31" h="30">
                  <a:moveTo>
                    <a:pt x="12" y="2"/>
                  </a:moveTo>
                  <a:cubicBezTo>
                    <a:pt x="19" y="0"/>
                    <a:pt x="27" y="4"/>
                    <a:pt x="29" y="12"/>
                  </a:cubicBezTo>
                  <a:cubicBezTo>
                    <a:pt x="31" y="19"/>
                    <a:pt x="26" y="27"/>
                    <a:pt x="19" y="28"/>
                  </a:cubicBezTo>
                  <a:cubicBezTo>
                    <a:pt x="12" y="30"/>
                    <a:pt x="4" y="26"/>
                    <a:pt x="2" y="19"/>
                  </a:cubicBezTo>
                  <a:cubicBezTo>
                    <a:pt x="0" y="11"/>
                    <a:pt x="4" y="4"/>
                    <a:pt x="12"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grpSp>
      <p:sp>
        <p:nvSpPr>
          <p:cNvPr id="57" name="job-search-in-newspapers_53011"/>
          <p:cNvSpPr>
            <a:spLocks noChangeAspect="1"/>
          </p:cNvSpPr>
          <p:nvPr/>
        </p:nvSpPr>
        <p:spPr bwMode="auto">
          <a:xfrm>
            <a:off x="1897503" y="3480321"/>
            <a:ext cx="815094" cy="662680"/>
          </a:xfrm>
          <a:custGeom>
            <a:avLst/>
            <a:gdLst>
              <a:gd name="connsiteX0" fmla="*/ 159861 w 608782"/>
              <a:gd name="connsiteY0" fmla="*/ 244607 h 494946"/>
              <a:gd name="connsiteX1" fmla="*/ 129402 w 608782"/>
              <a:gd name="connsiteY1" fmla="*/ 249879 h 494946"/>
              <a:gd name="connsiteX2" fmla="*/ 69658 w 608782"/>
              <a:gd name="connsiteY2" fmla="*/ 334578 h 494946"/>
              <a:gd name="connsiteX3" fmla="*/ 78312 w 608782"/>
              <a:gd name="connsiteY3" fmla="*/ 373047 h 494946"/>
              <a:gd name="connsiteX4" fmla="*/ 80316 w 608782"/>
              <a:gd name="connsiteY4" fmla="*/ 377001 h 494946"/>
              <a:gd name="connsiteX5" fmla="*/ 81294 w 608782"/>
              <a:gd name="connsiteY5" fmla="*/ 378856 h 494946"/>
              <a:gd name="connsiteX6" fmla="*/ 85108 w 608782"/>
              <a:gd name="connsiteY6" fmla="*/ 384959 h 494946"/>
              <a:gd name="connsiteX7" fmla="*/ 93223 w 608782"/>
              <a:gd name="connsiteY7" fmla="*/ 395259 h 494946"/>
              <a:gd name="connsiteX8" fmla="*/ 159812 w 608782"/>
              <a:gd name="connsiteY8" fmla="*/ 424599 h 494946"/>
              <a:gd name="connsiteX9" fmla="*/ 225765 w 608782"/>
              <a:gd name="connsiteY9" fmla="*/ 395894 h 494946"/>
              <a:gd name="connsiteX10" fmla="*/ 232561 w 608782"/>
              <a:gd name="connsiteY10" fmla="*/ 387741 h 494946"/>
              <a:gd name="connsiteX11" fmla="*/ 237890 w 608782"/>
              <a:gd name="connsiteY11" fmla="*/ 379638 h 494946"/>
              <a:gd name="connsiteX12" fmla="*/ 238232 w 608782"/>
              <a:gd name="connsiteY12" fmla="*/ 379052 h 494946"/>
              <a:gd name="connsiteX13" fmla="*/ 250015 w 608782"/>
              <a:gd name="connsiteY13" fmla="*/ 334627 h 494946"/>
              <a:gd name="connsiteX14" fmla="*/ 245126 w 608782"/>
              <a:gd name="connsiteY14" fmla="*/ 305336 h 494946"/>
              <a:gd name="connsiteX15" fmla="*/ 225325 w 608782"/>
              <a:gd name="connsiteY15" fmla="*/ 272823 h 494946"/>
              <a:gd name="connsiteX16" fmla="*/ 159861 w 608782"/>
              <a:gd name="connsiteY16" fmla="*/ 244607 h 494946"/>
              <a:gd name="connsiteX17" fmla="*/ 159812 w 608782"/>
              <a:gd name="connsiteY17" fmla="*/ 206333 h 494946"/>
              <a:gd name="connsiteX18" fmla="*/ 235543 w 608782"/>
              <a:gd name="connsiteY18" fmla="*/ 231084 h 494946"/>
              <a:gd name="connsiteX19" fmla="*/ 272358 w 608782"/>
              <a:gd name="connsiteY19" fmla="*/ 272823 h 494946"/>
              <a:gd name="connsiteX20" fmla="*/ 284972 w 608782"/>
              <a:gd name="connsiteY20" fmla="*/ 305336 h 494946"/>
              <a:gd name="connsiteX21" fmla="*/ 288345 w 608782"/>
              <a:gd name="connsiteY21" fmla="*/ 334627 h 494946"/>
              <a:gd name="connsiteX22" fmla="*/ 280376 w 608782"/>
              <a:gd name="connsiteY22" fmla="*/ 379101 h 494946"/>
              <a:gd name="connsiteX23" fmla="*/ 280180 w 608782"/>
              <a:gd name="connsiteY23" fmla="*/ 379540 h 494946"/>
              <a:gd name="connsiteX24" fmla="*/ 276807 w 608782"/>
              <a:gd name="connsiteY24" fmla="*/ 387693 h 494946"/>
              <a:gd name="connsiteX25" fmla="*/ 272700 w 608782"/>
              <a:gd name="connsiteY25" fmla="*/ 395845 h 494946"/>
              <a:gd name="connsiteX26" fmla="*/ 159812 w 608782"/>
              <a:gd name="connsiteY26" fmla="*/ 462873 h 494946"/>
              <a:gd name="connsiteX27" fmla="*/ 87846 w 608782"/>
              <a:gd name="connsiteY27" fmla="*/ 440807 h 494946"/>
              <a:gd name="connsiteX28" fmla="*/ 86379 w 608782"/>
              <a:gd name="connsiteY28" fmla="*/ 442418 h 494946"/>
              <a:gd name="connsiteX29" fmla="*/ 82174 w 608782"/>
              <a:gd name="connsiteY29" fmla="*/ 446811 h 494946"/>
              <a:gd name="connsiteX30" fmla="*/ 76356 w 608782"/>
              <a:gd name="connsiteY30" fmla="*/ 452670 h 494946"/>
              <a:gd name="connsiteX31" fmla="*/ 41889 w 608782"/>
              <a:gd name="connsiteY31" fmla="*/ 487672 h 494946"/>
              <a:gd name="connsiteX32" fmla="*/ 24484 w 608782"/>
              <a:gd name="connsiteY32" fmla="*/ 494946 h 494946"/>
              <a:gd name="connsiteX33" fmla="*/ 7323 w 608782"/>
              <a:gd name="connsiteY33" fmla="*/ 488063 h 494946"/>
              <a:gd name="connsiteX34" fmla="*/ 6981 w 608782"/>
              <a:gd name="connsiteY34" fmla="*/ 453548 h 494946"/>
              <a:gd name="connsiteX35" fmla="*/ 41742 w 608782"/>
              <a:gd name="connsiteY35" fmla="*/ 418302 h 494946"/>
              <a:gd name="connsiteX36" fmla="*/ 47560 w 608782"/>
              <a:gd name="connsiteY36" fmla="*/ 412346 h 494946"/>
              <a:gd name="connsiteX37" fmla="*/ 51520 w 608782"/>
              <a:gd name="connsiteY37" fmla="*/ 408343 h 494946"/>
              <a:gd name="connsiteX38" fmla="*/ 53427 w 608782"/>
              <a:gd name="connsiteY38" fmla="*/ 406585 h 494946"/>
              <a:gd name="connsiteX39" fmla="*/ 31328 w 608782"/>
              <a:gd name="connsiteY39" fmla="*/ 334725 h 494946"/>
              <a:gd name="connsiteX40" fmla="*/ 35826 w 608782"/>
              <a:gd name="connsiteY40" fmla="*/ 301040 h 494946"/>
              <a:gd name="connsiteX41" fmla="*/ 43942 w 608782"/>
              <a:gd name="connsiteY41" fmla="*/ 279267 h 494946"/>
              <a:gd name="connsiteX42" fmla="*/ 52107 w 608782"/>
              <a:gd name="connsiteY42" fmla="*/ 264817 h 494946"/>
              <a:gd name="connsiteX43" fmla="*/ 102024 w 608782"/>
              <a:gd name="connsiteY43" fmla="*/ 220100 h 494946"/>
              <a:gd name="connsiteX44" fmla="*/ 129353 w 608782"/>
              <a:gd name="connsiteY44" fmla="*/ 209994 h 494946"/>
              <a:gd name="connsiteX45" fmla="*/ 159812 w 608782"/>
              <a:gd name="connsiteY45" fmla="*/ 206333 h 494946"/>
              <a:gd name="connsiteX46" fmla="*/ 383497 w 608782"/>
              <a:gd name="connsiteY46" fmla="*/ 125671 h 494946"/>
              <a:gd name="connsiteX47" fmla="*/ 367169 w 608782"/>
              <a:gd name="connsiteY47" fmla="*/ 141922 h 494946"/>
              <a:gd name="connsiteX48" fmla="*/ 383497 w 608782"/>
              <a:gd name="connsiteY48" fmla="*/ 158223 h 494946"/>
              <a:gd name="connsiteX49" fmla="*/ 440304 w 608782"/>
              <a:gd name="connsiteY49" fmla="*/ 158223 h 494946"/>
              <a:gd name="connsiteX50" fmla="*/ 456632 w 608782"/>
              <a:gd name="connsiteY50" fmla="*/ 141922 h 494946"/>
              <a:gd name="connsiteX51" fmla="*/ 440304 w 608782"/>
              <a:gd name="connsiteY51" fmla="*/ 125671 h 494946"/>
              <a:gd name="connsiteX52" fmla="*/ 286933 w 608782"/>
              <a:gd name="connsiteY52" fmla="*/ 117491 h 494946"/>
              <a:gd name="connsiteX53" fmla="*/ 298174 w 608782"/>
              <a:gd name="connsiteY53" fmla="*/ 117491 h 494946"/>
              <a:gd name="connsiteX54" fmla="*/ 307900 w 608782"/>
              <a:gd name="connsiteY54" fmla="*/ 118470 h 494946"/>
              <a:gd name="connsiteX55" fmla="*/ 310442 w 608782"/>
              <a:gd name="connsiteY55" fmla="*/ 120233 h 494946"/>
              <a:gd name="connsiteX56" fmla="*/ 311419 w 608782"/>
              <a:gd name="connsiteY56" fmla="*/ 123757 h 494946"/>
              <a:gd name="connsiteX57" fmla="*/ 310784 w 608782"/>
              <a:gd name="connsiteY57" fmla="*/ 126989 h 494946"/>
              <a:gd name="connsiteX58" fmla="*/ 309415 w 608782"/>
              <a:gd name="connsiteY58" fmla="*/ 128604 h 494946"/>
              <a:gd name="connsiteX59" fmla="*/ 305798 w 608782"/>
              <a:gd name="connsiteY59" fmla="*/ 129779 h 494946"/>
              <a:gd name="connsiteX60" fmla="*/ 299689 w 608782"/>
              <a:gd name="connsiteY60" fmla="*/ 130122 h 494946"/>
              <a:gd name="connsiteX61" fmla="*/ 286933 w 608782"/>
              <a:gd name="connsiteY61" fmla="*/ 130122 h 494946"/>
              <a:gd name="connsiteX62" fmla="*/ 533912 w 608782"/>
              <a:gd name="connsiteY62" fmla="*/ 105778 h 494946"/>
              <a:gd name="connsiteX63" fmla="*/ 578560 w 608782"/>
              <a:gd name="connsiteY63" fmla="*/ 105778 h 494946"/>
              <a:gd name="connsiteX64" fmla="*/ 608782 w 608782"/>
              <a:gd name="connsiteY64" fmla="*/ 135892 h 494946"/>
              <a:gd name="connsiteX65" fmla="*/ 608782 w 608782"/>
              <a:gd name="connsiteY65" fmla="*/ 319701 h 494946"/>
              <a:gd name="connsiteX66" fmla="*/ 557141 w 608782"/>
              <a:gd name="connsiteY66" fmla="*/ 379149 h 494946"/>
              <a:gd name="connsiteX67" fmla="*/ 533961 w 608782"/>
              <a:gd name="connsiteY67" fmla="*/ 328145 h 494946"/>
              <a:gd name="connsiteX68" fmla="*/ 287004 w 608782"/>
              <a:gd name="connsiteY68" fmla="*/ 82279 h 494946"/>
              <a:gd name="connsiteX69" fmla="*/ 295660 w 608782"/>
              <a:gd name="connsiteY69" fmla="*/ 82279 h 494946"/>
              <a:gd name="connsiteX70" fmla="*/ 305978 w 608782"/>
              <a:gd name="connsiteY70" fmla="*/ 83060 h 494946"/>
              <a:gd name="connsiteX71" fmla="*/ 307298 w 608782"/>
              <a:gd name="connsiteY71" fmla="*/ 83939 h 494946"/>
              <a:gd name="connsiteX72" fmla="*/ 308032 w 608782"/>
              <a:gd name="connsiteY72" fmla="*/ 86966 h 494946"/>
              <a:gd name="connsiteX73" fmla="*/ 307445 w 608782"/>
              <a:gd name="connsiteY73" fmla="*/ 89407 h 494946"/>
              <a:gd name="connsiteX74" fmla="*/ 305196 w 608782"/>
              <a:gd name="connsiteY74" fmla="*/ 90676 h 494946"/>
              <a:gd name="connsiteX75" fmla="*/ 297029 w 608782"/>
              <a:gd name="connsiteY75" fmla="*/ 91311 h 494946"/>
              <a:gd name="connsiteX76" fmla="*/ 287004 w 608782"/>
              <a:gd name="connsiteY76" fmla="*/ 91311 h 494946"/>
              <a:gd name="connsiteX77" fmla="*/ 205035 w 608782"/>
              <a:gd name="connsiteY77" fmla="*/ 80303 h 494946"/>
              <a:gd name="connsiteX78" fmla="*/ 215633 w 608782"/>
              <a:gd name="connsiteY78" fmla="*/ 83234 h 494946"/>
              <a:gd name="connsiteX79" fmla="*/ 222666 w 608782"/>
              <a:gd name="connsiteY79" fmla="*/ 91538 h 494946"/>
              <a:gd name="connsiteX80" fmla="*/ 225401 w 608782"/>
              <a:gd name="connsiteY80" fmla="*/ 105704 h 494946"/>
              <a:gd name="connsiteX81" fmla="*/ 225401 w 608782"/>
              <a:gd name="connsiteY81" fmla="*/ 106143 h 494946"/>
              <a:gd name="connsiteX82" fmla="*/ 219491 w 608782"/>
              <a:gd name="connsiteY82" fmla="*/ 125682 h 494946"/>
              <a:gd name="connsiteX83" fmla="*/ 204839 w 608782"/>
              <a:gd name="connsiteY83" fmla="*/ 131886 h 494946"/>
              <a:gd name="connsiteX84" fmla="*/ 190431 w 608782"/>
              <a:gd name="connsiteY84" fmla="*/ 125682 h 494946"/>
              <a:gd name="connsiteX85" fmla="*/ 184473 w 608782"/>
              <a:gd name="connsiteY85" fmla="*/ 107316 h 494946"/>
              <a:gd name="connsiteX86" fmla="*/ 184473 w 608782"/>
              <a:gd name="connsiteY86" fmla="*/ 105704 h 494946"/>
              <a:gd name="connsiteX87" fmla="*/ 190383 w 608782"/>
              <a:gd name="connsiteY87" fmla="*/ 86165 h 494946"/>
              <a:gd name="connsiteX88" fmla="*/ 205035 w 608782"/>
              <a:gd name="connsiteY88" fmla="*/ 80303 h 494946"/>
              <a:gd name="connsiteX89" fmla="*/ 267635 w 608782"/>
              <a:gd name="connsiteY89" fmla="*/ 56027 h 494946"/>
              <a:gd name="connsiteX90" fmla="*/ 259520 w 608782"/>
              <a:gd name="connsiteY90" fmla="*/ 64177 h 494946"/>
              <a:gd name="connsiteX91" fmla="*/ 259520 w 608782"/>
              <a:gd name="connsiteY91" fmla="*/ 105759 h 494946"/>
              <a:gd name="connsiteX92" fmla="*/ 259471 w 608782"/>
              <a:gd name="connsiteY92" fmla="*/ 105759 h 494946"/>
              <a:gd name="connsiteX93" fmla="*/ 259471 w 608782"/>
              <a:gd name="connsiteY93" fmla="*/ 148072 h 494946"/>
              <a:gd name="connsiteX94" fmla="*/ 267635 w 608782"/>
              <a:gd name="connsiteY94" fmla="*/ 156173 h 494946"/>
              <a:gd name="connsiteX95" fmla="*/ 299656 w 608782"/>
              <a:gd name="connsiteY95" fmla="*/ 156173 h 494946"/>
              <a:gd name="connsiteX96" fmla="*/ 315202 w 608782"/>
              <a:gd name="connsiteY96" fmla="*/ 154563 h 494946"/>
              <a:gd name="connsiteX97" fmla="*/ 327277 w 608782"/>
              <a:gd name="connsiteY97" fmla="*/ 149048 h 494946"/>
              <a:gd name="connsiteX98" fmla="*/ 335881 w 608782"/>
              <a:gd name="connsiteY98" fmla="*/ 138311 h 494946"/>
              <a:gd name="connsiteX99" fmla="*/ 339205 w 608782"/>
              <a:gd name="connsiteY99" fmla="*/ 123767 h 494946"/>
              <a:gd name="connsiteX100" fmla="*/ 333486 w 608782"/>
              <a:gd name="connsiteY100" fmla="*/ 106149 h 494946"/>
              <a:gd name="connsiteX101" fmla="*/ 333241 w 608782"/>
              <a:gd name="connsiteY101" fmla="*/ 105759 h 494946"/>
              <a:gd name="connsiteX102" fmla="*/ 329721 w 608782"/>
              <a:gd name="connsiteY102" fmla="*/ 102049 h 494946"/>
              <a:gd name="connsiteX103" fmla="*/ 331090 w 608782"/>
              <a:gd name="connsiteY103" fmla="*/ 100048 h 494946"/>
              <a:gd name="connsiteX104" fmla="*/ 335197 w 608782"/>
              <a:gd name="connsiteY104" fmla="*/ 85651 h 494946"/>
              <a:gd name="connsiteX105" fmla="*/ 330699 w 608782"/>
              <a:gd name="connsiteY105" fmla="*/ 70278 h 494946"/>
              <a:gd name="connsiteX106" fmla="*/ 317891 w 608782"/>
              <a:gd name="connsiteY106" fmla="*/ 59297 h 494946"/>
              <a:gd name="connsiteX107" fmla="*/ 299216 w 608782"/>
              <a:gd name="connsiteY107" fmla="*/ 56027 h 494946"/>
              <a:gd name="connsiteX108" fmla="*/ 129969 w 608782"/>
              <a:gd name="connsiteY108" fmla="*/ 56027 h 494946"/>
              <a:gd name="connsiteX109" fmla="*/ 121854 w 608782"/>
              <a:gd name="connsiteY109" fmla="*/ 64177 h 494946"/>
              <a:gd name="connsiteX110" fmla="*/ 121854 w 608782"/>
              <a:gd name="connsiteY110" fmla="*/ 122010 h 494946"/>
              <a:gd name="connsiteX111" fmla="*/ 121120 w 608782"/>
              <a:gd name="connsiteY111" fmla="*/ 129819 h 494946"/>
              <a:gd name="connsiteX112" fmla="*/ 120289 w 608782"/>
              <a:gd name="connsiteY112" fmla="*/ 130795 h 494946"/>
              <a:gd name="connsiteX113" fmla="*/ 117405 w 608782"/>
              <a:gd name="connsiteY113" fmla="*/ 131478 h 494946"/>
              <a:gd name="connsiteX114" fmla="*/ 114618 w 608782"/>
              <a:gd name="connsiteY114" fmla="*/ 130600 h 494946"/>
              <a:gd name="connsiteX115" fmla="*/ 113103 w 608782"/>
              <a:gd name="connsiteY115" fmla="*/ 122547 h 494946"/>
              <a:gd name="connsiteX116" fmla="*/ 110170 w 608782"/>
              <a:gd name="connsiteY116" fmla="*/ 116642 h 494946"/>
              <a:gd name="connsiteX117" fmla="*/ 103863 w 608782"/>
              <a:gd name="connsiteY117" fmla="*/ 114787 h 494946"/>
              <a:gd name="connsiteX118" fmla="*/ 93793 w 608782"/>
              <a:gd name="connsiteY118" fmla="*/ 116154 h 494946"/>
              <a:gd name="connsiteX119" fmla="*/ 86753 w 608782"/>
              <a:gd name="connsiteY119" fmla="*/ 124109 h 494946"/>
              <a:gd name="connsiteX120" fmla="*/ 94575 w 608782"/>
              <a:gd name="connsiteY120" fmla="*/ 148657 h 494946"/>
              <a:gd name="connsiteX121" fmla="*/ 117552 w 608782"/>
              <a:gd name="connsiteY121" fmla="*/ 157637 h 494946"/>
              <a:gd name="connsiteX122" fmla="*/ 129382 w 608782"/>
              <a:gd name="connsiteY122" fmla="*/ 155734 h 494946"/>
              <a:gd name="connsiteX123" fmla="*/ 134418 w 608782"/>
              <a:gd name="connsiteY123" fmla="*/ 153587 h 494946"/>
              <a:gd name="connsiteX124" fmla="*/ 146004 w 608782"/>
              <a:gd name="connsiteY124" fmla="*/ 140897 h 494946"/>
              <a:gd name="connsiteX125" fmla="*/ 149279 w 608782"/>
              <a:gd name="connsiteY125" fmla="*/ 121327 h 494946"/>
              <a:gd name="connsiteX126" fmla="*/ 149279 w 608782"/>
              <a:gd name="connsiteY126" fmla="*/ 105759 h 494946"/>
              <a:gd name="connsiteX127" fmla="*/ 149279 w 608782"/>
              <a:gd name="connsiteY127" fmla="*/ 64177 h 494946"/>
              <a:gd name="connsiteX128" fmla="*/ 141115 w 608782"/>
              <a:gd name="connsiteY128" fmla="*/ 56027 h 494946"/>
              <a:gd name="connsiteX129" fmla="*/ 204864 w 608782"/>
              <a:gd name="connsiteY129" fmla="*/ 54612 h 494946"/>
              <a:gd name="connsiteX130" fmla="*/ 170007 w 608782"/>
              <a:gd name="connsiteY130" fmla="*/ 68911 h 494946"/>
              <a:gd name="connsiteX131" fmla="*/ 156564 w 608782"/>
              <a:gd name="connsiteY131" fmla="*/ 105759 h 494946"/>
              <a:gd name="connsiteX132" fmla="*/ 156564 w 608782"/>
              <a:gd name="connsiteY132" fmla="*/ 107320 h 494946"/>
              <a:gd name="connsiteX133" fmla="*/ 162186 w 608782"/>
              <a:gd name="connsiteY133" fmla="*/ 131771 h 494946"/>
              <a:gd name="connsiteX134" fmla="*/ 179394 w 608782"/>
              <a:gd name="connsiteY134" fmla="*/ 150805 h 494946"/>
              <a:gd name="connsiteX135" fmla="*/ 204864 w 608782"/>
              <a:gd name="connsiteY135" fmla="*/ 157686 h 494946"/>
              <a:gd name="connsiteX136" fmla="*/ 229210 w 608782"/>
              <a:gd name="connsiteY136" fmla="*/ 151488 h 494946"/>
              <a:gd name="connsiteX137" fmla="*/ 247102 w 608782"/>
              <a:gd name="connsiteY137" fmla="*/ 132845 h 494946"/>
              <a:gd name="connsiteX138" fmla="*/ 253164 w 608782"/>
              <a:gd name="connsiteY138" fmla="*/ 106295 h 494946"/>
              <a:gd name="connsiteX139" fmla="*/ 253164 w 608782"/>
              <a:gd name="connsiteY139" fmla="*/ 105807 h 494946"/>
              <a:gd name="connsiteX140" fmla="*/ 247444 w 608782"/>
              <a:gd name="connsiteY140" fmla="*/ 80185 h 494946"/>
              <a:gd name="connsiteX141" fmla="*/ 230041 w 608782"/>
              <a:gd name="connsiteY141" fmla="*/ 61298 h 494946"/>
              <a:gd name="connsiteX142" fmla="*/ 204864 w 608782"/>
              <a:gd name="connsiteY142" fmla="*/ 54612 h 494946"/>
              <a:gd name="connsiteX143" fmla="*/ 383497 w 608782"/>
              <a:gd name="connsiteY143" fmla="*/ 54368 h 494946"/>
              <a:gd name="connsiteX144" fmla="*/ 367169 w 608782"/>
              <a:gd name="connsiteY144" fmla="*/ 70620 h 494946"/>
              <a:gd name="connsiteX145" fmla="*/ 383497 w 608782"/>
              <a:gd name="connsiteY145" fmla="*/ 86871 h 494946"/>
              <a:gd name="connsiteX146" fmla="*/ 440304 w 608782"/>
              <a:gd name="connsiteY146" fmla="*/ 86871 h 494946"/>
              <a:gd name="connsiteX147" fmla="*/ 456632 w 608782"/>
              <a:gd name="connsiteY147" fmla="*/ 70620 h 494946"/>
              <a:gd name="connsiteX148" fmla="*/ 440304 w 608782"/>
              <a:gd name="connsiteY148" fmla="*/ 54368 h 494946"/>
              <a:gd name="connsiteX149" fmla="*/ 63238 w 608782"/>
              <a:gd name="connsiteY149" fmla="*/ 0 h 494946"/>
              <a:gd name="connsiteX150" fmla="*/ 506497 w 608782"/>
              <a:gd name="connsiteY150" fmla="*/ 0 h 494946"/>
              <a:gd name="connsiteX151" fmla="*/ 517643 w 608782"/>
              <a:gd name="connsiteY151" fmla="*/ 11127 h 494946"/>
              <a:gd name="connsiteX152" fmla="*/ 517643 w 608782"/>
              <a:gd name="connsiteY152" fmla="*/ 105759 h 494946"/>
              <a:gd name="connsiteX153" fmla="*/ 517643 w 608782"/>
              <a:gd name="connsiteY153" fmla="*/ 328159 h 494946"/>
              <a:gd name="connsiteX154" fmla="*/ 534900 w 608782"/>
              <a:gd name="connsiteY154" fmla="*/ 379208 h 494946"/>
              <a:gd name="connsiteX155" fmla="*/ 462694 w 608782"/>
              <a:gd name="connsiteY155" fmla="*/ 379306 h 494946"/>
              <a:gd name="connsiteX156" fmla="*/ 297456 w 608782"/>
              <a:gd name="connsiteY156" fmla="*/ 379501 h 494946"/>
              <a:gd name="connsiteX157" fmla="*/ 297554 w 608782"/>
              <a:gd name="connsiteY157" fmla="*/ 379062 h 494946"/>
              <a:gd name="connsiteX158" fmla="*/ 304593 w 608782"/>
              <a:gd name="connsiteY158" fmla="*/ 334552 h 494946"/>
              <a:gd name="connsiteX159" fmla="*/ 301611 w 608782"/>
              <a:gd name="connsiteY159" fmla="*/ 305270 h 494946"/>
              <a:gd name="connsiteX160" fmla="*/ 440988 w 608782"/>
              <a:gd name="connsiteY160" fmla="*/ 305270 h 494946"/>
              <a:gd name="connsiteX161" fmla="*/ 457267 w 608782"/>
              <a:gd name="connsiteY161" fmla="*/ 289018 h 494946"/>
              <a:gd name="connsiteX162" fmla="*/ 440988 w 608782"/>
              <a:gd name="connsiteY162" fmla="*/ 272718 h 494946"/>
              <a:gd name="connsiteX163" fmla="*/ 290661 w 608782"/>
              <a:gd name="connsiteY163" fmla="*/ 272718 h 494946"/>
              <a:gd name="connsiteX164" fmla="*/ 260742 w 608782"/>
              <a:gd name="connsiteY164" fmla="*/ 231039 h 494946"/>
              <a:gd name="connsiteX165" fmla="*/ 440988 w 608782"/>
              <a:gd name="connsiteY165" fmla="*/ 231039 h 494946"/>
              <a:gd name="connsiteX166" fmla="*/ 457267 w 608782"/>
              <a:gd name="connsiteY166" fmla="*/ 214738 h 494946"/>
              <a:gd name="connsiteX167" fmla="*/ 440988 w 608782"/>
              <a:gd name="connsiteY167" fmla="*/ 198486 h 494946"/>
              <a:gd name="connsiteX168" fmla="*/ 208677 w 608782"/>
              <a:gd name="connsiteY168" fmla="*/ 198486 h 494946"/>
              <a:gd name="connsiteX169" fmla="*/ 159839 w 608782"/>
              <a:gd name="connsiteY169" fmla="*/ 190043 h 494946"/>
              <a:gd name="connsiteX170" fmla="*/ 129382 w 608782"/>
              <a:gd name="connsiteY170" fmla="*/ 193264 h 494946"/>
              <a:gd name="connsiteX171" fmla="*/ 52092 w 608782"/>
              <a:gd name="connsiteY171" fmla="*/ 238115 h 494946"/>
              <a:gd name="connsiteX172" fmla="*/ 52092 w 608782"/>
              <a:gd name="connsiteY172" fmla="*/ 11127 h 494946"/>
              <a:gd name="connsiteX173" fmla="*/ 63238 w 608782"/>
              <a:gd name="connsiteY173" fmla="*/ 0 h 494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608782" h="494946">
                <a:moveTo>
                  <a:pt x="159861" y="244607"/>
                </a:moveTo>
                <a:cubicBezTo>
                  <a:pt x="149154" y="244607"/>
                  <a:pt x="138936" y="246462"/>
                  <a:pt x="129402" y="249879"/>
                </a:cubicBezTo>
                <a:cubicBezTo>
                  <a:pt x="94592" y="262376"/>
                  <a:pt x="69707" y="295670"/>
                  <a:pt x="69658" y="334578"/>
                </a:cubicBezTo>
                <a:cubicBezTo>
                  <a:pt x="69658" y="348296"/>
                  <a:pt x="72787" y="361380"/>
                  <a:pt x="78312" y="373047"/>
                </a:cubicBezTo>
                <a:cubicBezTo>
                  <a:pt x="78947" y="374365"/>
                  <a:pt x="79632" y="375732"/>
                  <a:pt x="80316" y="377001"/>
                </a:cubicBezTo>
                <a:cubicBezTo>
                  <a:pt x="80659" y="377685"/>
                  <a:pt x="81001" y="378271"/>
                  <a:pt x="81294" y="378856"/>
                </a:cubicBezTo>
                <a:cubicBezTo>
                  <a:pt x="82468" y="380907"/>
                  <a:pt x="83739" y="383006"/>
                  <a:pt x="85108" y="384959"/>
                </a:cubicBezTo>
                <a:cubicBezTo>
                  <a:pt x="87552" y="388522"/>
                  <a:pt x="90290" y="391989"/>
                  <a:pt x="93223" y="395259"/>
                </a:cubicBezTo>
                <a:cubicBezTo>
                  <a:pt x="109748" y="413273"/>
                  <a:pt x="133460" y="424599"/>
                  <a:pt x="159812" y="424599"/>
                </a:cubicBezTo>
                <a:cubicBezTo>
                  <a:pt x="185822" y="424599"/>
                  <a:pt x="209289" y="413517"/>
                  <a:pt x="225765" y="395894"/>
                </a:cubicBezTo>
                <a:cubicBezTo>
                  <a:pt x="228161" y="393355"/>
                  <a:pt x="230459" y="390622"/>
                  <a:pt x="232561" y="387741"/>
                </a:cubicBezTo>
                <a:cubicBezTo>
                  <a:pt x="234517" y="385154"/>
                  <a:pt x="236277" y="382420"/>
                  <a:pt x="237890" y="379638"/>
                </a:cubicBezTo>
                <a:cubicBezTo>
                  <a:pt x="237988" y="379442"/>
                  <a:pt x="238086" y="379247"/>
                  <a:pt x="238232" y="379052"/>
                </a:cubicBezTo>
                <a:cubicBezTo>
                  <a:pt x="245713" y="365968"/>
                  <a:pt x="250015" y="350786"/>
                  <a:pt x="250015" y="334627"/>
                </a:cubicBezTo>
                <a:cubicBezTo>
                  <a:pt x="250015" y="324424"/>
                  <a:pt x="248304" y="314514"/>
                  <a:pt x="245126" y="305336"/>
                </a:cubicBezTo>
                <a:cubicBezTo>
                  <a:pt x="240872" y="293132"/>
                  <a:pt x="234028" y="282050"/>
                  <a:pt x="225325" y="272823"/>
                </a:cubicBezTo>
                <a:cubicBezTo>
                  <a:pt x="208800" y="255444"/>
                  <a:pt x="185626" y="244607"/>
                  <a:pt x="159861" y="244607"/>
                </a:cubicBezTo>
                <a:close/>
                <a:moveTo>
                  <a:pt x="159812" y="206333"/>
                </a:moveTo>
                <a:cubicBezTo>
                  <a:pt x="188071" y="206333"/>
                  <a:pt x="214276" y="215511"/>
                  <a:pt x="235543" y="231084"/>
                </a:cubicBezTo>
                <a:cubicBezTo>
                  <a:pt x="250651" y="242166"/>
                  <a:pt x="263264" y="256323"/>
                  <a:pt x="272358" y="272823"/>
                </a:cubicBezTo>
                <a:cubicBezTo>
                  <a:pt x="277980" y="282880"/>
                  <a:pt x="282234" y="293815"/>
                  <a:pt x="284972" y="305336"/>
                </a:cubicBezTo>
                <a:cubicBezTo>
                  <a:pt x="287172" y="314709"/>
                  <a:pt x="288345" y="324571"/>
                  <a:pt x="288345" y="334627"/>
                </a:cubicBezTo>
                <a:cubicBezTo>
                  <a:pt x="288345" y="350249"/>
                  <a:pt x="285558" y="365236"/>
                  <a:pt x="280376" y="379101"/>
                </a:cubicBezTo>
                <a:cubicBezTo>
                  <a:pt x="280327" y="379247"/>
                  <a:pt x="280278" y="379442"/>
                  <a:pt x="280180" y="379540"/>
                </a:cubicBezTo>
                <a:cubicBezTo>
                  <a:pt x="279154" y="382274"/>
                  <a:pt x="278029" y="385008"/>
                  <a:pt x="276807" y="387693"/>
                </a:cubicBezTo>
                <a:cubicBezTo>
                  <a:pt x="275487" y="390426"/>
                  <a:pt x="274118" y="393160"/>
                  <a:pt x="272700" y="395845"/>
                </a:cubicBezTo>
                <a:cubicBezTo>
                  <a:pt x="250846" y="435730"/>
                  <a:pt x="208409" y="462873"/>
                  <a:pt x="159812" y="462873"/>
                </a:cubicBezTo>
                <a:cubicBezTo>
                  <a:pt x="133118" y="462873"/>
                  <a:pt x="108379" y="454720"/>
                  <a:pt x="87846" y="440807"/>
                </a:cubicBezTo>
                <a:cubicBezTo>
                  <a:pt x="87357" y="441393"/>
                  <a:pt x="86917" y="441930"/>
                  <a:pt x="86379" y="442418"/>
                </a:cubicBezTo>
                <a:lnTo>
                  <a:pt x="82174" y="446811"/>
                </a:lnTo>
                <a:lnTo>
                  <a:pt x="76356" y="452670"/>
                </a:lnTo>
                <a:lnTo>
                  <a:pt x="41889" y="487672"/>
                </a:lnTo>
                <a:cubicBezTo>
                  <a:pt x="37097" y="492554"/>
                  <a:pt x="30790" y="494946"/>
                  <a:pt x="24484" y="494946"/>
                </a:cubicBezTo>
                <a:cubicBezTo>
                  <a:pt x="18275" y="494946"/>
                  <a:pt x="12065" y="492700"/>
                  <a:pt x="7323" y="488063"/>
                </a:cubicBezTo>
                <a:cubicBezTo>
                  <a:pt x="-2308" y="478641"/>
                  <a:pt x="-2455" y="463214"/>
                  <a:pt x="6981" y="453548"/>
                </a:cubicBezTo>
                <a:lnTo>
                  <a:pt x="41742" y="418302"/>
                </a:lnTo>
                <a:lnTo>
                  <a:pt x="47560" y="412346"/>
                </a:lnTo>
                <a:lnTo>
                  <a:pt x="51520" y="408343"/>
                </a:lnTo>
                <a:cubicBezTo>
                  <a:pt x="52107" y="407659"/>
                  <a:pt x="52742" y="407073"/>
                  <a:pt x="53427" y="406585"/>
                </a:cubicBezTo>
                <a:cubicBezTo>
                  <a:pt x="39444" y="386082"/>
                  <a:pt x="31328" y="361331"/>
                  <a:pt x="31328" y="334725"/>
                </a:cubicBezTo>
                <a:cubicBezTo>
                  <a:pt x="31328" y="323057"/>
                  <a:pt x="32893" y="311780"/>
                  <a:pt x="35826" y="301040"/>
                </a:cubicBezTo>
                <a:cubicBezTo>
                  <a:pt x="37880" y="293522"/>
                  <a:pt x="40617" y="286200"/>
                  <a:pt x="43942" y="279267"/>
                </a:cubicBezTo>
                <a:cubicBezTo>
                  <a:pt x="46386" y="274239"/>
                  <a:pt x="49124" y="269406"/>
                  <a:pt x="52107" y="264817"/>
                </a:cubicBezTo>
                <a:cubicBezTo>
                  <a:pt x="64427" y="245876"/>
                  <a:pt x="81685" y="230352"/>
                  <a:pt x="102024" y="220100"/>
                </a:cubicBezTo>
                <a:cubicBezTo>
                  <a:pt x="110628" y="215706"/>
                  <a:pt x="119771" y="212338"/>
                  <a:pt x="129353" y="209994"/>
                </a:cubicBezTo>
                <a:cubicBezTo>
                  <a:pt x="139132" y="207651"/>
                  <a:pt x="149301" y="206333"/>
                  <a:pt x="159812" y="206333"/>
                </a:cubicBezTo>
                <a:close/>
                <a:moveTo>
                  <a:pt x="383497" y="125671"/>
                </a:moveTo>
                <a:cubicBezTo>
                  <a:pt x="374502" y="125671"/>
                  <a:pt x="367169" y="132942"/>
                  <a:pt x="367169" y="141922"/>
                </a:cubicBezTo>
                <a:cubicBezTo>
                  <a:pt x="367169" y="150902"/>
                  <a:pt x="374502" y="158223"/>
                  <a:pt x="383497" y="158223"/>
                </a:cubicBezTo>
                <a:lnTo>
                  <a:pt x="440304" y="158223"/>
                </a:lnTo>
                <a:cubicBezTo>
                  <a:pt x="449299" y="158223"/>
                  <a:pt x="456632" y="150902"/>
                  <a:pt x="456632" y="141922"/>
                </a:cubicBezTo>
                <a:cubicBezTo>
                  <a:pt x="456632" y="132942"/>
                  <a:pt x="449299" y="125671"/>
                  <a:pt x="440304" y="125671"/>
                </a:cubicBezTo>
                <a:close/>
                <a:moveTo>
                  <a:pt x="286933" y="117491"/>
                </a:moveTo>
                <a:lnTo>
                  <a:pt x="298174" y="117491"/>
                </a:lnTo>
                <a:cubicBezTo>
                  <a:pt x="303990" y="117491"/>
                  <a:pt x="306776" y="118078"/>
                  <a:pt x="307900" y="118470"/>
                </a:cubicBezTo>
                <a:cubicBezTo>
                  <a:pt x="309415" y="118960"/>
                  <a:pt x="310051" y="119645"/>
                  <a:pt x="310442" y="120233"/>
                </a:cubicBezTo>
                <a:cubicBezTo>
                  <a:pt x="310881" y="120820"/>
                  <a:pt x="311419" y="121799"/>
                  <a:pt x="311419" y="123757"/>
                </a:cubicBezTo>
                <a:cubicBezTo>
                  <a:pt x="311419" y="125079"/>
                  <a:pt x="311224" y="126107"/>
                  <a:pt x="310784" y="126989"/>
                </a:cubicBezTo>
                <a:cubicBezTo>
                  <a:pt x="310393" y="127772"/>
                  <a:pt x="309904" y="128262"/>
                  <a:pt x="309415" y="128604"/>
                </a:cubicBezTo>
                <a:cubicBezTo>
                  <a:pt x="308829" y="128947"/>
                  <a:pt x="307753" y="129437"/>
                  <a:pt x="305798" y="129779"/>
                </a:cubicBezTo>
                <a:cubicBezTo>
                  <a:pt x="305505" y="129828"/>
                  <a:pt x="304039" y="130024"/>
                  <a:pt x="299689" y="130122"/>
                </a:cubicBezTo>
                <a:lnTo>
                  <a:pt x="286933" y="130122"/>
                </a:lnTo>
                <a:close/>
                <a:moveTo>
                  <a:pt x="533912" y="105778"/>
                </a:moveTo>
                <a:lnTo>
                  <a:pt x="578560" y="105778"/>
                </a:lnTo>
                <a:cubicBezTo>
                  <a:pt x="595285" y="105778"/>
                  <a:pt x="608782" y="119298"/>
                  <a:pt x="608782" y="135892"/>
                </a:cubicBezTo>
                <a:lnTo>
                  <a:pt x="608782" y="319701"/>
                </a:lnTo>
                <a:cubicBezTo>
                  <a:pt x="608782" y="370364"/>
                  <a:pt x="586776" y="377978"/>
                  <a:pt x="557141" y="379149"/>
                </a:cubicBezTo>
                <a:cubicBezTo>
                  <a:pt x="542910" y="366752"/>
                  <a:pt x="533961" y="348498"/>
                  <a:pt x="533961" y="328145"/>
                </a:cubicBezTo>
                <a:close/>
                <a:moveTo>
                  <a:pt x="287004" y="82279"/>
                </a:moveTo>
                <a:lnTo>
                  <a:pt x="295660" y="82279"/>
                </a:lnTo>
                <a:cubicBezTo>
                  <a:pt x="302946" y="82279"/>
                  <a:pt x="305391" y="82865"/>
                  <a:pt x="305978" y="83060"/>
                </a:cubicBezTo>
                <a:cubicBezTo>
                  <a:pt x="306712" y="83255"/>
                  <a:pt x="307054" y="83548"/>
                  <a:pt x="307298" y="83939"/>
                </a:cubicBezTo>
                <a:cubicBezTo>
                  <a:pt x="307543" y="84476"/>
                  <a:pt x="308032" y="85306"/>
                  <a:pt x="308032" y="86966"/>
                </a:cubicBezTo>
                <a:cubicBezTo>
                  <a:pt x="308032" y="88040"/>
                  <a:pt x="307836" y="88919"/>
                  <a:pt x="307445" y="89407"/>
                </a:cubicBezTo>
                <a:cubicBezTo>
                  <a:pt x="306956" y="90090"/>
                  <a:pt x="305978" y="90383"/>
                  <a:pt x="305196" y="90676"/>
                </a:cubicBezTo>
                <a:cubicBezTo>
                  <a:pt x="304707" y="90872"/>
                  <a:pt x="302653" y="91311"/>
                  <a:pt x="297029" y="91311"/>
                </a:cubicBezTo>
                <a:lnTo>
                  <a:pt x="287004" y="91311"/>
                </a:lnTo>
                <a:close/>
                <a:moveTo>
                  <a:pt x="205035" y="80303"/>
                </a:moveTo>
                <a:cubicBezTo>
                  <a:pt x="208991" y="80303"/>
                  <a:pt x="212507" y="81280"/>
                  <a:pt x="215633" y="83234"/>
                </a:cubicBezTo>
                <a:cubicBezTo>
                  <a:pt x="218710" y="85188"/>
                  <a:pt x="221054" y="87923"/>
                  <a:pt x="222666" y="91538"/>
                </a:cubicBezTo>
                <a:cubicBezTo>
                  <a:pt x="224424" y="95446"/>
                  <a:pt x="225352" y="100233"/>
                  <a:pt x="225401" y="105704"/>
                </a:cubicBezTo>
                <a:lnTo>
                  <a:pt x="225401" y="106143"/>
                </a:lnTo>
                <a:cubicBezTo>
                  <a:pt x="225401" y="114789"/>
                  <a:pt x="223447" y="121384"/>
                  <a:pt x="219491" y="125682"/>
                </a:cubicBezTo>
                <a:cubicBezTo>
                  <a:pt x="215584" y="129932"/>
                  <a:pt x="210944" y="131886"/>
                  <a:pt x="204839" y="131886"/>
                </a:cubicBezTo>
                <a:cubicBezTo>
                  <a:pt x="198832" y="131886"/>
                  <a:pt x="194241" y="129932"/>
                  <a:pt x="190431" y="125682"/>
                </a:cubicBezTo>
                <a:cubicBezTo>
                  <a:pt x="186427" y="121384"/>
                  <a:pt x="184473" y="115375"/>
                  <a:pt x="184473" y="107316"/>
                </a:cubicBezTo>
                <a:lnTo>
                  <a:pt x="184473" y="105704"/>
                </a:lnTo>
                <a:cubicBezTo>
                  <a:pt x="184668" y="96325"/>
                  <a:pt x="186622" y="89731"/>
                  <a:pt x="190383" y="86165"/>
                </a:cubicBezTo>
                <a:cubicBezTo>
                  <a:pt x="194485" y="82159"/>
                  <a:pt x="199320" y="80303"/>
                  <a:pt x="205035" y="80303"/>
                </a:cubicBezTo>
                <a:close/>
                <a:moveTo>
                  <a:pt x="267635" y="56027"/>
                </a:moveTo>
                <a:cubicBezTo>
                  <a:pt x="263137" y="56027"/>
                  <a:pt x="259520" y="59687"/>
                  <a:pt x="259520" y="64177"/>
                </a:cubicBezTo>
                <a:lnTo>
                  <a:pt x="259520" y="105759"/>
                </a:lnTo>
                <a:lnTo>
                  <a:pt x="259471" y="105759"/>
                </a:lnTo>
                <a:lnTo>
                  <a:pt x="259471" y="148072"/>
                </a:lnTo>
                <a:cubicBezTo>
                  <a:pt x="259471" y="152562"/>
                  <a:pt x="263137" y="156173"/>
                  <a:pt x="267635" y="156173"/>
                </a:cubicBezTo>
                <a:lnTo>
                  <a:pt x="299656" y="156173"/>
                </a:lnTo>
                <a:cubicBezTo>
                  <a:pt x="305767" y="156173"/>
                  <a:pt x="310851" y="155685"/>
                  <a:pt x="315202" y="154563"/>
                </a:cubicBezTo>
                <a:cubicBezTo>
                  <a:pt x="319895" y="153391"/>
                  <a:pt x="323953" y="151488"/>
                  <a:pt x="327277" y="149048"/>
                </a:cubicBezTo>
                <a:cubicBezTo>
                  <a:pt x="330797" y="146412"/>
                  <a:pt x="333681" y="142801"/>
                  <a:pt x="335881" y="138311"/>
                </a:cubicBezTo>
                <a:cubicBezTo>
                  <a:pt x="338130" y="133870"/>
                  <a:pt x="339205" y="128940"/>
                  <a:pt x="339205" y="123767"/>
                </a:cubicBezTo>
                <a:cubicBezTo>
                  <a:pt x="339205" y="117081"/>
                  <a:pt x="337299" y="111176"/>
                  <a:pt x="333486" y="106149"/>
                </a:cubicBezTo>
                <a:cubicBezTo>
                  <a:pt x="333437" y="106003"/>
                  <a:pt x="333290" y="105905"/>
                  <a:pt x="333241" y="105759"/>
                </a:cubicBezTo>
                <a:cubicBezTo>
                  <a:pt x="332166" y="104392"/>
                  <a:pt x="330992" y="103172"/>
                  <a:pt x="329721" y="102049"/>
                </a:cubicBezTo>
                <a:cubicBezTo>
                  <a:pt x="330161" y="101415"/>
                  <a:pt x="330601" y="100732"/>
                  <a:pt x="331090" y="100048"/>
                </a:cubicBezTo>
                <a:cubicBezTo>
                  <a:pt x="333828" y="95607"/>
                  <a:pt x="335197" y="90727"/>
                  <a:pt x="335197" y="85651"/>
                </a:cubicBezTo>
                <a:cubicBezTo>
                  <a:pt x="335197" y="80332"/>
                  <a:pt x="333681" y="75110"/>
                  <a:pt x="330699" y="70278"/>
                </a:cubicBezTo>
                <a:cubicBezTo>
                  <a:pt x="327619" y="65349"/>
                  <a:pt x="323317" y="61640"/>
                  <a:pt x="317891" y="59297"/>
                </a:cubicBezTo>
                <a:cubicBezTo>
                  <a:pt x="312953" y="57101"/>
                  <a:pt x="306842" y="56027"/>
                  <a:pt x="299216" y="56027"/>
                </a:cubicBezTo>
                <a:close/>
                <a:moveTo>
                  <a:pt x="129969" y="56027"/>
                </a:moveTo>
                <a:cubicBezTo>
                  <a:pt x="125471" y="56027"/>
                  <a:pt x="121854" y="59687"/>
                  <a:pt x="121854" y="64177"/>
                </a:cubicBezTo>
                <a:lnTo>
                  <a:pt x="121854" y="122010"/>
                </a:lnTo>
                <a:cubicBezTo>
                  <a:pt x="121854" y="127428"/>
                  <a:pt x="121267" y="129380"/>
                  <a:pt x="121120" y="129819"/>
                </a:cubicBezTo>
                <a:cubicBezTo>
                  <a:pt x="120974" y="130161"/>
                  <a:pt x="120778" y="130502"/>
                  <a:pt x="120289" y="130795"/>
                </a:cubicBezTo>
                <a:cubicBezTo>
                  <a:pt x="119556" y="131283"/>
                  <a:pt x="118627" y="131478"/>
                  <a:pt x="117405" y="131478"/>
                </a:cubicBezTo>
                <a:cubicBezTo>
                  <a:pt x="115401" y="131478"/>
                  <a:pt x="114814" y="130893"/>
                  <a:pt x="114618" y="130600"/>
                </a:cubicBezTo>
                <a:cubicBezTo>
                  <a:pt x="114618" y="130600"/>
                  <a:pt x="113347" y="128940"/>
                  <a:pt x="113103" y="122547"/>
                </a:cubicBezTo>
                <a:cubicBezTo>
                  <a:pt x="112956" y="120253"/>
                  <a:pt x="111930" y="118106"/>
                  <a:pt x="110170" y="116642"/>
                </a:cubicBezTo>
                <a:cubicBezTo>
                  <a:pt x="108410" y="115129"/>
                  <a:pt x="106112" y="114494"/>
                  <a:pt x="103863" y="114787"/>
                </a:cubicBezTo>
                <a:lnTo>
                  <a:pt x="93793" y="116154"/>
                </a:lnTo>
                <a:cubicBezTo>
                  <a:pt x="89833" y="116739"/>
                  <a:pt x="86851" y="120058"/>
                  <a:pt x="86753" y="124109"/>
                </a:cubicBezTo>
                <a:cubicBezTo>
                  <a:pt x="86557" y="134602"/>
                  <a:pt x="89197" y="142850"/>
                  <a:pt x="94575" y="148657"/>
                </a:cubicBezTo>
                <a:cubicBezTo>
                  <a:pt x="100148" y="154611"/>
                  <a:pt x="107823" y="157637"/>
                  <a:pt x="117552" y="157637"/>
                </a:cubicBezTo>
                <a:cubicBezTo>
                  <a:pt x="121756" y="157637"/>
                  <a:pt x="125765" y="156954"/>
                  <a:pt x="129382" y="155734"/>
                </a:cubicBezTo>
                <a:cubicBezTo>
                  <a:pt x="131142" y="155148"/>
                  <a:pt x="132853" y="154416"/>
                  <a:pt x="134418" y="153587"/>
                </a:cubicBezTo>
                <a:cubicBezTo>
                  <a:pt x="139697" y="150658"/>
                  <a:pt x="143608" y="146412"/>
                  <a:pt x="146004" y="140897"/>
                </a:cubicBezTo>
                <a:cubicBezTo>
                  <a:pt x="148253" y="135968"/>
                  <a:pt x="149279" y="129526"/>
                  <a:pt x="149279" y="121327"/>
                </a:cubicBezTo>
                <a:lnTo>
                  <a:pt x="149279" y="105759"/>
                </a:lnTo>
                <a:lnTo>
                  <a:pt x="149279" y="64177"/>
                </a:lnTo>
                <a:cubicBezTo>
                  <a:pt x="149279" y="59687"/>
                  <a:pt x="145613" y="56027"/>
                  <a:pt x="141115" y="56027"/>
                </a:cubicBezTo>
                <a:close/>
                <a:moveTo>
                  <a:pt x="204864" y="54612"/>
                </a:moveTo>
                <a:cubicBezTo>
                  <a:pt x="190784" y="54612"/>
                  <a:pt x="179052" y="59443"/>
                  <a:pt x="170007" y="68911"/>
                </a:cubicBezTo>
                <a:cubicBezTo>
                  <a:pt x="161354" y="78038"/>
                  <a:pt x="156857" y="90385"/>
                  <a:pt x="156564" y="105759"/>
                </a:cubicBezTo>
                <a:cubicBezTo>
                  <a:pt x="156564" y="106198"/>
                  <a:pt x="156515" y="106735"/>
                  <a:pt x="156564" y="107320"/>
                </a:cubicBezTo>
                <a:cubicBezTo>
                  <a:pt x="156564" y="115861"/>
                  <a:pt x="158470" y="124109"/>
                  <a:pt x="162186" y="131771"/>
                </a:cubicBezTo>
                <a:cubicBezTo>
                  <a:pt x="166048" y="139775"/>
                  <a:pt x="171816" y="146168"/>
                  <a:pt x="179394" y="150805"/>
                </a:cubicBezTo>
                <a:cubicBezTo>
                  <a:pt x="186873" y="155344"/>
                  <a:pt x="195478" y="157686"/>
                  <a:pt x="204864" y="157686"/>
                </a:cubicBezTo>
                <a:cubicBezTo>
                  <a:pt x="213566" y="157686"/>
                  <a:pt x="221681" y="155588"/>
                  <a:pt x="229210" y="151488"/>
                </a:cubicBezTo>
                <a:cubicBezTo>
                  <a:pt x="236885" y="147291"/>
                  <a:pt x="242947" y="140946"/>
                  <a:pt x="247102" y="132845"/>
                </a:cubicBezTo>
                <a:cubicBezTo>
                  <a:pt x="251160" y="124939"/>
                  <a:pt x="253164" y="116056"/>
                  <a:pt x="253164" y="106295"/>
                </a:cubicBezTo>
                <a:lnTo>
                  <a:pt x="253164" y="105807"/>
                </a:lnTo>
                <a:cubicBezTo>
                  <a:pt x="253115" y="96388"/>
                  <a:pt x="251160" y="87799"/>
                  <a:pt x="247444" y="80185"/>
                </a:cubicBezTo>
                <a:cubicBezTo>
                  <a:pt x="243485" y="72181"/>
                  <a:pt x="237618" y="65788"/>
                  <a:pt x="230041" y="61298"/>
                </a:cubicBezTo>
                <a:cubicBezTo>
                  <a:pt x="222561" y="56906"/>
                  <a:pt x="214055" y="54612"/>
                  <a:pt x="204864" y="54612"/>
                </a:cubicBezTo>
                <a:close/>
                <a:moveTo>
                  <a:pt x="383497" y="54368"/>
                </a:moveTo>
                <a:cubicBezTo>
                  <a:pt x="374502" y="54368"/>
                  <a:pt x="367169" y="61640"/>
                  <a:pt x="367169" y="70620"/>
                </a:cubicBezTo>
                <a:cubicBezTo>
                  <a:pt x="367169" y="79599"/>
                  <a:pt x="374502" y="86871"/>
                  <a:pt x="383497" y="86871"/>
                </a:cubicBezTo>
                <a:lnTo>
                  <a:pt x="440304" y="86871"/>
                </a:lnTo>
                <a:cubicBezTo>
                  <a:pt x="449299" y="86871"/>
                  <a:pt x="456632" y="79599"/>
                  <a:pt x="456632" y="70620"/>
                </a:cubicBezTo>
                <a:cubicBezTo>
                  <a:pt x="456632" y="61640"/>
                  <a:pt x="449299" y="54368"/>
                  <a:pt x="440304" y="54368"/>
                </a:cubicBezTo>
                <a:close/>
                <a:moveTo>
                  <a:pt x="63238" y="0"/>
                </a:moveTo>
                <a:lnTo>
                  <a:pt x="506497" y="0"/>
                </a:lnTo>
                <a:cubicBezTo>
                  <a:pt x="512608" y="0"/>
                  <a:pt x="517643" y="5027"/>
                  <a:pt x="517643" y="11127"/>
                </a:cubicBezTo>
                <a:lnTo>
                  <a:pt x="517643" y="105759"/>
                </a:lnTo>
                <a:lnTo>
                  <a:pt x="517643" y="328159"/>
                </a:lnTo>
                <a:cubicBezTo>
                  <a:pt x="517643" y="346656"/>
                  <a:pt x="523754" y="364567"/>
                  <a:pt x="534900" y="379208"/>
                </a:cubicBezTo>
                <a:lnTo>
                  <a:pt x="462694" y="379306"/>
                </a:lnTo>
                <a:lnTo>
                  <a:pt x="297456" y="379501"/>
                </a:lnTo>
                <a:cubicBezTo>
                  <a:pt x="297505" y="379306"/>
                  <a:pt x="297505" y="379208"/>
                  <a:pt x="297554" y="379062"/>
                </a:cubicBezTo>
                <a:cubicBezTo>
                  <a:pt x="302149" y="365006"/>
                  <a:pt x="304593" y="350023"/>
                  <a:pt x="304593" y="334552"/>
                </a:cubicBezTo>
                <a:cubicBezTo>
                  <a:pt x="304593" y="324548"/>
                  <a:pt x="303567" y="314689"/>
                  <a:pt x="301611" y="305270"/>
                </a:cubicBezTo>
                <a:lnTo>
                  <a:pt x="440988" y="305270"/>
                </a:lnTo>
                <a:cubicBezTo>
                  <a:pt x="449983" y="305270"/>
                  <a:pt x="457267" y="297998"/>
                  <a:pt x="457267" y="289018"/>
                </a:cubicBezTo>
                <a:cubicBezTo>
                  <a:pt x="457267" y="280038"/>
                  <a:pt x="449983" y="272718"/>
                  <a:pt x="440988" y="272718"/>
                </a:cubicBezTo>
                <a:lnTo>
                  <a:pt x="290661" y="272718"/>
                </a:lnTo>
                <a:cubicBezTo>
                  <a:pt x="283230" y="257051"/>
                  <a:pt x="273061" y="242996"/>
                  <a:pt x="260742" y="231039"/>
                </a:cubicBezTo>
                <a:lnTo>
                  <a:pt x="440988" y="231039"/>
                </a:lnTo>
                <a:cubicBezTo>
                  <a:pt x="449983" y="231039"/>
                  <a:pt x="457267" y="223718"/>
                  <a:pt x="457267" y="214738"/>
                </a:cubicBezTo>
                <a:cubicBezTo>
                  <a:pt x="457267" y="205758"/>
                  <a:pt x="449983" y="198486"/>
                  <a:pt x="440988" y="198486"/>
                </a:cubicBezTo>
                <a:lnTo>
                  <a:pt x="208677" y="198486"/>
                </a:lnTo>
                <a:cubicBezTo>
                  <a:pt x="193424" y="193020"/>
                  <a:pt x="176998" y="190043"/>
                  <a:pt x="159839" y="190043"/>
                </a:cubicBezTo>
                <a:cubicBezTo>
                  <a:pt x="149426" y="190043"/>
                  <a:pt x="139258" y="191215"/>
                  <a:pt x="129382" y="193264"/>
                </a:cubicBezTo>
                <a:cubicBezTo>
                  <a:pt x="99024" y="199804"/>
                  <a:pt x="72185" y="215812"/>
                  <a:pt x="52092" y="238115"/>
                </a:cubicBezTo>
                <a:lnTo>
                  <a:pt x="52092" y="11127"/>
                </a:lnTo>
                <a:cubicBezTo>
                  <a:pt x="52092" y="5027"/>
                  <a:pt x="57127" y="0"/>
                  <a:pt x="63238" y="0"/>
                </a:cubicBezTo>
                <a:close/>
              </a:path>
            </a:pathLst>
          </a:custGeom>
          <a:solidFill>
            <a:schemeClr val="bg1"/>
          </a:solidFill>
          <a:ln>
            <a:noFill/>
          </a:ln>
        </p:spPr>
      </p:sp>
      <p:sp>
        <p:nvSpPr>
          <p:cNvPr id="62" name="delivery-packing_45887"/>
          <p:cNvSpPr>
            <a:spLocks noChangeAspect="1"/>
          </p:cNvSpPr>
          <p:nvPr/>
        </p:nvSpPr>
        <p:spPr bwMode="auto">
          <a:xfrm>
            <a:off x="10022840" y="3225036"/>
            <a:ext cx="609685" cy="600920"/>
          </a:xfrm>
          <a:custGeom>
            <a:avLst/>
            <a:gdLst>
              <a:gd name="T0" fmla="*/ 1595 w 8160"/>
              <a:gd name="T1" fmla="*/ 0 h 8054"/>
              <a:gd name="T2" fmla="*/ 3873 w 8160"/>
              <a:gd name="T3" fmla="*/ 0 h 8054"/>
              <a:gd name="T4" fmla="*/ 3661 w 8160"/>
              <a:gd name="T5" fmla="*/ 1698 h 8054"/>
              <a:gd name="T6" fmla="*/ 0 w 8160"/>
              <a:gd name="T7" fmla="*/ 1698 h 8054"/>
              <a:gd name="T8" fmla="*/ 1202 w 8160"/>
              <a:gd name="T9" fmla="*/ 190 h 8054"/>
              <a:gd name="T10" fmla="*/ 1595 w 8160"/>
              <a:gd name="T11" fmla="*/ 0 h 8054"/>
              <a:gd name="T12" fmla="*/ 6565 w 8160"/>
              <a:gd name="T13" fmla="*/ 0 h 8054"/>
              <a:gd name="T14" fmla="*/ 4287 w 8160"/>
              <a:gd name="T15" fmla="*/ 0 h 8054"/>
              <a:gd name="T16" fmla="*/ 4499 w 8160"/>
              <a:gd name="T17" fmla="*/ 1698 h 8054"/>
              <a:gd name="T18" fmla="*/ 8160 w 8160"/>
              <a:gd name="T19" fmla="*/ 1698 h 8054"/>
              <a:gd name="T20" fmla="*/ 6958 w 8160"/>
              <a:gd name="T21" fmla="*/ 190 h 8054"/>
              <a:gd name="T22" fmla="*/ 6565 w 8160"/>
              <a:gd name="T23" fmla="*/ 0 h 8054"/>
              <a:gd name="T24" fmla="*/ 8160 w 8160"/>
              <a:gd name="T25" fmla="*/ 1989 h 8054"/>
              <a:gd name="T26" fmla="*/ 8160 w 8160"/>
              <a:gd name="T27" fmla="*/ 7425 h 8054"/>
              <a:gd name="T28" fmla="*/ 7531 w 8160"/>
              <a:gd name="T29" fmla="*/ 8054 h 8054"/>
              <a:gd name="T30" fmla="*/ 629 w 8160"/>
              <a:gd name="T31" fmla="*/ 8054 h 8054"/>
              <a:gd name="T32" fmla="*/ 0 w 8160"/>
              <a:gd name="T33" fmla="*/ 7425 h 8054"/>
              <a:gd name="T34" fmla="*/ 0 w 8160"/>
              <a:gd name="T35" fmla="*/ 1989 h 8054"/>
              <a:gd name="T36" fmla="*/ 3661 w 8160"/>
              <a:gd name="T37" fmla="*/ 1989 h 8054"/>
              <a:gd name="T38" fmla="*/ 3661 w 8160"/>
              <a:gd name="T39" fmla="*/ 4134 h 8054"/>
              <a:gd name="T40" fmla="*/ 4499 w 8160"/>
              <a:gd name="T41" fmla="*/ 4134 h 8054"/>
              <a:gd name="T42" fmla="*/ 4499 w 8160"/>
              <a:gd name="T43" fmla="*/ 1989 h 8054"/>
              <a:gd name="T44" fmla="*/ 8160 w 8160"/>
              <a:gd name="T45" fmla="*/ 1989 h 8054"/>
              <a:gd name="T46" fmla="*/ 6604 w 8160"/>
              <a:gd name="T47" fmla="*/ 5693 h 8054"/>
              <a:gd name="T48" fmla="*/ 6768 w 8160"/>
              <a:gd name="T49" fmla="*/ 5693 h 8054"/>
              <a:gd name="T50" fmla="*/ 6768 w 8160"/>
              <a:gd name="T51" fmla="*/ 6955 h 8054"/>
              <a:gd name="T52" fmla="*/ 6869 w 8160"/>
              <a:gd name="T53" fmla="*/ 7055 h 8054"/>
              <a:gd name="T54" fmla="*/ 7121 w 8160"/>
              <a:gd name="T55" fmla="*/ 7055 h 8054"/>
              <a:gd name="T56" fmla="*/ 7222 w 8160"/>
              <a:gd name="T57" fmla="*/ 6955 h 8054"/>
              <a:gd name="T58" fmla="*/ 7222 w 8160"/>
              <a:gd name="T59" fmla="*/ 5693 h 8054"/>
              <a:gd name="T60" fmla="*/ 7386 w 8160"/>
              <a:gd name="T61" fmla="*/ 5693 h 8054"/>
              <a:gd name="T62" fmla="*/ 7473 w 8160"/>
              <a:gd name="T63" fmla="*/ 5542 h 8054"/>
              <a:gd name="T64" fmla="*/ 7082 w 8160"/>
              <a:gd name="T65" fmla="*/ 4865 h 8054"/>
              <a:gd name="T66" fmla="*/ 6908 w 8160"/>
              <a:gd name="T67" fmla="*/ 4865 h 8054"/>
              <a:gd name="T68" fmla="*/ 6517 w 8160"/>
              <a:gd name="T69" fmla="*/ 5542 h 8054"/>
              <a:gd name="T70" fmla="*/ 6604 w 8160"/>
              <a:gd name="T71" fmla="*/ 5693 h 8054"/>
              <a:gd name="T72" fmla="*/ 5092 w 8160"/>
              <a:gd name="T73" fmla="*/ 5693 h 8054"/>
              <a:gd name="T74" fmla="*/ 5256 w 8160"/>
              <a:gd name="T75" fmla="*/ 5693 h 8054"/>
              <a:gd name="T76" fmla="*/ 5256 w 8160"/>
              <a:gd name="T77" fmla="*/ 6955 h 8054"/>
              <a:gd name="T78" fmla="*/ 5357 w 8160"/>
              <a:gd name="T79" fmla="*/ 7055 h 8054"/>
              <a:gd name="T80" fmla="*/ 5609 w 8160"/>
              <a:gd name="T81" fmla="*/ 7055 h 8054"/>
              <a:gd name="T82" fmla="*/ 5710 w 8160"/>
              <a:gd name="T83" fmla="*/ 6955 h 8054"/>
              <a:gd name="T84" fmla="*/ 5710 w 8160"/>
              <a:gd name="T85" fmla="*/ 5693 h 8054"/>
              <a:gd name="T86" fmla="*/ 5874 w 8160"/>
              <a:gd name="T87" fmla="*/ 5693 h 8054"/>
              <a:gd name="T88" fmla="*/ 5961 w 8160"/>
              <a:gd name="T89" fmla="*/ 5542 h 8054"/>
              <a:gd name="T90" fmla="*/ 5570 w 8160"/>
              <a:gd name="T91" fmla="*/ 4865 h 8054"/>
              <a:gd name="T92" fmla="*/ 5396 w 8160"/>
              <a:gd name="T93" fmla="*/ 4865 h 8054"/>
              <a:gd name="T94" fmla="*/ 5005 w 8160"/>
              <a:gd name="T95" fmla="*/ 5542 h 8054"/>
              <a:gd name="T96" fmla="*/ 5092 w 8160"/>
              <a:gd name="T97" fmla="*/ 5693 h 8054"/>
              <a:gd name="T98" fmla="*/ 7665 w 8160"/>
              <a:gd name="T99" fmla="*/ 7348 h 8054"/>
              <a:gd name="T100" fmla="*/ 7614 w 8160"/>
              <a:gd name="T101" fmla="*/ 7298 h 8054"/>
              <a:gd name="T102" fmla="*/ 4833 w 8160"/>
              <a:gd name="T103" fmla="*/ 7298 h 8054"/>
              <a:gd name="T104" fmla="*/ 4782 w 8160"/>
              <a:gd name="T105" fmla="*/ 7348 h 8054"/>
              <a:gd name="T106" fmla="*/ 4782 w 8160"/>
              <a:gd name="T107" fmla="*/ 7499 h 8054"/>
              <a:gd name="T108" fmla="*/ 4833 w 8160"/>
              <a:gd name="T109" fmla="*/ 7550 h 8054"/>
              <a:gd name="T110" fmla="*/ 7614 w 8160"/>
              <a:gd name="T111" fmla="*/ 7550 h 8054"/>
              <a:gd name="T112" fmla="*/ 7665 w 8160"/>
              <a:gd name="T113" fmla="*/ 7499 h 8054"/>
              <a:gd name="T114" fmla="*/ 7665 w 8160"/>
              <a:gd name="T115" fmla="*/ 7348 h 8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160" h="8054">
                <a:moveTo>
                  <a:pt x="1595" y="0"/>
                </a:moveTo>
                <a:lnTo>
                  <a:pt x="3873" y="0"/>
                </a:lnTo>
                <a:lnTo>
                  <a:pt x="3661" y="1698"/>
                </a:lnTo>
                <a:lnTo>
                  <a:pt x="0" y="1698"/>
                </a:lnTo>
                <a:lnTo>
                  <a:pt x="1202" y="190"/>
                </a:lnTo>
                <a:cubicBezTo>
                  <a:pt x="1297" y="70"/>
                  <a:pt x="1442" y="0"/>
                  <a:pt x="1595" y="0"/>
                </a:cubicBezTo>
                <a:close/>
                <a:moveTo>
                  <a:pt x="6565" y="0"/>
                </a:moveTo>
                <a:lnTo>
                  <a:pt x="4287" y="0"/>
                </a:lnTo>
                <a:lnTo>
                  <a:pt x="4499" y="1698"/>
                </a:lnTo>
                <a:lnTo>
                  <a:pt x="8160" y="1698"/>
                </a:lnTo>
                <a:lnTo>
                  <a:pt x="6958" y="190"/>
                </a:lnTo>
                <a:cubicBezTo>
                  <a:pt x="6863" y="70"/>
                  <a:pt x="6718" y="0"/>
                  <a:pt x="6565" y="0"/>
                </a:cubicBezTo>
                <a:close/>
                <a:moveTo>
                  <a:pt x="8160" y="1989"/>
                </a:moveTo>
                <a:lnTo>
                  <a:pt x="8160" y="7425"/>
                </a:lnTo>
                <a:cubicBezTo>
                  <a:pt x="8160" y="7772"/>
                  <a:pt x="7879" y="8054"/>
                  <a:pt x="7531" y="8054"/>
                </a:cubicBezTo>
                <a:lnTo>
                  <a:pt x="629" y="8054"/>
                </a:lnTo>
                <a:cubicBezTo>
                  <a:pt x="281" y="8054"/>
                  <a:pt x="0" y="7772"/>
                  <a:pt x="0" y="7425"/>
                </a:cubicBezTo>
                <a:lnTo>
                  <a:pt x="0" y="1989"/>
                </a:lnTo>
                <a:lnTo>
                  <a:pt x="3661" y="1989"/>
                </a:lnTo>
                <a:lnTo>
                  <a:pt x="3661" y="4134"/>
                </a:lnTo>
                <a:lnTo>
                  <a:pt x="4499" y="4134"/>
                </a:lnTo>
                <a:lnTo>
                  <a:pt x="4499" y="1989"/>
                </a:lnTo>
                <a:lnTo>
                  <a:pt x="8160" y="1989"/>
                </a:lnTo>
                <a:close/>
                <a:moveTo>
                  <a:pt x="6604" y="5693"/>
                </a:moveTo>
                <a:lnTo>
                  <a:pt x="6768" y="5693"/>
                </a:lnTo>
                <a:lnTo>
                  <a:pt x="6768" y="6955"/>
                </a:lnTo>
                <a:cubicBezTo>
                  <a:pt x="6768" y="7010"/>
                  <a:pt x="6813" y="7055"/>
                  <a:pt x="6869" y="7055"/>
                </a:cubicBezTo>
                <a:lnTo>
                  <a:pt x="7121" y="7055"/>
                </a:lnTo>
                <a:cubicBezTo>
                  <a:pt x="7177" y="7055"/>
                  <a:pt x="7222" y="7010"/>
                  <a:pt x="7222" y="6955"/>
                </a:cubicBezTo>
                <a:lnTo>
                  <a:pt x="7222" y="5693"/>
                </a:lnTo>
                <a:lnTo>
                  <a:pt x="7386" y="5693"/>
                </a:lnTo>
                <a:cubicBezTo>
                  <a:pt x="7464" y="5693"/>
                  <a:pt x="7512" y="5609"/>
                  <a:pt x="7473" y="5542"/>
                </a:cubicBezTo>
                <a:lnTo>
                  <a:pt x="7082" y="4865"/>
                </a:lnTo>
                <a:cubicBezTo>
                  <a:pt x="7044" y="4798"/>
                  <a:pt x="6947" y="4798"/>
                  <a:pt x="6908" y="4865"/>
                </a:cubicBezTo>
                <a:lnTo>
                  <a:pt x="6517" y="5542"/>
                </a:lnTo>
                <a:cubicBezTo>
                  <a:pt x="6478" y="5609"/>
                  <a:pt x="6527" y="5693"/>
                  <a:pt x="6604" y="5693"/>
                </a:cubicBezTo>
                <a:close/>
                <a:moveTo>
                  <a:pt x="5092" y="5693"/>
                </a:moveTo>
                <a:lnTo>
                  <a:pt x="5256" y="5693"/>
                </a:lnTo>
                <a:lnTo>
                  <a:pt x="5256" y="6955"/>
                </a:lnTo>
                <a:cubicBezTo>
                  <a:pt x="5256" y="7010"/>
                  <a:pt x="5301" y="7055"/>
                  <a:pt x="5357" y="7055"/>
                </a:cubicBezTo>
                <a:lnTo>
                  <a:pt x="5609" y="7055"/>
                </a:lnTo>
                <a:cubicBezTo>
                  <a:pt x="5665" y="7055"/>
                  <a:pt x="5710" y="7010"/>
                  <a:pt x="5710" y="6955"/>
                </a:cubicBezTo>
                <a:lnTo>
                  <a:pt x="5710" y="5693"/>
                </a:lnTo>
                <a:lnTo>
                  <a:pt x="5874" y="5693"/>
                </a:lnTo>
                <a:cubicBezTo>
                  <a:pt x="5951" y="5693"/>
                  <a:pt x="6000" y="5609"/>
                  <a:pt x="5961" y="5542"/>
                </a:cubicBezTo>
                <a:lnTo>
                  <a:pt x="5570" y="4865"/>
                </a:lnTo>
                <a:cubicBezTo>
                  <a:pt x="5531" y="4798"/>
                  <a:pt x="5434" y="4798"/>
                  <a:pt x="5396" y="4865"/>
                </a:cubicBezTo>
                <a:lnTo>
                  <a:pt x="5005" y="5542"/>
                </a:lnTo>
                <a:cubicBezTo>
                  <a:pt x="4966" y="5609"/>
                  <a:pt x="5015" y="5693"/>
                  <a:pt x="5092" y="5693"/>
                </a:cubicBezTo>
                <a:close/>
                <a:moveTo>
                  <a:pt x="7665" y="7348"/>
                </a:moveTo>
                <a:cubicBezTo>
                  <a:pt x="7665" y="7320"/>
                  <a:pt x="7642" y="7298"/>
                  <a:pt x="7614" y="7298"/>
                </a:cubicBezTo>
                <a:lnTo>
                  <a:pt x="4833" y="7298"/>
                </a:lnTo>
                <a:cubicBezTo>
                  <a:pt x="4805" y="7298"/>
                  <a:pt x="4782" y="7320"/>
                  <a:pt x="4782" y="7348"/>
                </a:cubicBezTo>
                <a:lnTo>
                  <a:pt x="4782" y="7499"/>
                </a:lnTo>
                <a:cubicBezTo>
                  <a:pt x="4782" y="7527"/>
                  <a:pt x="4805" y="7550"/>
                  <a:pt x="4833" y="7550"/>
                </a:cubicBezTo>
                <a:lnTo>
                  <a:pt x="7614" y="7550"/>
                </a:lnTo>
                <a:cubicBezTo>
                  <a:pt x="7642" y="7550"/>
                  <a:pt x="7665" y="7527"/>
                  <a:pt x="7665" y="7499"/>
                </a:cubicBezTo>
                <a:lnTo>
                  <a:pt x="7665" y="7348"/>
                </a:lnTo>
                <a:close/>
              </a:path>
            </a:pathLst>
          </a:custGeom>
          <a:solidFill>
            <a:schemeClr val="bg1"/>
          </a:solidFill>
          <a:ln>
            <a:noFill/>
          </a:ln>
        </p:spPr>
      </p:sp>
      <p:sp>
        <p:nvSpPr>
          <p:cNvPr id="63" name="round-wall-clock_16314"/>
          <p:cNvSpPr>
            <a:spLocks noChangeAspect="1"/>
          </p:cNvSpPr>
          <p:nvPr/>
        </p:nvSpPr>
        <p:spPr bwMode="auto">
          <a:xfrm>
            <a:off x="7292203" y="3577136"/>
            <a:ext cx="794110" cy="792908"/>
          </a:xfrm>
          <a:custGeom>
            <a:avLst/>
            <a:gdLst>
              <a:gd name="connsiteX0" fmla="*/ 302902 w 605874"/>
              <a:gd name="connsiteY0" fmla="*/ 455288 h 604957"/>
              <a:gd name="connsiteX1" fmla="*/ 331728 w 605874"/>
              <a:gd name="connsiteY1" fmla="*/ 484079 h 604957"/>
              <a:gd name="connsiteX2" fmla="*/ 302902 w 605874"/>
              <a:gd name="connsiteY2" fmla="*/ 512870 h 604957"/>
              <a:gd name="connsiteX3" fmla="*/ 274076 w 605874"/>
              <a:gd name="connsiteY3" fmla="*/ 484079 h 604957"/>
              <a:gd name="connsiteX4" fmla="*/ 302902 w 605874"/>
              <a:gd name="connsiteY4" fmla="*/ 455288 h 604957"/>
              <a:gd name="connsiteX5" fmla="*/ 472611 w 605874"/>
              <a:gd name="connsiteY5" fmla="*/ 277957 h 604957"/>
              <a:gd name="connsiteX6" fmla="*/ 501437 w 605874"/>
              <a:gd name="connsiteY6" fmla="*/ 306748 h 604957"/>
              <a:gd name="connsiteX7" fmla="*/ 472611 w 605874"/>
              <a:gd name="connsiteY7" fmla="*/ 335539 h 604957"/>
              <a:gd name="connsiteX8" fmla="*/ 443785 w 605874"/>
              <a:gd name="connsiteY8" fmla="*/ 306748 h 604957"/>
              <a:gd name="connsiteX9" fmla="*/ 472611 w 605874"/>
              <a:gd name="connsiteY9" fmla="*/ 277957 h 604957"/>
              <a:gd name="connsiteX10" fmla="*/ 129276 w 605874"/>
              <a:gd name="connsiteY10" fmla="*/ 277957 h 604957"/>
              <a:gd name="connsiteX11" fmla="*/ 158067 w 605874"/>
              <a:gd name="connsiteY11" fmla="*/ 306748 h 604957"/>
              <a:gd name="connsiteX12" fmla="*/ 129276 w 605874"/>
              <a:gd name="connsiteY12" fmla="*/ 335539 h 604957"/>
              <a:gd name="connsiteX13" fmla="*/ 100485 w 605874"/>
              <a:gd name="connsiteY13" fmla="*/ 306748 h 604957"/>
              <a:gd name="connsiteX14" fmla="*/ 129276 w 605874"/>
              <a:gd name="connsiteY14" fmla="*/ 277957 h 604957"/>
              <a:gd name="connsiteX15" fmla="*/ 302407 w 605874"/>
              <a:gd name="connsiteY15" fmla="*/ 189186 h 604957"/>
              <a:gd name="connsiteX16" fmla="*/ 318389 w 605874"/>
              <a:gd name="connsiteY16" fmla="*/ 205154 h 604957"/>
              <a:gd name="connsiteX17" fmla="*/ 318389 w 605874"/>
              <a:gd name="connsiteY17" fmla="*/ 305796 h 604957"/>
              <a:gd name="connsiteX18" fmla="*/ 394779 w 605874"/>
              <a:gd name="connsiteY18" fmla="*/ 305796 h 604957"/>
              <a:gd name="connsiteX19" fmla="*/ 410761 w 605874"/>
              <a:gd name="connsiteY19" fmla="*/ 321617 h 604957"/>
              <a:gd name="connsiteX20" fmla="*/ 394779 w 605874"/>
              <a:gd name="connsiteY20" fmla="*/ 337585 h 604957"/>
              <a:gd name="connsiteX21" fmla="*/ 302407 w 605874"/>
              <a:gd name="connsiteY21" fmla="*/ 337585 h 604957"/>
              <a:gd name="connsiteX22" fmla="*/ 286425 w 605874"/>
              <a:gd name="connsiteY22" fmla="*/ 321617 h 604957"/>
              <a:gd name="connsiteX23" fmla="*/ 286425 w 605874"/>
              <a:gd name="connsiteY23" fmla="*/ 205154 h 604957"/>
              <a:gd name="connsiteX24" fmla="*/ 302407 w 605874"/>
              <a:gd name="connsiteY24" fmla="*/ 189186 h 604957"/>
              <a:gd name="connsiteX25" fmla="*/ 302902 w 605874"/>
              <a:gd name="connsiteY25" fmla="*/ 92088 h 604957"/>
              <a:gd name="connsiteX26" fmla="*/ 331728 w 605874"/>
              <a:gd name="connsiteY26" fmla="*/ 120879 h 604957"/>
              <a:gd name="connsiteX27" fmla="*/ 302902 w 605874"/>
              <a:gd name="connsiteY27" fmla="*/ 149670 h 604957"/>
              <a:gd name="connsiteX28" fmla="*/ 274076 w 605874"/>
              <a:gd name="connsiteY28" fmla="*/ 120879 h 604957"/>
              <a:gd name="connsiteX29" fmla="*/ 302902 w 605874"/>
              <a:gd name="connsiteY29" fmla="*/ 92088 h 604957"/>
              <a:gd name="connsiteX30" fmla="*/ 302864 w 605874"/>
              <a:gd name="connsiteY30" fmla="*/ 74393 h 604957"/>
              <a:gd name="connsiteX31" fmla="*/ 74506 w 605874"/>
              <a:gd name="connsiteY31" fmla="*/ 302406 h 604957"/>
              <a:gd name="connsiteX32" fmla="*/ 302864 w 605874"/>
              <a:gd name="connsiteY32" fmla="*/ 530564 h 604957"/>
              <a:gd name="connsiteX33" fmla="*/ 531368 w 605874"/>
              <a:gd name="connsiteY33" fmla="*/ 302406 h 604957"/>
              <a:gd name="connsiteX34" fmla="*/ 302864 w 605874"/>
              <a:gd name="connsiteY34" fmla="*/ 74393 h 604957"/>
              <a:gd name="connsiteX35" fmla="*/ 302864 w 605874"/>
              <a:gd name="connsiteY35" fmla="*/ 0 h 604957"/>
              <a:gd name="connsiteX36" fmla="*/ 605874 w 605874"/>
              <a:gd name="connsiteY36" fmla="*/ 302406 h 604957"/>
              <a:gd name="connsiteX37" fmla="*/ 302864 w 605874"/>
              <a:gd name="connsiteY37" fmla="*/ 604957 h 604957"/>
              <a:gd name="connsiteX38" fmla="*/ 0 w 605874"/>
              <a:gd name="connsiteY38" fmla="*/ 302406 h 604957"/>
              <a:gd name="connsiteX39" fmla="*/ 302864 w 605874"/>
              <a:gd name="connsiteY39" fmla="*/ 0 h 604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605874" h="604957">
                <a:moveTo>
                  <a:pt x="302902" y="455288"/>
                </a:moveTo>
                <a:cubicBezTo>
                  <a:pt x="318822" y="455288"/>
                  <a:pt x="331728" y="468178"/>
                  <a:pt x="331728" y="484079"/>
                </a:cubicBezTo>
                <a:cubicBezTo>
                  <a:pt x="331728" y="499980"/>
                  <a:pt x="318822" y="512870"/>
                  <a:pt x="302902" y="512870"/>
                </a:cubicBezTo>
                <a:cubicBezTo>
                  <a:pt x="286982" y="512870"/>
                  <a:pt x="274076" y="499980"/>
                  <a:pt x="274076" y="484079"/>
                </a:cubicBezTo>
                <a:cubicBezTo>
                  <a:pt x="274076" y="468178"/>
                  <a:pt x="286982" y="455288"/>
                  <a:pt x="302902" y="455288"/>
                </a:cubicBezTo>
                <a:close/>
                <a:moveTo>
                  <a:pt x="472611" y="277957"/>
                </a:moveTo>
                <a:cubicBezTo>
                  <a:pt x="488531" y="277957"/>
                  <a:pt x="501437" y="290847"/>
                  <a:pt x="501437" y="306748"/>
                </a:cubicBezTo>
                <a:cubicBezTo>
                  <a:pt x="501437" y="322649"/>
                  <a:pt x="488531" y="335539"/>
                  <a:pt x="472611" y="335539"/>
                </a:cubicBezTo>
                <a:cubicBezTo>
                  <a:pt x="456691" y="335539"/>
                  <a:pt x="443785" y="322649"/>
                  <a:pt x="443785" y="306748"/>
                </a:cubicBezTo>
                <a:cubicBezTo>
                  <a:pt x="443785" y="290847"/>
                  <a:pt x="456691" y="277957"/>
                  <a:pt x="472611" y="277957"/>
                </a:cubicBezTo>
                <a:close/>
                <a:moveTo>
                  <a:pt x="129276" y="277957"/>
                </a:moveTo>
                <a:cubicBezTo>
                  <a:pt x="145177" y="277957"/>
                  <a:pt x="158067" y="290847"/>
                  <a:pt x="158067" y="306748"/>
                </a:cubicBezTo>
                <a:cubicBezTo>
                  <a:pt x="158067" y="322649"/>
                  <a:pt x="145177" y="335539"/>
                  <a:pt x="129276" y="335539"/>
                </a:cubicBezTo>
                <a:cubicBezTo>
                  <a:pt x="113375" y="335539"/>
                  <a:pt x="100485" y="322649"/>
                  <a:pt x="100485" y="306748"/>
                </a:cubicBezTo>
                <a:cubicBezTo>
                  <a:pt x="100485" y="290847"/>
                  <a:pt x="113375" y="277957"/>
                  <a:pt x="129276" y="277957"/>
                </a:cubicBezTo>
                <a:close/>
                <a:moveTo>
                  <a:pt x="302407" y="189186"/>
                </a:moveTo>
                <a:cubicBezTo>
                  <a:pt x="311204" y="189186"/>
                  <a:pt x="318389" y="196218"/>
                  <a:pt x="318389" y="205154"/>
                </a:cubicBezTo>
                <a:lnTo>
                  <a:pt x="318389" y="305796"/>
                </a:lnTo>
                <a:lnTo>
                  <a:pt x="394779" y="305796"/>
                </a:lnTo>
                <a:cubicBezTo>
                  <a:pt x="403576" y="305796"/>
                  <a:pt x="410761" y="312828"/>
                  <a:pt x="410761" y="321617"/>
                </a:cubicBezTo>
                <a:cubicBezTo>
                  <a:pt x="410761" y="330554"/>
                  <a:pt x="403576" y="337585"/>
                  <a:pt x="394779" y="337585"/>
                </a:cubicBezTo>
                <a:lnTo>
                  <a:pt x="302407" y="337585"/>
                </a:lnTo>
                <a:cubicBezTo>
                  <a:pt x="293610" y="337585"/>
                  <a:pt x="286425" y="330554"/>
                  <a:pt x="286425" y="321617"/>
                </a:cubicBezTo>
                <a:lnTo>
                  <a:pt x="286425" y="205154"/>
                </a:lnTo>
                <a:cubicBezTo>
                  <a:pt x="286425" y="196218"/>
                  <a:pt x="293610" y="189186"/>
                  <a:pt x="302407" y="189186"/>
                </a:cubicBezTo>
                <a:close/>
                <a:moveTo>
                  <a:pt x="302902" y="92088"/>
                </a:moveTo>
                <a:cubicBezTo>
                  <a:pt x="318822" y="92088"/>
                  <a:pt x="331728" y="104978"/>
                  <a:pt x="331728" y="120879"/>
                </a:cubicBezTo>
                <a:cubicBezTo>
                  <a:pt x="331728" y="136780"/>
                  <a:pt x="318822" y="149670"/>
                  <a:pt x="302902" y="149670"/>
                </a:cubicBezTo>
                <a:cubicBezTo>
                  <a:pt x="286982" y="149670"/>
                  <a:pt x="274076" y="136780"/>
                  <a:pt x="274076" y="120879"/>
                </a:cubicBezTo>
                <a:cubicBezTo>
                  <a:pt x="274076" y="104978"/>
                  <a:pt x="286982" y="92088"/>
                  <a:pt x="302902" y="92088"/>
                </a:cubicBezTo>
                <a:close/>
                <a:moveTo>
                  <a:pt x="302864" y="74393"/>
                </a:moveTo>
                <a:cubicBezTo>
                  <a:pt x="176878" y="74393"/>
                  <a:pt x="74506" y="176757"/>
                  <a:pt x="74506" y="302406"/>
                </a:cubicBezTo>
                <a:cubicBezTo>
                  <a:pt x="74506" y="428200"/>
                  <a:pt x="176878" y="530564"/>
                  <a:pt x="302864" y="530564"/>
                </a:cubicBezTo>
                <a:cubicBezTo>
                  <a:pt x="428849" y="530564"/>
                  <a:pt x="531368" y="428200"/>
                  <a:pt x="531368" y="302406"/>
                </a:cubicBezTo>
                <a:cubicBezTo>
                  <a:pt x="531368" y="176610"/>
                  <a:pt x="428849" y="74393"/>
                  <a:pt x="302864" y="74393"/>
                </a:cubicBezTo>
                <a:close/>
                <a:moveTo>
                  <a:pt x="302864" y="0"/>
                </a:moveTo>
                <a:cubicBezTo>
                  <a:pt x="469915" y="0"/>
                  <a:pt x="605874" y="135753"/>
                  <a:pt x="605874" y="302406"/>
                </a:cubicBezTo>
                <a:cubicBezTo>
                  <a:pt x="605874" y="469204"/>
                  <a:pt x="469915" y="604957"/>
                  <a:pt x="302864" y="604957"/>
                </a:cubicBezTo>
                <a:cubicBezTo>
                  <a:pt x="135959" y="604957"/>
                  <a:pt x="0" y="469204"/>
                  <a:pt x="0" y="302406"/>
                </a:cubicBezTo>
                <a:cubicBezTo>
                  <a:pt x="0" y="135753"/>
                  <a:pt x="135959" y="0"/>
                  <a:pt x="302864" y="0"/>
                </a:cubicBezTo>
                <a:close/>
              </a:path>
            </a:pathLst>
          </a:custGeom>
          <a:solidFill>
            <a:schemeClr val="bg1"/>
          </a:solidFill>
          <a:ln>
            <a:noFill/>
          </a:ln>
        </p:spPr>
      </p:sp>
      <p:sp>
        <p:nvSpPr>
          <p:cNvPr id="64" name="business-bars-graphic_15237"/>
          <p:cNvSpPr>
            <a:spLocks noChangeAspect="1"/>
          </p:cNvSpPr>
          <p:nvPr/>
        </p:nvSpPr>
        <p:spPr bwMode="auto">
          <a:xfrm>
            <a:off x="4638632" y="3023672"/>
            <a:ext cx="609685" cy="550879"/>
          </a:xfrm>
          <a:custGeom>
            <a:avLst/>
            <a:gdLst>
              <a:gd name="connsiteX0" fmla="*/ 41158 w 584292"/>
              <a:gd name="connsiteY0" fmla="*/ 446576 h 527936"/>
              <a:gd name="connsiteX1" fmla="*/ 543134 w 584292"/>
              <a:gd name="connsiteY1" fmla="*/ 446576 h 527936"/>
              <a:gd name="connsiteX2" fmla="*/ 584292 w 584292"/>
              <a:gd name="connsiteY2" fmla="*/ 487659 h 527936"/>
              <a:gd name="connsiteX3" fmla="*/ 543134 w 584292"/>
              <a:gd name="connsiteY3" fmla="*/ 527936 h 527936"/>
              <a:gd name="connsiteX4" fmla="*/ 41158 w 584292"/>
              <a:gd name="connsiteY4" fmla="*/ 527936 h 527936"/>
              <a:gd name="connsiteX5" fmla="*/ 0 w 584292"/>
              <a:gd name="connsiteY5" fmla="*/ 487659 h 527936"/>
              <a:gd name="connsiteX6" fmla="*/ 41158 w 584292"/>
              <a:gd name="connsiteY6" fmla="*/ 446576 h 527936"/>
              <a:gd name="connsiteX7" fmla="*/ 62981 w 584292"/>
              <a:gd name="connsiteY7" fmla="*/ 268438 h 527936"/>
              <a:gd name="connsiteX8" fmla="*/ 172707 w 584292"/>
              <a:gd name="connsiteY8" fmla="*/ 268438 h 527936"/>
              <a:gd name="connsiteX9" fmla="*/ 193684 w 584292"/>
              <a:gd name="connsiteY9" fmla="*/ 289386 h 527936"/>
              <a:gd name="connsiteX10" fmla="*/ 193684 w 584292"/>
              <a:gd name="connsiteY10" fmla="*/ 409434 h 527936"/>
              <a:gd name="connsiteX11" fmla="*/ 172707 w 584292"/>
              <a:gd name="connsiteY11" fmla="*/ 430382 h 527936"/>
              <a:gd name="connsiteX12" fmla="*/ 62981 w 584292"/>
              <a:gd name="connsiteY12" fmla="*/ 430382 h 527936"/>
              <a:gd name="connsiteX13" fmla="*/ 41198 w 584292"/>
              <a:gd name="connsiteY13" fmla="*/ 409434 h 527936"/>
              <a:gd name="connsiteX14" fmla="*/ 41198 w 584292"/>
              <a:gd name="connsiteY14" fmla="*/ 289386 h 527936"/>
              <a:gd name="connsiteX15" fmla="*/ 62981 w 584292"/>
              <a:gd name="connsiteY15" fmla="*/ 268438 h 527936"/>
              <a:gd name="connsiteX16" fmla="*/ 411585 w 584292"/>
              <a:gd name="connsiteY16" fmla="*/ 158834 h 527936"/>
              <a:gd name="connsiteX17" fmla="*/ 521311 w 584292"/>
              <a:gd name="connsiteY17" fmla="*/ 158834 h 527936"/>
              <a:gd name="connsiteX18" fmla="*/ 543094 w 584292"/>
              <a:gd name="connsiteY18" fmla="*/ 180590 h 527936"/>
              <a:gd name="connsiteX19" fmla="*/ 543094 w 584292"/>
              <a:gd name="connsiteY19" fmla="*/ 409431 h 527936"/>
              <a:gd name="connsiteX20" fmla="*/ 521311 w 584292"/>
              <a:gd name="connsiteY20" fmla="*/ 430381 h 527936"/>
              <a:gd name="connsiteX21" fmla="*/ 411585 w 584292"/>
              <a:gd name="connsiteY21" fmla="*/ 430381 h 527936"/>
              <a:gd name="connsiteX22" fmla="*/ 390608 w 584292"/>
              <a:gd name="connsiteY22" fmla="*/ 409431 h 527936"/>
              <a:gd name="connsiteX23" fmla="*/ 390608 w 584292"/>
              <a:gd name="connsiteY23" fmla="*/ 180590 h 527936"/>
              <a:gd name="connsiteX24" fmla="*/ 411585 w 584292"/>
              <a:gd name="connsiteY24" fmla="*/ 158834 h 527936"/>
              <a:gd name="connsiteX25" fmla="*/ 237226 w 584292"/>
              <a:gd name="connsiteY25" fmla="*/ 0 h 527936"/>
              <a:gd name="connsiteX26" fmla="*/ 347066 w 584292"/>
              <a:gd name="connsiteY26" fmla="*/ 0 h 527936"/>
              <a:gd name="connsiteX27" fmla="*/ 368065 w 584292"/>
              <a:gd name="connsiteY27" fmla="*/ 21761 h 527936"/>
              <a:gd name="connsiteX28" fmla="*/ 368065 w 584292"/>
              <a:gd name="connsiteY28" fmla="*/ 409426 h 527936"/>
              <a:gd name="connsiteX29" fmla="*/ 347066 w 584292"/>
              <a:gd name="connsiteY29" fmla="*/ 430381 h 527936"/>
              <a:gd name="connsiteX30" fmla="*/ 237226 w 584292"/>
              <a:gd name="connsiteY30" fmla="*/ 430381 h 527936"/>
              <a:gd name="connsiteX31" fmla="*/ 216227 w 584292"/>
              <a:gd name="connsiteY31" fmla="*/ 409426 h 527936"/>
              <a:gd name="connsiteX32" fmla="*/ 216227 w 584292"/>
              <a:gd name="connsiteY32" fmla="*/ 21761 h 527936"/>
              <a:gd name="connsiteX33" fmla="*/ 237226 w 584292"/>
              <a:gd name="connsiteY33" fmla="*/ 0 h 527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84292" h="527936">
                <a:moveTo>
                  <a:pt x="41158" y="446576"/>
                </a:moveTo>
                <a:lnTo>
                  <a:pt x="543134" y="446576"/>
                </a:lnTo>
                <a:cubicBezTo>
                  <a:pt x="565730" y="446576"/>
                  <a:pt x="584292" y="465104"/>
                  <a:pt x="584292" y="487659"/>
                </a:cubicBezTo>
                <a:cubicBezTo>
                  <a:pt x="584292" y="510214"/>
                  <a:pt x="565730" y="527936"/>
                  <a:pt x="543134" y="527936"/>
                </a:cubicBezTo>
                <a:lnTo>
                  <a:pt x="41158" y="527936"/>
                </a:lnTo>
                <a:cubicBezTo>
                  <a:pt x="18562" y="527936"/>
                  <a:pt x="0" y="510214"/>
                  <a:pt x="0" y="487659"/>
                </a:cubicBezTo>
                <a:cubicBezTo>
                  <a:pt x="0" y="465104"/>
                  <a:pt x="18562" y="446576"/>
                  <a:pt x="41158" y="446576"/>
                </a:cubicBezTo>
                <a:close/>
                <a:moveTo>
                  <a:pt x="62981" y="268438"/>
                </a:moveTo>
                <a:lnTo>
                  <a:pt x="172707" y="268438"/>
                </a:lnTo>
                <a:cubicBezTo>
                  <a:pt x="184002" y="268438"/>
                  <a:pt x="193684" y="278106"/>
                  <a:pt x="193684" y="289386"/>
                </a:cubicBezTo>
                <a:lnTo>
                  <a:pt x="193684" y="409434"/>
                </a:lnTo>
                <a:cubicBezTo>
                  <a:pt x="193684" y="420714"/>
                  <a:pt x="184002" y="430382"/>
                  <a:pt x="172707" y="430382"/>
                </a:cubicBezTo>
                <a:lnTo>
                  <a:pt x="62981" y="430382"/>
                </a:lnTo>
                <a:cubicBezTo>
                  <a:pt x="50879" y="430382"/>
                  <a:pt x="41198" y="420714"/>
                  <a:pt x="41198" y="409434"/>
                </a:cubicBezTo>
                <a:lnTo>
                  <a:pt x="41198" y="289386"/>
                </a:lnTo>
                <a:cubicBezTo>
                  <a:pt x="41198" y="278106"/>
                  <a:pt x="50879" y="268438"/>
                  <a:pt x="62981" y="268438"/>
                </a:cubicBezTo>
                <a:close/>
                <a:moveTo>
                  <a:pt x="411585" y="158834"/>
                </a:moveTo>
                <a:lnTo>
                  <a:pt x="521311" y="158834"/>
                </a:lnTo>
                <a:cubicBezTo>
                  <a:pt x="533413" y="158834"/>
                  <a:pt x="543094" y="168503"/>
                  <a:pt x="543094" y="180590"/>
                </a:cubicBezTo>
                <a:lnTo>
                  <a:pt x="543094" y="409431"/>
                </a:lnTo>
                <a:cubicBezTo>
                  <a:pt x="543094" y="420712"/>
                  <a:pt x="533413" y="430381"/>
                  <a:pt x="521311" y="430381"/>
                </a:cubicBezTo>
                <a:lnTo>
                  <a:pt x="411585" y="430381"/>
                </a:lnTo>
                <a:cubicBezTo>
                  <a:pt x="400290" y="430381"/>
                  <a:pt x="390608" y="420712"/>
                  <a:pt x="390608" y="409431"/>
                </a:cubicBezTo>
                <a:lnTo>
                  <a:pt x="390608" y="180590"/>
                </a:lnTo>
                <a:cubicBezTo>
                  <a:pt x="390608" y="168503"/>
                  <a:pt x="400290" y="158834"/>
                  <a:pt x="411585" y="158834"/>
                </a:cubicBezTo>
                <a:close/>
                <a:moveTo>
                  <a:pt x="237226" y="0"/>
                </a:moveTo>
                <a:lnTo>
                  <a:pt x="347066" y="0"/>
                </a:lnTo>
                <a:cubicBezTo>
                  <a:pt x="358373" y="0"/>
                  <a:pt x="368065" y="9672"/>
                  <a:pt x="368065" y="21761"/>
                </a:cubicBezTo>
                <a:lnTo>
                  <a:pt x="368065" y="409426"/>
                </a:lnTo>
                <a:cubicBezTo>
                  <a:pt x="368065" y="420710"/>
                  <a:pt x="358373" y="430381"/>
                  <a:pt x="347066" y="430381"/>
                </a:cubicBezTo>
                <a:lnTo>
                  <a:pt x="237226" y="430381"/>
                </a:lnTo>
                <a:cubicBezTo>
                  <a:pt x="225111" y="430381"/>
                  <a:pt x="216227" y="420710"/>
                  <a:pt x="216227" y="409426"/>
                </a:cubicBezTo>
                <a:lnTo>
                  <a:pt x="216227" y="21761"/>
                </a:lnTo>
                <a:cubicBezTo>
                  <a:pt x="216227" y="9672"/>
                  <a:pt x="225111" y="0"/>
                  <a:pt x="237226" y="0"/>
                </a:cubicBezTo>
                <a:close/>
              </a:path>
            </a:pathLst>
          </a:custGeom>
          <a:solidFill>
            <a:schemeClr val="bg1"/>
          </a:solidFill>
          <a:ln>
            <a:noFill/>
          </a:ln>
        </p:spPr>
      </p:sp>
      <p:sp>
        <p:nvSpPr>
          <p:cNvPr id="3" name="文本框 2"/>
          <p:cNvSpPr txBox="1"/>
          <p:nvPr/>
        </p:nvSpPr>
        <p:spPr>
          <a:xfrm>
            <a:off x="1805940" y="1492250"/>
            <a:ext cx="9390380" cy="3415030"/>
          </a:xfrm>
          <a:prstGeom prst="rect">
            <a:avLst/>
          </a:prstGeom>
          <a:noFill/>
        </p:spPr>
        <p:txBody>
          <a:bodyPr wrap="square" rtlCol="0">
            <a:spAutoFit/>
          </a:bodyPr>
          <a:p>
            <a:pPr fontAlgn="auto">
              <a:lnSpc>
                <a:spcPct val="150000"/>
              </a:lnSpc>
            </a:pPr>
            <a:r>
              <a:rPr lang="zh-CN" altLang="en-US" sz="2400">
                <a:sym typeface="+mn-ea"/>
              </a:rPr>
              <a:t>在团体里，也可能出现类似的情况。</a:t>
            </a:r>
            <a:endParaRPr lang="zh-CN" altLang="en-US" sz="2400"/>
          </a:p>
          <a:p>
            <a:pPr fontAlgn="auto">
              <a:lnSpc>
                <a:spcPct val="150000"/>
              </a:lnSpc>
            </a:pPr>
            <a:endParaRPr lang="zh-CN" altLang="en-US" sz="2400">
              <a:solidFill>
                <a:srgbClr val="7030A0"/>
              </a:solidFill>
            </a:endParaRPr>
          </a:p>
          <a:p>
            <a:pPr fontAlgn="auto">
              <a:lnSpc>
                <a:spcPct val="150000"/>
              </a:lnSpc>
            </a:pPr>
            <a:r>
              <a:rPr lang="zh-CN" altLang="en-US" sz="2400">
                <a:solidFill>
                  <a:srgbClr val="7030A0"/>
                </a:solidFill>
              </a:rPr>
              <a:t>替罪羊在团体和个体咨询中，被隐喻为一个成员的角色。替罪羊一般有两种情况：一种是背负所有人的罪，被从人群驱除，另一种是肩负所有人的正向特质，而被送上“祭台”。前者被驱逐出团体，而后者成为团体的牺牲品。</a:t>
            </a:r>
            <a:endParaRPr lang="zh-CN" altLang="en-US" sz="2400">
              <a:solidFill>
                <a:srgbClr val="7030A0"/>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0-#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0-#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0-#ppt_w/2"/>
                                          </p:val>
                                        </p:tav>
                                        <p:tav tm="100000">
                                          <p:val>
                                            <p:strVal val="#ppt_x"/>
                                          </p:val>
                                        </p:tav>
                                      </p:tavLst>
                                    </p:anim>
                                    <p:anim calcmode="lin" valueType="num">
                                      <p:cBhvr additive="base">
                                        <p:cTn id="18" dur="500" fill="hold"/>
                                        <p:tgtEl>
                                          <p:spTgt spid="21"/>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0-#ppt_w/2"/>
                                          </p:val>
                                        </p:tav>
                                        <p:tav tm="100000">
                                          <p:val>
                                            <p:strVal val="#ppt_x"/>
                                          </p:val>
                                        </p:tav>
                                      </p:tavLst>
                                    </p:anim>
                                    <p:anim calcmode="lin" valueType="num">
                                      <p:cBhvr additive="base">
                                        <p:cTn id="22"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1752600" y="4172651"/>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标题一</a:t>
            </a:r>
            <a:endParaRPr lang="zh-CN" altLang="en-US" sz="2400" b="1" dirty="0">
              <a:solidFill>
                <a:schemeClr val="bg1"/>
              </a:solidFill>
              <a:cs typeface="+mn-ea"/>
              <a:sym typeface="+mn-lt"/>
            </a:endParaRPr>
          </a:p>
        </p:txBody>
      </p:sp>
      <p:sp>
        <p:nvSpPr>
          <p:cNvPr id="20" name="文本框 19"/>
          <p:cNvSpPr txBox="1"/>
          <p:nvPr/>
        </p:nvSpPr>
        <p:spPr>
          <a:xfrm>
            <a:off x="4362854" y="3681815"/>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标题二</a:t>
            </a:r>
            <a:endParaRPr lang="zh-CN" altLang="en-US" sz="2400" b="1" dirty="0">
              <a:solidFill>
                <a:schemeClr val="bg1"/>
              </a:solidFill>
              <a:cs typeface="+mn-ea"/>
              <a:sym typeface="+mn-lt"/>
            </a:endParaRPr>
          </a:p>
        </p:txBody>
      </p:sp>
      <p:sp>
        <p:nvSpPr>
          <p:cNvPr id="21" name="文本框 20"/>
          <p:cNvSpPr txBox="1"/>
          <p:nvPr/>
        </p:nvSpPr>
        <p:spPr>
          <a:xfrm>
            <a:off x="7136808" y="4473656"/>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标题三</a:t>
            </a:r>
            <a:endParaRPr lang="zh-CN" altLang="en-US" sz="2400" b="1" dirty="0">
              <a:solidFill>
                <a:schemeClr val="bg1"/>
              </a:solidFill>
              <a:cs typeface="+mn-ea"/>
              <a:sym typeface="+mn-lt"/>
            </a:endParaRPr>
          </a:p>
        </p:txBody>
      </p:sp>
      <p:sp>
        <p:nvSpPr>
          <p:cNvPr id="22" name="文本框 21"/>
          <p:cNvSpPr txBox="1"/>
          <p:nvPr/>
        </p:nvSpPr>
        <p:spPr>
          <a:xfrm>
            <a:off x="10328910" y="4211374"/>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标题四</a:t>
            </a:r>
            <a:endParaRPr lang="zh-CN" altLang="en-US" sz="2400" b="1" dirty="0">
              <a:solidFill>
                <a:schemeClr val="bg1"/>
              </a:solidFill>
              <a:cs typeface="+mn-ea"/>
              <a:sym typeface="+mn-lt"/>
            </a:endParaRPr>
          </a:p>
        </p:txBody>
      </p:sp>
      <p:grpSp>
        <p:nvGrpSpPr>
          <p:cNvPr id="6" name="组合 5"/>
          <p:cNvGrpSpPr/>
          <p:nvPr/>
        </p:nvGrpSpPr>
        <p:grpSpPr>
          <a:xfrm>
            <a:off x="63500" y="-46990"/>
            <a:ext cx="2038350" cy="3221990"/>
            <a:chOff x="-240846" y="-487413"/>
            <a:chExt cx="1833789" cy="4378326"/>
          </a:xfrm>
        </p:grpSpPr>
        <p:sp>
          <p:nvSpPr>
            <p:cNvPr id="23" name="Freeform 960"/>
            <p:cNvSpPr/>
            <p:nvPr/>
          </p:nvSpPr>
          <p:spPr bwMode="auto">
            <a:xfrm>
              <a:off x="-226332" y="-487413"/>
              <a:ext cx="1819275" cy="3271838"/>
            </a:xfrm>
            <a:custGeom>
              <a:avLst/>
              <a:gdLst>
                <a:gd name="T0" fmla="*/ 0 w 955"/>
                <a:gd name="T1" fmla="*/ 135 h 1719"/>
                <a:gd name="T2" fmla="*/ 134 w 955"/>
                <a:gd name="T3" fmla="*/ 58 h 1719"/>
                <a:gd name="T4" fmla="*/ 423 w 955"/>
                <a:gd name="T5" fmla="*/ 136 h 1719"/>
                <a:gd name="T6" fmla="*/ 897 w 955"/>
                <a:gd name="T7" fmla="*/ 957 h 1719"/>
                <a:gd name="T8" fmla="*/ 820 w 955"/>
                <a:gd name="T9" fmla="*/ 1246 h 1719"/>
                <a:gd name="T10" fmla="*/ 0 w 955"/>
                <a:gd name="T11" fmla="*/ 1719 h 1719"/>
                <a:gd name="T12" fmla="*/ 0 w 955"/>
                <a:gd name="T13" fmla="*/ 135 h 1719"/>
              </a:gdLst>
              <a:ahLst/>
              <a:cxnLst>
                <a:cxn ang="0">
                  <a:pos x="T0" y="T1"/>
                </a:cxn>
                <a:cxn ang="0">
                  <a:pos x="T2" y="T3"/>
                </a:cxn>
                <a:cxn ang="0">
                  <a:pos x="T4" y="T5"/>
                </a:cxn>
                <a:cxn ang="0">
                  <a:pos x="T6" y="T7"/>
                </a:cxn>
                <a:cxn ang="0">
                  <a:pos x="T8" y="T9"/>
                </a:cxn>
                <a:cxn ang="0">
                  <a:pos x="T10" y="T11"/>
                </a:cxn>
                <a:cxn ang="0">
                  <a:pos x="T12" y="T13"/>
                </a:cxn>
              </a:cxnLst>
              <a:rect l="0" t="0" r="r" b="b"/>
              <a:pathLst>
                <a:path w="955" h="1719">
                  <a:moveTo>
                    <a:pt x="0" y="135"/>
                  </a:moveTo>
                  <a:cubicBezTo>
                    <a:pt x="134" y="58"/>
                    <a:pt x="134" y="58"/>
                    <a:pt x="134" y="58"/>
                  </a:cubicBezTo>
                  <a:cubicBezTo>
                    <a:pt x="235" y="0"/>
                    <a:pt x="365" y="35"/>
                    <a:pt x="423" y="136"/>
                  </a:cubicBezTo>
                  <a:cubicBezTo>
                    <a:pt x="897" y="957"/>
                    <a:pt x="897" y="957"/>
                    <a:pt x="897" y="957"/>
                  </a:cubicBezTo>
                  <a:cubicBezTo>
                    <a:pt x="955" y="1058"/>
                    <a:pt x="921" y="1188"/>
                    <a:pt x="820" y="1246"/>
                  </a:cubicBezTo>
                  <a:cubicBezTo>
                    <a:pt x="0" y="1719"/>
                    <a:pt x="0" y="1719"/>
                    <a:pt x="0" y="1719"/>
                  </a:cubicBezTo>
                  <a:lnTo>
                    <a:pt x="0" y="135"/>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4" name="Freeform 961"/>
            <p:cNvSpPr>
              <a:spLocks noEditPoints="1"/>
            </p:cNvSpPr>
            <p:nvPr/>
          </p:nvSpPr>
          <p:spPr bwMode="auto">
            <a:xfrm>
              <a:off x="-226332" y="1671587"/>
              <a:ext cx="1338263" cy="1711325"/>
            </a:xfrm>
            <a:custGeom>
              <a:avLst/>
              <a:gdLst>
                <a:gd name="T0" fmla="*/ 253 w 702"/>
                <a:gd name="T1" fmla="*/ 216 h 899"/>
                <a:gd name="T2" fmla="*/ 486 w 702"/>
                <a:gd name="T3" fmla="*/ 450 h 899"/>
                <a:gd name="T4" fmla="*/ 253 w 702"/>
                <a:gd name="T5" fmla="*/ 683 h 899"/>
                <a:gd name="T6" fmla="*/ 19 w 702"/>
                <a:gd name="T7" fmla="*/ 450 h 899"/>
                <a:gd name="T8" fmla="*/ 253 w 702"/>
                <a:gd name="T9" fmla="*/ 216 h 899"/>
                <a:gd name="T10" fmla="*/ 253 w 702"/>
                <a:gd name="T11" fmla="*/ 0 h 899"/>
                <a:gd name="T12" fmla="*/ 702 w 702"/>
                <a:gd name="T13" fmla="*/ 450 h 899"/>
                <a:gd name="T14" fmla="*/ 253 w 702"/>
                <a:gd name="T15" fmla="*/ 899 h 899"/>
                <a:gd name="T16" fmla="*/ 0 w 702"/>
                <a:gd name="T17" fmla="*/ 821 h 899"/>
                <a:gd name="T18" fmla="*/ 0 w 702"/>
                <a:gd name="T19" fmla="*/ 78 h 899"/>
                <a:gd name="T20" fmla="*/ 253 w 702"/>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2" h="899">
                  <a:moveTo>
                    <a:pt x="253" y="216"/>
                  </a:moveTo>
                  <a:cubicBezTo>
                    <a:pt x="381" y="216"/>
                    <a:pt x="486" y="321"/>
                    <a:pt x="486" y="450"/>
                  </a:cubicBezTo>
                  <a:cubicBezTo>
                    <a:pt x="486" y="578"/>
                    <a:pt x="381" y="683"/>
                    <a:pt x="253" y="683"/>
                  </a:cubicBezTo>
                  <a:cubicBezTo>
                    <a:pt x="124" y="683"/>
                    <a:pt x="19" y="578"/>
                    <a:pt x="19" y="450"/>
                  </a:cubicBezTo>
                  <a:cubicBezTo>
                    <a:pt x="19" y="321"/>
                    <a:pt x="124" y="216"/>
                    <a:pt x="253" y="216"/>
                  </a:cubicBezTo>
                  <a:close/>
                  <a:moveTo>
                    <a:pt x="253" y="0"/>
                  </a:moveTo>
                  <a:cubicBezTo>
                    <a:pt x="501" y="0"/>
                    <a:pt x="702" y="201"/>
                    <a:pt x="702" y="450"/>
                  </a:cubicBezTo>
                  <a:cubicBezTo>
                    <a:pt x="702" y="698"/>
                    <a:pt x="501" y="899"/>
                    <a:pt x="253" y="899"/>
                  </a:cubicBezTo>
                  <a:cubicBezTo>
                    <a:pt x="159" y="899"/>
                    <a:pt x="72" y="870"/>
                    <a:pt x="0" y="821"/>
                  </a:cubicBezTo>
                  <a:cubicBezTo>
                    <a:pt x="0" y="78"/>
                    <a:pt x="0" y="78"/>
                    <a:pt x="0" y="78"/>
                  </a:cubicBezTo>
                  <a:cubicBezTo>
                    <a:pt x="72" y="29"/>
                    <a:pt x="159" y="0"/>
                    <a:pt x="253" y="0"/>
                  </a:cubicBezTo>
                  <a:close/>
                </a:path>
              </a:pathLst>
            </a:custGeom>
            <a:solidFill>
              <a:srgbClr val="E94E27">
                <a:lumMod val="60000"/>
                <a:lumOff val="4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5" name="Freeform 966"/>
            <p:cNvSpPr>
              <a:spLocks noEditPoints="1"/>
            </p:cNvSpPr>
            <p:nvPr/>
          </p:nvSpPr>
          <p:spPr bwMode="auto">
            <a:xfrm>
              <a:off x="-226332" y="1750962"/>
              <a:ext cx="1417638" cy="1711325"/>
            </a:xfrm>
            <a:custGeom>
              <a:avLst/>
              <a:gdLst>
                <a:gd name="T0" fmla="*/ 294 w 744"/>
                <a:gd name="T1" fmla="*/ 216 h 899"/>
                <a:gd name="T2" fmla="*/ 528 w 744"/>
                <a:gd name="T3" fmla="*/ 449 h 899"/>
                <a:gd name="T4" fmla="*/ 294 w 744"/>
                <a:gd name="T5" fmla="*/ 683 h 899"/>
                <a:gd name="T6" fmla="*/ 61 w 744"/>
                <a:gd name="T7" fmla="*/ 449 h 899"/>
                <a:gd name="T8" fmla="*/ 294 w 744"/>
                <a:gd name="T9" fmla="*/ 216 h 899"/>
                <a:gd name="T10" fmla="*/ 294 w 744"/>
                <a:gd name="T11" fmla="*/ 0 h 899"/>
                <a:gd name="T12" fmla="*/ 744 w 744"/>
                <a:gd name="T13" fmla="*/ 449 h 899"/>
                <a:gd name="T14" fmla="*/ 294 w 744"/>
                <a:gd name="T15" fmla="*/ 899 h 899"/>
                <a:gd name="T16" fmla="*/ 0 w 744"/>
                <a:gd name="T17" fmla="*/ 789 h 899"/>
                <a:gd name="T18" fmla="*/ 0 w 744"/>
                <a:gd name="T19" fmla="*/ 110 h 899"/>
                <a:gd name="T20" fmla="*/ 294 w 744"/>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4" h="899">
                  <a:moveTo>
                    <a:pt x="294" y="216"/>
                  </a:moveTo>
                  <a:cubicBezTo>
                    <a:pt x="423" y="216"/>
                    <a:pt x="528" y="320"/>
                    <a:pt x="528" y="449"/>
                  </a:cubicBezTo>
                  <a:cubicBezTo>
                    <a:pt x="528" y="578"/>
                    <a:pt x="423" y="683"/>
                    <a:pt x="294" y="683"/>
                  </a:cubicBezTo>
                  <a:cubicBezTo>
                    <a:pt x="165" y="683"/>
                    <a:pt x="61" y="578"/>
                    <a:pt x="61" y="449"/>
                  </a:cubicBezTo>
                  <a:cubicBezTo>
                    <a:pt x="61" y="320"/>
                    <a:pt x="165" y="216"/>
                    <a:pt x="294" y="216"/>
                  </a:cubicBezTo>
                  <a:close/>
                  <a:moveTo>
                    <a:pt x="294" y="0"/>
                  </a:moveTo>
                  <a:cubicBezTo>
                    <a:pt x="542" y="0"/>
                    <a:pt x="744" y="201"/>
                    <a:pt x="744" y="449"/>
                  </a:cubicBezTo>
                  <a:cubicBezTo>
                    <a:pt x="744" y="697"/>
                    <a:pt x="542" y="899"/>
                    <a:pt x="294" y="899"/>
                  </a:cubicBezTo>
                  <a:cubicBezTo>
                    <a:pt x="182" y="899"/>
                    <a:pt x="79" y="857"/>
                    <a:pt x="0" y="789"/>
                  </a:cubicBezTo>
                  <a:cubicBezTo>
                    <a:pt x="0" y="110"/>
                    <a:pt x="0" y="110"/>
                    <a:pt x="0" y="110"/>
                  </a:cubicBezTo>
                  <a:cubicBezTo>
                    <a:pt x="79" y="41"/>
                    <a:pt x="182" y="0"/>
                    <a:pt x="294" y="0"/>
                  </a:cubicBezTo>
                  <a:close/>
                </a:path>
              </a:pathLst>
            </a:custGeom>
            <a:solidFill>
              <a:srgbClr val="EC94A1"/>
            </a:solidFill>
            <a:ln>
              <a:noFill/>
            </a:ln>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26" name="Freeform 971"/>
            <p:cNvSpPr>
              <a:spLocks noEditPoints="1"/>
            </p:cNvSpPr>
            <p:nvPr/>
          </p:nvSpPr>
          <p:spPr bwMode="auto">
            <a:xfrm>
              <a:off x="529318" y="2892375"/>
              <a:ext cx="996950" cy="998538"/>
            </a:xfrm>
            <a:custGeom>
              <a:avLst/>
              <a:gdLst>
                <a:gd name="T0" fmla="*/ 187 w 523"/>
                <a:gd name="T1" fmla="*/ 513 h 524"/>
                <a:gd name="T2" fmla="*/ 77 w 523"/>
                <a:gd name="T3" fmla="*/ 447 h 524"/>
                <a:gd name="T4" fmla="*/ 11 w 523"/>
                <a:gd name="T5" fmla="*/ 337 h 524"/>
                <a:gd name="T6" fmla="*/ 187 w 523"/>
                <a:gd name="T7" fmla="*/ 513 h 524"/>
                <a:gd name="T8" fmla="*/ 311 w 523"/>
                <a:gd name="T9" fmla="*/ 519 h 524"/>
                <a:gd name="T10" fmla="*/ 257 w 523"/>
                <a:gd name="T11" fmla="*/ 524 h 524"/>
                <a:gd name="T12" fmla="*/ 0 w 523"/>
                <a:gd name="T13" fmla="*/ 267 h 524"/>
                <a:gd name="T14" fmla="*/ 5 w 523"/>
                <a:gd name="T15" fmla="*/ 213 h 524"/>
                <a:gd name="T16" fmla="*/ 311 w 523"/>
                <a:gd name="T17" fmla="*/ 519 h 524"/>
                <a:gd name="T18" fmla="*/ 397 w 523"/>
                <a:gd name="T19" fmla="*/ 486 h 524"/>
                <a:gd name="T20" fmla="*/ 357 w 523"/>
                <a:gd name="T21" fmla="*/ 506 h 524"/>
                <a:gd name="T22" fmla="*/ 18 w 523"/>
                <a:gd name="T23" fmla="*/ 167 h 524"/>
                <a:gd name="T24" fmla="*/ 38 w 523"/>
                <a:gd name="T25" fmla="*/ 127 h 524"/>
                <a:gd name="T26" fmla="*/ 397 w 523"/>
                <a:gd name="T27" fmla="*/ 486 h 524"/>
                <a:gd name="T28" fmla="*/ 461 w 523"/>
                <a:gd name="T29" fmla="*/ 432 h 524"/>
                <a:gd name="T30" fmla="*/ 447 w 523"/>
                <a:gd name="T31" fmla="*/ 447 h 524"/>
                <a:gd name="T32" fmla="*/ 431 w 523"/>
                <a:gd name="T33" fmla="*/ 461 h 524"/>
                <a:gd name="T34" fmla="*/ 62 w 523"/>
                <a:gd name="T35" fmla="*/ 93 h 524"/>
                <a:gd name="T36" fmla="*/ 77 w 523"/>
                <a:gd name="T37" fmla="*/ 77 h 524"/>
                <a:gd name="T38" fmla="*/ 92 w 523"/>
                <a:gd name="T39" fmla="*/ 63 h 524"/>
                <a:gd name="T40" fmla="*/ 461 w 523"/>
                <a:gd name="T41" fmla="*/ 432 h 524"/>
                <a:gd name="T42" fmla="*/ 505 w 523"/>
                <a:gd name="T43" fmla="*/ 358 h 524"/>
                <a:gd name="T44" fmla="*/ 486 w 523"/>
                <a:gd name="T45" fmla="*/ 397 h 524"/>
                <a:gd name="T46" fmla="*/ 126 w 523"/>
                <a:gd name="T47" fmla="*/ 38 h 524"/>
                <a:gd name="T48" fmla="*/ 166 w 523"/>
                <a:gd name="T49" fmla="*/ 19 h 524"/>
                <a:gd name="T50" fmla="*/ 505 w 523"/>
                <a:gd name="T51" fmla="*/ 358 h 524"/>
                <a:gd name="T52" fmla="*/ 523 w 523"/>
                <a:gd name="T53" fmla="*/ 257 h 524"/>
                <a:gd name="T54" fmla="*/ 518 w 523"/>
                <a:gd name="T55" fmla="*/ 312 h 524"/>
                <a:gd name="T56" fmla="*/ 212 w 523"/>
                <a:gd name="T57" fmla="*/ 5 h 524"/>
                <a:gd name="T58" fmla="*/ 266 w 523"/>
                <a:gd name="T59" fmla="*/ 1 h 524"/>
                <a:gd name="T60" fmla="*/ 523 w 523"/>
                <a:gd name="T61" fmla="*/ 257 h 524"/>
                <a:gd name="T62" fmla="*/ 447 w 523"/>
                <a:gd name="T63" fmla="*/ 77 h 524"/>
                <a:gd name="T64" fmla="*/ 512 w 523"/>
                <a:gd name="T65" fmla="*/ 187 h 524"/>
                <a:gd name="T66" fmla="*/ 336 w 523"/>
                <a:gd name="T67" fmla="*/ 12 h 524"/>
                <a:gd name="T68" fmla="*/ 447 w 523"/>
                <a:gd name="T69" fmla="*/ 77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23" h="524">
                  <a:moveTo>
                    <a:pt x="187" y="513"/>
                  </a:moveTo>
                  <a:cubicBezTo>
                    <a:pt x="146" y="501"/>
                    <a:pt x="108" y="479"/>
                    <a:pt x="77" y="447"/>
                  </a:cubicBezTo>
                  <a:cubicBezTo>
                    <a:pt x="45" y="415"/>
                    <a:pt x="23" y="377"/>
                    <a:pt x="11" y="337"/>
                  </a:cubicBezTo>
                  <a:lnTo>
                    <a:pt x="187" y="513"/>
                  </a:lnTo>
                  <a:close/>
                  <a:moveTo>
                    <a:pt x="311" y="519"/>
                  </a:moveTo>
                  <a:cubicBezTo>
                    <a:pt x="293" y="523"/>
                    <a:pt x="275" y="524"/>
                    <a:pt x="257" y="524"/>
                  </a:cubicBezTo>
                  <a:cubicBezTo>
                    <a:pt x="0" y="267"/>
                    <a:pt x="0" y="267"/>
                    <a:pt x="0" y="267"/>
                  </a:cubicBezTo>
                  <a:cubicBezTo>
                    <a:pt x="0" y="249"/>
                    <a:pt x="1" y="231"/>
                    <a:pt x="5" y="213"/>
                  </a:cubicBezTo>
                  <a:lnTo>
                    <a:pt x="311" y="519"/>
                  </a:lnTo>
                  <a:close/>
                  <a:moveTo>
                    <a:pt x="397" y="486"/>
                  </a:moveTo>
                  <a:cubicBezTo>
                    <a:pt x="384" y="494"/>
                    <a:pt x="371" y="500"/>
                    <a:pt x="357" y="506"/>
                  </a:cubicBezTo>
                  <a:cubicBezTo>
                    <a:pt x="18" y="167"/>
                    <a:pt x="18" y="167"/>
                    <a:pt x="18" y="167"/>
                  </a:cubicBezTo>
                  <a:cubicBezTo>
                    <a:pt x="23" y="153"/>
                    <a:pt x="30" y="140"/>
                    <a:pt x="38" y="127"/>
                  </a:cubicBezTo>
                  <a:lnTo>
                    <a:pt x="397" y="486"/>
                  </a:lnTo>
                  <a:close/>
                  <a:moveTo>
                    <a:pt x="461" y="432"/>
                  </a:moveTo>
                  <a:cubicBezTo>
                    <a:pt x="456" y="437"/>
                    <a:pt x="452" y="442"/>
                    <a:pt x="447" y="447"/>
                  </a:cubicBezTo>
                  <a:cubicBezTo>
                    <a:pt x="442" y="452"/>
                    <a:pt x="436" y="457"/>
                    <a:pt x="431" y="461"/>
                  </a:cubicBezTo>
                  <a:cubicBezTo>
                    <a:pt x="62" y="93"/>
                    <a:pt x="62" y="93"/>
                    <a:pt x="62" y="93"/>
                  </a:cubicBezTo>
                  <a:cubicBezTo>
                    <a:pt x="67" y="87"/>
                    <a:pt x="72" y="82"/>
                    <a:pt x="77" y="77"/>
                  </a:cubicBezTo>
                  <a:cubicBezTo>
                    <a:pt x="82" y="72"/>
                    <a:pt x="87" y="68"/>
                    <a:pt x="92" y="63"/>
                  </a:cubicBezTo>
                  <a:lnTo>
                    <a:pt x="461" y="432"/>
                  </a:lnTo>
                  <a:close/>
                  <a:moveTo>
                    <a:pt x="505" y="358"/>
                  </a:moveTo>
                  <a:cubicBezTo>
                    <a:pt x="500" y="371"/>
                    <a:pt x="493" y="385"/>
                    <a:pt x="486" y="397"/>
                  </a:cubicBezTo>
                  <a:cubicBezTo>
                    <a:pt x="126" y="38"/>
                    <a:pt x="126" y="38"/>
                    <a:pt x="126" y="38"/>
                  </a:cubicBezTo>
                  <a:cubicBezTo>
                    <a:pt x="139" y="31"/>
                    <a:pt x="152" y="24"/>
                    <a:pt x="166" y="19"/>
                  </a:cubicBezTo>
                  <a:lnTo>
                    <a:pt x="505" y="358"/>
                  </a:lnTo>
                  <a:close/>
                  <a:moveTo>
                    <a:pt x="523" y="257"/>
                  </a:moveTo>
                  <a:cubicBezTo>
                    <a:pt x="523" y="276"/>
                    <a:pt x="522" y="294"/>
                    <a:pt x="518" y="312"/>
                  </a:cubicBezTo>
                  <a:cubicBezTo>
                    <a:pt x="212" y="5"/>
                    <a:pt x="212" y="5"/>
                    <a:pt x="212" y="5"/>
                  </a:cubicBezTo>
                  <a:cubicBezTo>
                    <a:pt x="230" y="2"/>
                    <a:pt x="248" y="0"/>
                    <a:pt x="266" y="1"/>
                  </a:cubicBezTo>
                  <a:lnTo>
                    <a:pt x="523" y="257"/>
                  </a:lnTo>
                  <a:close/>
                  <a:moveTo>
                    <a:pt x="447" y="77"/>
                  </a:moveTo>
                  <a:cubicBezTo>
                    <a:pt x="478" y="109"/>
                    <a:pt x="500" y="147"/>
                    <a:pt x="512" y="187"/>
                  </a:cubicBezTo>
                  <a:cubicBezTo>
                    <a:pt x="336" y="12"/>
                    <a:pt x="336" y="12"/>
                    <a:pt x="336" y="12"/>
                  </a:cubicBezTo>
                  <a:cubicBezTo>
                    <a:pt x="377" y="24"/>
                    <a:pt x="415" y="45"/>
                    <a:pt x="447" y="77"/>
                  </a:cubicBezTo>
                  <a:close/>
                </a:path>
              </a:pathLst>
            </a:custGeom>
            <a:solidFill>
              <a:srgbClr val="E94E27">
                <a:lumMod val="40000"/>
                <a:lumOff val="6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7" name="Oval 976"/>
            <p:cNvSpPr>
              <a:spLocks noChangeArrowheads="1"/>
            </p:cNvSpPr>
            <p:nvPr/>
          </p:nvSpPr>
          <p:spPr bwMode="auto">
            <a:xfrm>
              <a:off x="1105581" y="2427237"/>
              <a:ext cx="158750"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8" name="Freeform 982"/>
            <p:cNvSpPr/>
            <p:nvPr/>
          </p:nvSpPr>
          <p:spPr bwMode="auto">
            <a:xfrm>
              <a:off x="-226332" y="95200"/>
              <a:ext cx="1176338" cy="1344613"/>
            </a:xfrm>
            <a:custGeom>
              <a:avLst/>
              <a:gdLst>
                <a:gd name="T0" fmla="*/ 427 w 617"/>
                <a:gd name="T1" fmla="*/ 644 h 706"/>
                <a:gd name="T2" fmla="*/ 607 w 617"/>
                <a:gd name="T3" fmla="*/ 612 h 706"/>
                <a:gd name="T4" fmla="*/ 300 w 617"/>
                <a:gd name="T5" fmla="*/ 136 h 706"/>
                <a:gd name="T6" fmla="*/ 0 w 617"/>
                <a:gd name="T7" fmla="*/ 0 h 706"/>
                <a:gd name="T8" fmla="*/ 0 w 617"/>
                <a:gd name="T9" fmla="*/ 189 h 706"/>
                <a:gd name="T10" fmla="*/ 195 w 617"/>
                <a:gd name="T11" fmla="*/ 285 h 706"/>
                <a:gd name="T12" fmla="*/ 427 w 617"/>
                <a:gd name="T13" fmla="*/ 644 h 706"/>
              </a:gdLst>
              <a:ahLst/>
              <a:cxnLst>
                <a:cxn ang="0">
                  <a:pos x="T0" y="T1"/>
                </a:cxn>
                <a:cxn ang="0">
                  <a:pos x="T2" y="T3"/>
                </a:cxn>
                <a:cxn ang="0">
                  <a:pos x="T4" y="T5"/>
                </a:cxn>
                <a:cxn ang="0">
                  <a:pos x="T6" y="T7"/>
                </a:cxn>
                <a:cxn ang="0">
                  <a:pos x="T8" y="T9"/>
                </a:cxn>
                <a:cxn ang="0">
                  <a:pos x="T10" y="T11"/>
                </a:cxn>
                <a:cxn ang="0">
                  <a:pos x="T12" y="T13"/>
                </a:cxn>
              </a:cxnLst>
              <a:rect l="0" t="0" r="r" b="b"/>
              <a:pathLst>
                <a:path w="617" h="706">
                  <a:moveTo>
                    <a:pt x="427" y="644"/>
                  </a:moveTo>
                  <a:cubicBezTo>
                    <a:pt x="438" y="706"/>
                    <a:pt x="617" y="669"/>
                    <a:pt x="607" y="612"/>
                  </a:cubicBezTo>
                  <a:cubicBezTo>
                    <a:pt x="569" y="403"/>
                    <a:pt x="454" y="244"/>
                    <a:pt x="300" y="136"/>
                  </a:cubicBezTo>
                  <a:cubicBezTo>
                    <a:pt x="211" y="72"/>
                    <a:pt x="108" y="27"/>
                    <a:pt x="0" y="0"/>
                  </a:cubicBezTo>
                  <a:cubicBezTo>
                    <a:pt x="0" y="189"/>
                    <a:pt x="0" y="189"/>
                    <a:pt x="0" y="189"/>
                  </a:cubicBezTo>
                  <a:cubicBezTo>
                    <a:pt x="70" y="212"/>
                    <a:pt x="136" y="244"/>
                    <a:pt x="195" y="285"/>
                  </a:cubicBezTo>
                  <a:cubicBezTo>
                    <a:pt x="311" y="367"/>
                    <a:pt x="398" y="488"/>
                    <a:pt x="427" y="644"/>
                  </a:cubicBezTo>
                  <a:close/>
                </a:path>
              </a:pathLst>
            </a:custGeom>
            <a:solidFill>
              <a:srgbClr val="E94E27">
                <a:lumMod val="60000"/>
                <a:lumOff val="4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9" name="Freeform 983"/>
            <p:cNvSpPr/>
            <p:nvPr/>
          </p:nvSpPr>
          <p:spPr bwMode="auto">
            <a:xfrm>
              <a:off x="-240846" y="-1638"/>
              <a:ext cx="1255713" cy="1362075"/>
            </a:xfrm>
            <a:custGeom>
              <a:avLst/>
              <a:gdLst>
                <a:gd name="T0" fmla="*/ 469 w 659"/>
                <a:gd name="T1" fmla="*/ 653 h 716"/>
                <a:gd name="T2" fmla="*/ 648 w 659"/>
                <a:gd name="T3" fmla="*/ 621 h 716"/>
                <a:gd name="T4" fmla="*/ 342 w 659"/>
                <a:gd name="T5" fmla="*/ 145 h 716"/>
                <a:gd name="T6" fmla="*/ 0 w 659"/>
                <a:gd name="T7" fmla="*/ 0 h 716"/>
                <a:gd name="T8" fmla="*/ 0 w 659"/>
                <a:gd name="T9" fmla="*/ 187 h 716"/>
                <a:gd name="T10" fmla="*/ 237 w 659"/>
                <a:gd name="T11" fmla="*/ 294 h 716"/>
                <a:gd name="T12" fmla="*/ 469 w 659"/>
                <a:gd name="T13" fmla="*/ 653 h 716"/>
              </a:gdLst>
              <a:ahLst/>
              <a:cxnLst>
                <a:cxn ang="0">
                  <a:pos x="T0" y="T1"/>
                </a:cxn>
                <a:cxn ang="0">
                  <a:pos x="T2" y="T3"/>
                </a:cxn>
                <a:cxn ang="0">
                  <a:pos x="T4" y="T5"/>
                </a:cxn>
                <a:cxn ang="0">
                  <a:pos x="T6" y="T7"/>
                </a:cxn>
                <a:cxn ang="0">
                  <a:pos x="T8" y="T9"/>
                </a:cxn>
                <a:cxn ang="0">
                  <a:pos x="T10" y="T11"/>
                </a:cxn>
                <a:cxn ang="0">
                  <a:pos x="T12" y="T13"/>
                </a:cxn>
              </a:cxnLst>
              <a:rect l="0" t="0" r="r" b="b"/>
              <a:pathLst>
                <a:path w="659" h="716">
                  <a:moveTo>
                    <a:pt x="469" y="653"/>
                  </a:moveTo>
                  <a:cubicBezTo>
                    <a:pt x="480" y="716"/>
                    <a:pt x="659" y="678"/>
                    <a:pt x="648" y="621"/>
                  </a:cubicBezTo>
                  <a:cubicBezTo>
                    <a:pt x="611" y="413"/>
                    <a:pt x="496" y="253"/>
                    <a:pt x="342" y="145"/>
                  </a:cubicBezTo>
                  <a:cubicBezTo>
                    <a:pt x="241" y="74"/>
                    <a:pt x="123" y="25"/>
                    <a:pt x="0" y="0"/>
                  </a:cubicBezTo>
                  <a:cubicBezTo>
                    <a:pt x="0" y="187"/>
                    <a:pt x="0" y="187"/>
                    <a:pt x="0" y="187"/>
                  </a:cubicBezTo>
                  <a:cubicBezTo>
                    <a:pt x="86" y="209"/>
                    <a:pt x="166" y="245"/>
                    <a:pt x="237" y="294"/>
                  </a:cubicBezTo>
                  <a:cubicBezTo>
                    <a:pt x="353" y="376"/>
                    <a:pt x="440" y="497"/>
                    <a:pt x="469" y="653"/>
                  </a:cubicBezTo>
                  <a:close/>
                </a:path>
              </a:pathLst>
            </a:custGeom>
            <a:solidFill>
              <a:srgbClr val="F3BD20"/>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30" name="Freeform 984"/>
            <p:cNvSpPr/>
            <p:nvPr/>
          </p:nvSpPr>
          <p:spPr bwMode="auto">
            <a:xfrm>
              <a:off x="726168" y="1147712"/>
              <a:ext cx="228600" cy="152400"/>
            </a:xfrm>
            <a:custGeom>
              <a:avLst/>
              <a:gdLst>
                <a:gd name="T0" fmla="*/ 113 w 120"/>
                <a:gd name="T1" fmla="*/ 28 h 80"/>
                <a:gd name="T2" fmla="*/ 7 w 120"/>
                <a:gd name="T3" fmla="*/ 49 h 80"/>
                <a:gd name="T4" fmla="*/ 113 w 120"/>
                <a:gd name="T5" fmla="*/ 28 h 80"/>
              </a:gdLst>
              <a:ahLst/>
              <a:cxnLst>
                <a:cxn ang="0">
                  <a:pos x="T0" y="T1"/>
                </a:cxn>
                <a:cxn ang="0">
                  <a:pos x="T2" y="T3"/>
                </a:cxn>
                <a:cxn ang="0">
                  <a:pos x="T4" y="T5"/>
                </a:cxn>
              </a:cxnLst>
              <a:rect l="0" t="0" r="r" b="b"/>
              <a:pathLst>
                <a:path w="120" h="80">
                  <a:moveTo>
                    <a:pt x="113" y="28"/>
                  </a:moveTo>
                  <a:cubicBezTo>
                    <a:pt x="105" y="0"/>
                    <a:pt x="0" y="22"/>
                    <a:pt x="7" y="49"/>
                  </a:cubicBezTo>
                  <a:cubicBezTo>
                    <a:pt x="16" y="80"/>
                    <a:pt x="120" y="54"/>
                    <a:pt x="113" y="28"/>
                  </a:cubicBezTo>
                  <a:close/>
                </a:path>
              </a:pathLst>
            </a:custGeom>
            <a:solidFill>
              <a:srgbClr val="F086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1" name="Freeform 985"/>
            <p:cNvSpPr/>
            <p:nvPr/>
          </p:nvSpPr>
          <p:spPr bwMode="auto">
            <a:xfrm>
              <a:off x="294368" y="239662"/>
              <a:ext cx="639763" cy="766763"/>
            </a:xfrm>
            <a:custGeom>
              <a:avLst/>
              <a:gdLst>
                <a:gd name="T0" fmla="*/ 307 w 336"/>
                <a:gd name="T1" fmla="*/ 392 h 403"/>
                <a:gd name="T2" fmla="*/ 325 w 336"/>
                <a:gd name="T3" fmla="*/ 400 h 403"/>
                <a:gd name="T4" fmla="*/ 333 w 336"/>
                <a:gd name="T5" fmla="*/ 383 h 403"/>
                <a:gd name="T6" fmla="*/ 212 w 336"/>
                <a:gd name="T7" fmla="*/ 171 h 403"/>
                <a:gd name="T8" fmla="*/ 23 w 336"/>
                <a:gd name="T9" fmla="*/ 5 h 403"/>
                <a:gd name="T10" fmla="*/ 4 w 336"/>
                <a:gd name="T11" fmla="*/ 9 h 403"/>
                <a:gd name="T12" fmla="*/ 8 w 336"/>
                <a:gd name="T13" fmla="*/ 28 h 403"/>
                <a:gd name="T14" fmla="*/ 190 w 336"/>
                <a:gd name="T15" fmla="*/ 189 h 403"/>
                <a:gd name="T16" fmla="*/ 307 w 336"/>
                <a:gd name="T17" fmla="*/ 392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403">
                  <a:moveTo>
                    <a:pt x="307" y="392"/>
                  </a:moveTo>
                  <a:cubicBezTo>
                    <a:pt x="310" y="399"/>
                    <a:pt x="318" y="403"/>
                    <a:pt x="325" y="400"/>
                  </a:cubicBezTo>
                  <a:cubicBezTo>
                    <a:pt x="332" y="398"/>
                    <a:pt x="336" y="390"/>
                    <a:pt x="333" y="383"/>
                  </a:cubicBezTo>
                  <a:cubicBezTo>
                    <a:pt x="304" y="304"/>
                    <a:pt x="263" y="234"/>
                    <a:pt x="212" y="171"/>
                  </a:cubicBezTo>
                  <a:cubicBezTo>
                    <a:pt x="160" y="108"/>
                    <a:pt x="97" y="53"/>
                    <a:pt x="23" y="5"/>
                  </a:cubicBezTo>
                  <a:cubicBezTo>
                    <a:pt x="17" y="0"/>
                    <a:pt x="9" y="2"/>
                    <a:pt x="4" y="9"/>
                  </a:cubicBezTo>
                  <a:cubicBezTo>
                    <a:pt x="0" y="15"/>
                    <a:pt x="2" y="23"/>
                    <a:pt x="8" y="28"/>
                  </a:cubicBezTo>
                  <a:cubicBezTo>
                    <a:pt x="80" y="74"/>
                    <a:pt x="140" y="128"/>
                    <a:pt x="190" y="189"/>
                  </a:cubicBezTo>
                  <a:cubicBezTo>
                    <a:pt x="240" y="249"/>
                    <a:pt x="279" y="317"/>
                    <a:pt x="307" y="39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2" name="Freeform 986"/>
            <p:cNvSpPr/>
            <p:nvPr/>
          </p:nvSpPr>
          <p:spPr bwMode="auto">
            <a:xfrm>
              <a:off x="899206" y="1019125"/>
              <a:ext cx="57150" cy="57150"/>
            </a:xfrm>
            <a:custGeom>
              <a:avLst/>
              <a:gdLst>
                <a:gd name="T0" fmla="*/ 19 w 30"/>
                <a:gd name="T1" fmla="*/ 2 h 30"/>
                <a:gd name="T2" fmla="*/ 2 w 30"/>
                <a:gd name="T3" fmla="*/ 11 h 30"/>
                <a:gd name="T4" fmla="*/ 12 w 30"/>
                <a:gd name="T5" fmla="*/ 28 h 30"/>
                <a:gd name="T6" fmla="*/ 28 w 30"/>
                <a:gd name="T7" fmla="*/ 19 h 30"/>
                <a:gd name="T8" fmla="*/ 19 w 30"/>
                <a:gd name="T9" fmla="*/ 2 h 30"/>
              </a:gdLst>
              <a:ahLst/>
              <a:cxnLst>
                <a:cxn ang="0">
                  <a:pos x="T0" y="T1"/>
                </a:cxn>
                <a:cxn ang="0">
                  <a:pos x="T2" y="T3"/>
                </a:cxn>
                <a:cxn ang="0">
                  <a:pos x="T4" y="T5"/>
                </a:cxn>
                <a:cxn ang="0">
                  <a:pos x="T6" y="T7"/>
                </a:cxn>
                <a:cxn ang="0">
                  <a:pos x="T8" y="T9"/>
                </a:cxn>
              </a:cxnLst>
              <a:rect l="0" t="0" r="r" b="b"/>
              <a:pathLst>
                <a:path w="30" h="30">
                  <a:moveTo>
                    <a:pt x="19" y="2"/>
                  </a:moveTo>
                  <a:cubicBezTo>
                    <a:pt x="11" y="0"/>
                    <a:pt x="4" y="4"/>
                    <a:pt x="2" y="11"/>
                  </a:cubicBezTo>
                  <a:cubicBezTo>
                    <a:pt x="0" y="19"/>
                    <a:pt x="4" y="26"/>
                    <a:pt x="12" y="28"/>
                  </a:cubicBezTo>
                  <a:cubicBezTo>
                    <a:pt x="19" y="30"/>
                    <a:pt x="26" y="26"/>
                    <a:pt x="28" y="19"/>
                  </a:cubicBezTo>
                  <a:cubicBezTo>
                    <a:pt x="30" y="11"/>
                    <a:pt x="26" y="4"/>
                    <a:pt x="19"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grpSp>
      <p:grpSp>
        <p:nvGrpSpPr>
          <p:cNvPr id="44" name="组合 43"/>
          <p:cNvGrpSpPr/>
          <p:nvPr/>
        </p:nvGrpSpPr>
        <p:grpSpPr>
          <a:xfrm>
            <a:off x="9913937" y="4092321"/>
            <a:ext cx="2278063" cy="2767013"/>
            <a:chOff x="9923463" y="823659"/>
            <a:chExt cx="2278063" cy="2767013"/>
          </a:xfrm>
        </p:grpSpPr>
        <p:sp>
          <p:nvSpPr>
            <p:cNvPr id="45" name="Freeform 963"/>
            <p:cNvSpPr/>
            <p:nvPr userDrawn="1"/>
          </p:nvSpPr>
          <p:spPr bwMode="auto">
            <a:xfrm rot="5400000">
              <a:off x="9678988" y="1068134"/>
              <a:ext cx="2767013" cy="2278063"/>
            </a:xfrm>
            <a:custGeom>
              <a:avLst/>
              <a:gdLst>
                <a:gd name="T0" fmla="*/ 1453 w 1453"/>
                <a:gd name="T1" fmla="*/ 767 h 1197"/>
                <a:gd name="T2" fmla="*/ 809 w 1453"/>
                <a:gd name="T3" fmla="*/ 1139 h 1197"/>
                <a:gd name="T4" fmla="*/ 520 w 1453"/>
                <a:gd name="T5" fmla="*/ 1061 h 1197"/>
                <a:gd name="T6" fmla="*/ 45 w 1453"/>
                <a:gd name="T7" fmla="*/ 240 h 1197"/>
                <a:gd name="T8" fmla="*/ 65 w 1453"/>
                <a:gd name="T9" fmla="*/ 0 h 1197"/>
                <a:gd name="T10" fmla="*/ 1453 w 1453"/>
                <a:gd name="T11" fmla="*/ 0 h 1197"/>
                <a:gd name="T12" fmla="*/ 1453 w 1453"/>
                <a:gd name="T13" fmla="*/ 767 h 1197"/>
              </a:gdLst>
              <a:ahLst/>
              <a:cxnLst>
                <a:cxn ang="0">
                  <a:pos x="T0" y="T1"/>
                </a:cxn>
                <a:cxn ang="0">
                  <a:pos x="T2" y="T3"/>
                </a:cxn>
                <a:cxn ang="0">
                  <a:pos x="T4" y="T5"/>
                </a:cxn>
                <a:cxn ang="0">
                  <a:pos x="T6" y="T7"/>
                </a:cxn>
                <a:cxn ang="0">
                  <a:pos x="T8" y="T9"/>
                </a:cxn>
                <a:cxn ang="0">
                  <a:pos x="T10" y="T11"/>
                </a:cxn>
                <a:cxn ang="0">
                  <a:pos x="T12" y="T13"/>
                </a:cxn>
              </a:cxnLst>
              <a:rect l="0" t="0" r="r" b="b"/>
              <a:pathLst>
                <a:path w="1453" h="1197">
                  <a:moveTo>
                    <a:pt x="1453" y="767"/>
                  </a:moveTo>
                  <a:cubicBezTo>
                    <a:pt x="809" y="1139"/>
                    <a:pt x="809" y="1139"/>
                    <a:pt x="809" y="1139"/>
                  </a:cubicBezTo>
                  <a:cubicBezTo>
                    <a:pt x="708" y="1197"/>
                    <a:pt x="578" y="1162"/>
                    <a:pt x="520" y="1061"/>
                  </a:cubicBezTo>
                  <a:cubicBezTo>
                    <a:pt x="45" y="240"/>
                    <a:pt x="45" y="240"/>
                    <a:pt x="45" y="240"/>
                  </a:cubicBezTo>
                  <a:cubicBezTo>
                    <a:pt x="0" y="161"/>
                    <a:pt x="11" y="66"/>
                    <a:pt x="65" y="0"/>
                  </a:cubicBezTo>
                  <a:cubicBezTo>
                    <a:pt x="1453" y="0"/>
                    <a:pt x="1453" y="0"/>
                    <a:pt x="1453" y="0"/>
                  </a:cubicBezTo>
                  <a:lnTo>
                    <a:pt x="1453" y="767"/>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6" name="Freeform 967"/>
            <p:cNvSpPr/>
            <p:nvPr userDrawn="1"/>
          </p:nvSpPr>
          <p:spPr bwMode="auto">
            <a:xfrm>
              <a:off x="11557453" y="1935163"/>
              <a:ext cx="638175" cy="1654175"/>
            </a:xfrm>
            <a:custGeom>
              <a:avLst/>
              <a:gdLst>
                <a:gd name="T0" fmla="*/ 335 w 335"/>
                <a:gd name="T1" fmla="*/ 869 h 869"/>
                <a:gd name="T2" fmla="*/ 0 w 335"/>
                <a:gd name="T3" fmla="*/ 434 h 869"/>
                <a:gd name="T4" fmla="*/ 335 w 335"/>
                <a:gd name="T5" fmla="*/ 0 h 869"/>
                <a:gd name="T6" fmla="*/ 335 w 335"/>
                <a:gd name="T7" fmla="*/ 231 h 869"/>
                <a:gd name="T8" fmla="*/ 216 w 335"/>
                <a:gd name="T9" fmla="*/ 434 h 869"/>
                <a:gd name="T10" fmla="*/ 335 w 335"/>
                <a:gd name="T11" fmla="*/ 637 h 869"/>
                <a:gd name="T12" fmla="*/ 335 w 335"/>
                <a:gd name="T13" fmla="*/ 869 h 869"/>
              </a:gdLst>
              <a:ahLst/>
              <a:cxnLst>
                <a:cxn ang="0">
                  <a:pos x="T0" y="T1"/>
                </a:cxn>
                <a:cxn ang="0">
                  <a:pos x="T2" y="T3"/>
                </a:cxn>
                <a:cxn ang="0">
                  <a:pos x="T4" y="T5"/>
                </a:cxn>
                <a:cxn ang="0">
                  <a:pos x="T6" y="T7"/>
                </a:cxn>
                <a:cxn ang="0">
                  <a:pos x="T8" y="T9"/>
                </a:cxn>
                <a:cxn ang="0">
                  <a:pos x="T10" y="T11"/>
                </a:cxn>
                <a:cxn ang="0">
                  <a:pos x="T12" y="T13"/>
                </a:cxn>
              </a:cxnLst>
              <a:rect l="0" t="0" r="r" b="b"/>
              <a:pathLst>
                <a:path w="335" h="869">
                  <a:moveTo>
                    <a:pt x="335" y="869"/>
                  </a:moveTo>
                  <a:cubicBezTo>
                    <a:pt x="142" y="818"/>
                    <a:pt x="0" y="643"/>
                    <a:pt x="0" y="434"/>
                  </a:cubicBezTo>
                  <a:cubicBezTo>
                    <a:pt x="0" y="226"/>
                    <a:pt x="142" y="51"/>
                    <a:pt x="335" y="0"/>
                  </a:cubicBezTo>
                  <a:cubicBezTo>
                    <a:pt x="335" y="231"/>
                    <a:pt x="335" y="231"/>
                    <a:pt x="335" y="231"/>
                  </a:cubicBezTo>
                  <a:cubicBezTo>
                    <a:pt x="264" y="271"/>
                    <a:pt x="216" y="347"/>
                    <a:pt x="216" y="434"/>
                  </a:cubicBezTo>
                  <a:cubicBezTo>
                    <a:pt x="216" y="521"/>
                    <a:pt x="264" y="597"/>
                    <a:pt x="335" y="637"/>
                  </a:cubicBezTo>
                  <a:lnTo>
                    <a:pt x="335" y="869"/>
                  </a:lnTo>
                  <a:close/>
                </a:path>
              </a:pathLst>
            </a:custGeom>
            <a:solidFill>
              <a:srgbClr val="EC94A1"/>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7" name="Freeform 970"/>
            <p:cNvSpPr>
              <a:spLocks noEditPoints="1"/>
            </p:cNvSpPr>
            <p:nvPr userDrawn="1"/>
          </p:nvSpPr>
          <p:spPr bwMode="auto">
            <a:xfrm>
              <a:off x="11380788" y="1346200"/>
              <a:ext cx="785813" cy="995363"/>
            </a:xfrm>
            <a:custGeom>
              <a:avLst/>
              <a:gdLst>
                <a:gd name="T0" fmla="*/ 187 w 413"/>
                <a:gd name="T1" fmla="*/ 512 h 523"/>
                <a:gd name="T2" fmla="*/ 77 w 413"/>
                <a:gd name="T3" fmla="*/ 446 h 523"/>
                <a:gd name="T4" fmla="*/ 11 w 413"/>
                <a:gd name="T5" fmla="*/ 336 h 523"/>
                <a:gd name="T6" fmla="*/ 187 w 413"/>
                <a:gd name="T7" fmla="*/ 512 h 523"/>
                <a:gd name="T8" fmla="*/ 312 w 413"/>
                <a:gd name="T9" fmla="*/ 518 h 523"/>
                <a:gd name="T10" fmla="*/ 257 w 413"/>
                <a:gd name="T11" fmla="*/ 523 h 523"/>
                <a:gd name="T12" fmla="*/ 0 w 413"/>
                <a:gd name="T13" fmla="*/ 266 h 523"/>
                <a:gd name="T14" fmla="*/ 5 w 413"/>
                <a:gd name="T15" fmla="*/ 212 h 523"/>
                <a:gd name="T16" fmla="*/ 312 w 413"/>
                <a:gd name="T17" fmla="*/ 518 h 523"/>
                <a:gd name="T18" fmla="*/ 397 w 413"/>
                <a:gd name="T19" fmla="*/ 485 h 523"/>
                <a:gd name="T20" fmla="*/ 358 w 413"/>
                <a:gd name="T21" fmla="*/ 505 h 523"/>
                <a:gd name="T22" fmla="*/ 18 w 413"/>
                <a:gd name="T23" fmla="*/ 166 h 523"/>
                <a:gd name="T24" fmla="*/ 38 w 413"/>
                <a:gd name="T25" fmla="*/ 126 h 523"/>
                <a:gd name="T26" fmla="*/ 397 w 413"/>
                <a:gd name="T27" fmla="*/ 485 h 523"/>
                <a:gd name="T28" fmla="*/ 413 w 413"/>
                <a:gd name="T29" fmla="*/ 382 h 523"/>
                <a:gd name="T30" fmla="*/ 413 w 413"/>
                <a:gd name="T31" fmla="*/ 442 h 523"/>
                <a:gd name="T32" fmla="*/ 63 w 413"/>
                <a:gd name="T33" fmla="*/ 92 h 523"/>
                <a:gd name="T34" fmla="*/ 77 w 413"/>
                <a:gd name="T35" fmla="*/ 76 h 523"/>
                <a:gd name="T36" fmla="*/ 92 w 413"/>
                <a:gd name="T37" fmla="*/ 62 h 523"/>
                <a:gd name="T38" fmla="*/ 413 w 413"/>
                <a:gd name="T39" fmla="*/ 382 h 523"/>
                <a:gd name="T40" fmla="*/ 413 w 413"/>
                <a:gd name="T41" fmla="*/ 264 h 523"/>
                <a:gd name="T42" fmla="*/ 413 w 413"/>
                <a:gd name="T43" fmla="*/ 323 h 523"/>
                <a:gd name="T44" fmla="*/ 127 w 413"/>
                <a:gd name="T45" fmla="*/ 37 h 523"/>
                <a:gd name="T46" fmla="*/ 166 w 413"/>
                <a:gd name="T47" fmla="*/ 18 h 523"/>
                <a:gd name="T48" fmla="*/ 413 w 413"/>
                <a:gd name="T49" fmla="*/ 264 h 523"/>
                <a:gd name="T50" fmla="*/ 413 w 413"/>
                <a:gd name="T51" fmla="*/ 146 h 523"/>
                <a:gd name="T52" fmla="*/ 413 w 413"/>
                <a:gd name="T53" fmla="*/ 205 h 523"/>
                <a:gd name="T54" fmla="*/ 212 w 413"/>
                <a:gd name="T55" fmla="*/ 5 h 523"/>
                <a:gd name="T56" fmla="*/ 267 w 413"/>
                <a:gd name="T57" fmla="*/ 0 h 523"/>
                <a:gd name="T58" fmla="*/ 413 w 413"/>
                <a:gd name="T59" fmla="*/ 146 h 523"/>
                <a:gd name="T60" fmla="*/ 413 w 413"/>
                <a:gd name="T61" fmla="*/ 87 h 523"/>
                <a:gd name="T62" fmla="*/ 337 w 413"/>
                <a:gd name="T63" fmla="*/ 11 h 523"/>
                <a:gd name="T64" fmla="*/ 413 w 413"/>
                <a:gd name="T65" fmla="*/ 48 h 523"/>
                <a:gd name="T66" fmla="*/ 413 w 413"/>
                <a:gd name="T67" fmla="*/ 8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3" h="523">
                  <a:moveTo>
                    <a:pt x="187" y="512"/>
                  </a:moveTo>
                  <a:cubicBezTo>
                    <a:pt x="147" y="500"/>
                    <a:pt x="109" y="478"/>
                    <a:pt x="77" y="446"/>
                  </a:cubicBezTo>
                  <a:cubicBezTo>
                    <a:pt x="45" y="415"/>
                    <a:pt x="23" y="377"/>
                    <a:pt x="11" y="336"/>
                  </a:cubicBezTo>
                  <a:lnTo>
                    <a:pt x="187" y="512"/>
                  </a:lnTo>
                  <a:close/>
                  <a:moveTo>
                    <a:pt x="312" y="518"/>
                  </a:moveTo>
                  <a:cubicBezTo>
                    <a:pt x="294" y="522"/>
                    <a:pt x="275" y="523"/>
                    <a:pt x="257" y="523"/>
                  </a:cubicBezTo>
                  <a:cubicBezTo>
                    <a:pt x="0" y="266"/>
                    <a:pt x="0" y="266"/>
                    <a:pt x="0" y="266"/>
                  </a:cubicBezTo>
                  <a:cubicBezTo>
                    <a:pt x="0" y="248"/>
                    <a:pt x="2" y="230"/>
                    <a:pt x="5" y="212"/>
                  </a:cubicBezTo>
                  <a:lnTo>
                    <a:pt x="312" y="518"/>
                  </a:lnTo>
                  <a:close/>
                  <a:moveTo>
                    <a:pt x="397" y="485"/>
                  </a:moveTo>
                  <a:cubicBezTo>
                    <a:pt x="384" y="493"/>
                    <a:pt x="371" y="500"/>
                    <a:pt x="358" y="505"/>
                  </a:cubicBezTo>
                  <a:cubicBezTo>
                    <a:pt x="18" y="166"/>
                    <a:pt x="18" y="166"/>
                    <a:pt x="18" y="166"/>
                  </a:cubicBezTo>
                  <a:cubicBezTo>
                    <a:pt x="24" y="152"/>
                    <a:pt x="30" y="139"/>
                    <a:pt x="38" y="126"/>
                  </a:cubicBezTo>
                  <a:lnTo>
                    <a:pt x="397" y="485"/>
                  </a:lnTo>
                  <a:close/>
                  <a:moveTo>
                    <a:pt x="413" y="382"/>
                  </a:moveTo>
                  <a:cubicBezTo>
                    <a:pt x="413" y="442"/>
                    <a:pt x="413" y="442"/>
                    <a:pt x="413" y="442"/>
                  </a:cubicBezTo>
                  <a:cubicBezTo>
                    <a:pt x="63" y="92"/>
                    <a:pt x="63" y="92"/>
                    <a:pt x="63" y="92"/>
                  </a:cubicBezTo>
                  <a:cubicBezTo>
                    <a:pt x="67" y="87"/>
                    <a:pt x="72" y="81"/>
                    <a:pt x="77" y="76"/>
                  </a:cubicBezTo>
                  <a:cubicBezTo>
                    <a:pt x="82" y="71"/>
                    <a:pt x="87" y="67"/>
                    <a:pt x="92" y="62"/>
                  </a:cubicBezTo>
                  <a:lnTo>
                    <a:pt x="413" y="382"/>
                  </a:lnTo>
                  <a:close/>
                  <a:moveTo>
                    <a:pt x="413" y="264"/>
                  </a:moveTo>
                  <a:cubicBezTo>
                    <a:pt x="413" y="323"/>
                    <a:pt x="413" y="323"/>
                    <a:pt x="413" y="323"/>
                  </a:cubicBezTo>
                  <a:cubicBezTo>
                    <a:pt x="127" y="37"/>
                    <a:pt x="127" y="37"/>
                    <a:pt x="127" y="37"/>
                  </a:cubicBezTo>
                  <a:cubicBezTo>
                    <a:pt x="139" y="30"/>
                    <a:pt x="153" y="23"/>
                    <a:pt x="166" y="18"/>
                  </a:cubicBezTo>
                  <a:lnTo>
                    <a:pt x="413" y="264"/>
                  </a:lnTo>
                  <a:close/>
                  <a:moveTo>
                    <a:pt x="413" y="146"/>
                  </a:moveTo>
                  <a:cubicBezTo>
                    <a:pt x="413" y="205"/>
                    <a:pt x="413" y="205"/>
                    <a:pt x="413" y="205"/>
                  </a:cubicBezTo>
                  <a:cubicBezTo>
                    <a:pt x="212" y="5"/>
                    <a:pt x="212" y="5"/>
                    <a:pt x="212" y="5"/>
                  </a:cubicBezTo>
                  <a:cubicBezTo>
                    <a:pt x="230" y="1"/>
                    <a:pt x="249" y="0"/>
                    <a:pt x="267" y="0"/>
                  </a:cubicBezTo>
                  <a:lnTo>
                    <a:pt x="413" y="146"/>
                  </a:lnTo>
                  <a:close/>
                  <a:moveTo>
                    <a:pt x="413" y="87"/>
                  </a:moveTo>
                  <a:cubicBezTo>
                    <a:pt x="337" y="11"/>
                    <a:pt x="337" y="11"/>
                    <a:pt x="337" y="11"/>
                  </a:cubicBezTo>
                  <a:cubicBezTo>
                    <a:pt x="363" y="19"/>
                    <a:pt x="389" y="31"/>
                    <a:pt x="413" y="48"/>
                  </a:cubicBezTo>
                  <a:lnTo>
                    <a:pt x="413" y="87"/>
                  </a:lnTo>
                  <a:close/>
                </a:path>
              </a:pathLst>
            </a:custGeom>
            <a:solidFill>
              <a:srgbClr val="E94E27">
                <a:lumMod val="40000"/>
                <a:lumOff val="6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8" name="Oval 973"/>
            <p:cNvSpPr>
              <a:spLocks noChangeArrowheads="1"/>
            </p:cNvSpPr>
            <p:nvPr userDrawn="1"/>
          </p:nvSpPr>
          <p:spPr bwMode="auto">
            <a:xfrm>
              <a:off x="11699875" y="3286125"/>
              <a:ext cx="158750" cy="160338"/>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9" name="Oval 978"/>
            <p:cNvSpPr>
              <a:spLocks noChangeArrowheads="1"/>
            </p:cNvSpPr>
            <p:nvPr userDrawn="1"/>
          </p:nvSpPr>
          <p:spPr bwMode="auto">
            <a:xfrm>
              <a:off x="10104438" y="1590675"/>
              <a:ext cx="157163"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54" name="Freeform 996"/>
            <p:cNvSpPr/>
            <p:nvPr userDrawn="1"/>
          </p:nvSpPr>
          <p:spPr bwMode="auto">
            <a:xfrm>
              <a:off x="10509250" y="942975"/>
              <a:ext cx="58738" cy="57150"/>
            </a:xfrm>
            <a:custGeom>
              <a:avLst/>
              <a:gdLst>
                <a:gd name="T0" fmla="*/ 12 w 31"/>
                <a:gd name="T1" fmla="*/ 2 h 30"/>
                <a:gd name="T2" fmla="*/ 29 w 31"/>
                <a:gd name="T3" fmla="*/ 12 h 30"/>
                <a:gd name="T4" fmla="*/ 19 w 31"/>
                <a:gd name="T5" fmla="*/ 28 h 30"/>
                <a:gd name="T6" fmla="*/ 2 w 31"/>
                <a:gd name="T7" fmla="*/ 19 h 30"/>
                <a:gd name="T8" fmla="*/ 12 w 31"/>
                <a:gd name="T9" fmla="*/ 2 h 30"/>
              </a:gdLst>
              <a:ahLst/>
              <a:cxnLst>
                <a:cxn ang="0">
                  <a:pos x="T0" y="T1"/>
                </a:cxn>
                <a:cxn ang="0">
                  <a:pos x="T2" y="T3"/>
                </a:cxn>
                <a:cxn ang="0">
                  <a:pos x="T4" y="T5"/>
                </a:cxn>
                <a:cxn ang="0">
                  <a:pos x="T6" y="T7"/>
                </a:cxn>
                <a:cxn ang="0">
                  <a:pos x="T8" y="T9"/>
                </a:cxn>
              </a:cxnLst>
              <a:rect l="0" t="0" r="r" b="b"/>
              <a:pathLst>
                <a:path w="31" h="30">
                  <a:moveTo>
                    <a:pt x="12" y="2"/>
                  </a:moveTo>
                  <a:cubicBezTo>
                    <a:pt x="19" y="0"/>
                    <a:pt x="27" y="4"/>
                    <a:pt x="29" y="12"/>
                  </a:cubicBezTo>
                  <a:cubicBezTo>
                    <a:pt x="31" y="19"/>
                    <a:pt x="26" y="27"/>
                    <a:pt x="19" y="28"/>
                  </a:cubicBezTo>
                  <a:cubicBezTo>
                    <a:pt x="12" y="30"/>
                    <a:pt x="4" y="26"/>
                    <a:pt x="2" y="19"/>
                  </a:cubicBezTo>
                  <a:cubicBezTo>
                    <a:pt x="0" y="11"/>
                    <a:pt x="4" y="4"/>
                    <a:pt x="12"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grpSp>
      <p:sp>
        <p:nvSpPr>
          <p:cNvPr id="57" name="job-search-in-newspapers_53011"/>
          <p:cNvSpPr>
            <a:spLocks noChangeAspect="1"/>
          </p:cNvSpPr>
          <p:nvPr/>
        </p:nvSpPr>
        <p:spPr bwMode="auto">
          <a:xfrm>
            <a:off x="1897503" y="3480321"/>
            <a:ext cx="815094" cy="662680"/>
          </a:xfrm>
          <a:custGeom>
            <a:avLst/>
            <a:gdLst>
              <a:gd name="connsiteX0" fmla="*/ 159861 w 608782"/>
              <a:gd name="connsiteY0" fmla="*/ 244607 h 494946"/>
              <a:gd name="connsiteX1" fmla="*/ 129402 w 608782"/>
              <a:gd name="connsiteY1" fmla="*/ 249879 h 494946"/>
              <a:gd name="connsiteX2" fmla="*/ 69658 w 608782"/>
              <a:gd name="connsiteY2" fmla="*/ 334578 h 494946"/>
              <a:gd name="connsiteX3" fmla="*/ 78312 w 608782"/>
              <a:gd name="connsiteY3" fmla="*/ 373047 h 494946"/>
              <a:gd name="connsiteX4" fmla="*/ 80316 w 608782"/>
              <a:gd name="connsiteY4" fmla="*/ 377001 h 494946"/>
              <a:gd name="connsiteX5" fmla="*/ 81294 w 608782"/>
              <a:gd name="connsiteY5" fmla="*/ 378856 h 494946"/>
              <a:gd name="connsiteX6" fmla="*/ 85108 w 608782"/>
              <a:gd name="connsiteY6" fmla="*/ 384959 h 494946"/>
              <a:gd name="connsiteX7" fmla="*/ 93223 w 608782"/>
              <a:gd name="connsiteY7" fmla="*/ 395259 h 494946"/>
              <a:gd name="connsiteX8" fmla="*/ 159812 w 608782"/>
              <a:gd name="connsiteY8" fmla="*/ 424599 h 494946"/>
              <a:gd name="connsiteX9" fmla="*/ 225765 w 608782"/>
              <a:gd name="connsiteY9" fmla="*/ 395894 h 494946"/>
              <a:gd name="connsiteX10" fmla="*/ 232561 w 608782"/>
              <a:gd name="connsiteY10" fmla="*/ 387741 h 494946"/>
              <a:gd name="connsiteX11" fmla="*/ 237890 w 608782"/>
              <a:gd name="connsiteY11" fmla="*/ 379638 h 494946"/>
              <a:gd name="connsiteX12" fmla="*/ 238232 w 608782"/>
              <a:gd name="connsiteY12" fmla="*/ 379052 h 494946"/>
              <a:gd name="connsiteX13" fmla="*/ 250015 w 608782"/>
              <a:gd name="connsiteY13" fmla="*/ 334627 h 494946"/>
              <a:gd name="connsiteX14" fmla="*/ 245126 w 608782"/>
              <a:gd name="connsiteY14" fmla="*/ 305336 h 494946"/>
              <a:gd name="connsiteX15" fmla="*/ 225325 w 608782"/>
              <a:gd name="connsiteY15" fmla="*/ 272823 h 494946"/>
              <a:gd name="connsiteX16" fmla="*/ 159861 w 608782"/>
              <a:gd name="connsiteY16" fmla="*/ 244607 h 494946"/>
              <a:gd name="connsiteX17" fmla="*/ 159812 w 608782"/>
              <a:gd name="connsiteY17" fmla="*/ 206333 h 494946"/>
              <a:gd name="connsiteX18" fmla="*/ 235543 w 608782"/>
              <a:gd name="connsiteY18" fmla="*/ 231084 h 494946"/>
              <a:gd name="connsiteX19" fmla="*/ 272358 w 608782"/>
              <a:gd name="connsiteY19" fmla="*/ 272823 h 494946"/>
              <a:gd name="connsiteX20" fmla="*/ 284972 w 608782"/>
              <a:gd name="connsiteY20" fmla="*/ 305336 h 494946"/>
              <a:gd name="connsiteX21" fmla="*/ 288345 w 608782"/>
              <a:gd name="connsiteY21" fmla="*/ 334627 h 494946"/>
              <a:gd name="connsiteX22" fmla="*/ 280376 w 608782"/>
              <a:gd name="connsiteY22" fmla="*/ 379101 h 494946"/>
              <a:gd name="connsiteX23" fmla="*/ 280180 w 608782"/>
              <a:gd name="connsiteY23" fmla="*/ 379540 h 494946"/>
              <a:gd name="connsiteX24" fmla="*/ 276807 w 608782"/>
              <a:gd name="connsiteY24" fmla="*/ 387693 h 494946"/>
              <a:gd name="connsiteX25" fmla="*/ 272700 w 608782"/>
              <a:gd name="connsiteY25" fmla="*/ 395845 h 494946"/>
              <a:gd name="connsiteX26" fmla="*/ 159812 w 608782"/>
              <a:gd name="connsiteY26" fmla="*/ 462873 h 494946"/>
              <a:gd name="connsiteX27" fmla="*/ 87846 w 608782"/>
              <a:gd name="connsiteY27" fmla="*/ 440807 h 494946"/>
              <a:gd name="connsiteX28" fmla="*/ 86379 w 608782"/>
              <a:gd name="connsiteY28" fmla="*/ 442418 h 494946"/>
              <a:gd name="connsiteX29" fmla="*/ 82174 w 608782"/>
              <a:gd name="connsiteY29" fmla="*/ 446811 h 494946"/>
              <a:gd name="connsiteX30" fmla="*/ 76356 w 608782"/>
              <a:gd name="connsiteY30" fmla="*/ 452670 h 494946"/>
              <a:gd name="connsiteX31" fmla="*/ 41889 w 608782"/>
              <a:gd name="connsiteY31" fmla="*/ 487672 h 494946"/>
              <a:gd name="connsiteX32" fmla="*/ 24484 w 608782"/>
              <a:gd name="connsiteY32" fmla="*/ 494946 h 494946"/>
              <a:gd name="connsiteX33" fmla="*/ 7323 w 608782"/>
              <a:gd name="connsiteY33" fmla="*/ 488063 h 494946"/>
              <a:gd name="connsiteX34" fmla="*/ 6981 w 608782"/>
              <a:gd name="connsiteY34" fmla="*/ 453548 h 494946"/>
              <a:gd name="connsiteX35" fmla="*/ 41742 w 608782"/>
              <a:gd name="connsiteY35" fmla="*/ 418302 h 494946"/>
              <a:gd name="connsiteX36" fmla="*/ 47560 w 608782"/>
              <a:gd name="connsiteY36" fmla="*/ 412346 h 494946"/>
              <a:gd name="connsiteX37" fmla="*/ 51520 w 608782"/>
              <a:gd name="connsiteY37" fmla="*/ 408343 h 494946"/>
              <a:gd name="connsiteX38" fmla="*/ 53427 w 608782"/>
              <a:gd name="connsiteY38" fmla="*/ 406585 h 494946"/>
              <a:gd name="connsiteX39" fmla="*/ 31328 w 608782"/>
              <a:gd name="connsiteY39" fmla="*/ 334725 h 494946"/>
              <a:gd name="connsiteX40" fmla="*/ 35826 w 608782"/>
              <a:gd name="connsiteY40" fmla="*/ 301040 h 494946"/>
              <a:gd name="connsiteX41" fmla="*/ 43942 w 608782"/>
              <a:gd name="connsiteY41" fmla="*/ 279267 h 494946"/>
              <a:gd name="connsiteX42" fmla="*/ 52107 w 608782"/>
              <a:gd name="connsiteY42" fmla="*/ 264817 h 494946"/>
              <a:gd name="connsiteX43" fmla="*/ 102024 w 608782"/>
              <a:gd name="connsiteY43" fmla="*/ 220100 h 494946"/>
              <a:gd name="connsiteX44" fmla="*/ 129353 w 608782"/>
              <a:gd name="connsiteY44" fmla="*/ 209994 h 494946"/>
              <a:gd name="connsiteX45" fmla="*/ 159812 w 608782"/>
              <a:gd name="connsiteY45" fmla="*/ 206333 h 494946"/>
              <a:gd name="connsiteX46" fmla="*/ 383497 w 608782"/>
              <a:gd name="connsiteY46" fmla="*/ 125671 h 494946"/>
              <a:gd name="connsiteX47" fmla="*/ 367169 w 608782"/>
              <a:gd name="connsiteY47" fmla="*/ 141922 h 494946"/>
              <a:gd name="connsiteX48" fmla="*/ 383497 w 608782"/>
              <a:gd name="connsiteY48" fmla="*/ 158223 h 494946"/>
              <a:gd name="connsiteX49" fmla="*/ 440304 w 608782"/>
              <a:gd name="connsiteY49" fmla="*/ 158223 h 494946"/>
              <a:gd name="connsiteX50" fmla="*/ 456632 w 608782"/>
              <a:gd name="connsiteY50" fmla="*/ 141922 h 494946"/>
              <a:gd name="connsiteX51" fmla="*/ 440304 w 608782"/>
              <a:gd name="connsiteY51" fmla="*/ 125671 h 494946"/>
              <a:gd name="connsiteX52" fmla="*/ 286933 w 608782"/>
              <a:gd name="connsiteY52" fmla="*/ 117491 h 494946"/>
              <a:gd name="connsiteX53" fmla="*/ 298174 w 608782"/>
              <a:gd name="connsiteY53" fmla="*/ 117491 h 494946"/>
              <a:gd name="connsiteX54" fmla="*/ 307900 w 608782"/>
              <a:gd name="connsiteY54" fmla="*/ 118470 h 494946"/>
              <a:gd name="connsiteX55" fmla="*/ 310442 w 608782"/>
              <a:gd name="connsiteY55" fmla="*/ 120233 h 494946"/>
              <a:gd name="connsiteX56" fmla="*/ 311419 w 608782"/>
              <a:gd name="connsiteY56" fmla="*/ 123757 h 494946"/>
              <a:gd name="connsiteX57" fmla="*/ 310784 w 608782"/>
              <a:gd name="connsiteY57" fmla="*/ 126989 h 494946"/>
              <a:gd name="connsiteX58" fmla="*/ 309415 w 608782"/>
              <a:gd name="connsiteY58" fmla="*/ 128604 h 494946"/>
              <a:gd name="connsiteX59" fmla="*/ 305798 w 608782"/>
              <a:gd name="connsiteY59" fmla="*/ 129779 h 494946"/>
              <a:gd name="connsiteX60" fmla="*/ 299689 w 608782"/>
              <a:gd name="connsiteY60" fmla="*/ 130122 h 494946"/>
              <a:gd name="connsiteX61" fmla="*/ 286933 w 608782"/>
              <a:gd name="connsiteY61" fmla="*/ 130122 h 494946"/>
              <a:gd name="connsiteX62" fmla="*/ 533912 w 608782"/>
              <a:gd name="connsiteY62" fmla="*/ 105778 h 494946"/>
              <a:gd name="connsiteX63" fmla="*/ 578560 w 608782"/>
              <a:gd name="connsiteY63" fmla="*/ 105778 h 494946"/>
              <a:gd name="connsiteX64" fmla="*/ 608782 w 608782"/>
              <a:gd name="connsiteY64" fmla="*/ 135892 h 494946"/>
              <a:gd name="connsiteX65" fmla="*/ 608782 w 608782"/>
              <a:gd name="connsiteY65" fmla="*/ 319701 h 494946"/>
              <a:gd name="connsiteX66" fmla="*/ 557141 w 608782"/>
              <a:gd name="connsiteY66" fmla="*/ 379149 h 494946"/>
              <a:gd name="connsiteX67" fmla="*/ 533961 w 608782"/>
              <a:gd name="connsiteY67" fmla="*/ 328145 h 494946"/>
              <a:gd name="connsiteX68" fmla="*/ 287004 w 608782"/>
              <a:gd name="connsiteY68" fmla="*/ 82279 h 494946"/>
              <a:gd name="connsiteX69" fmla="*/ 295660 w 608782"/>
              <a:gd name="connsiteY69" fmla="*/ 82279 h 494946"/>
              <a:gd name="connsiteX70" fmla="*/ 305978 w 608782"/>
              <a:gd name="connsiteY70" fmla="*/ 83060 h 494946"/>
              <a:gd name="connsiteX71" fmla="*/ 307298 w 608782"/>
              <a:gd name="connsiteY71" fmla="*/ 83939 h 494946"/>
              <a:gd name="connsiteX72" fmla="*/ 308032 w 608782"/>
              <a:gd name="connsiteY72" fmla="*/ 86966 h 494946"/>
              <a:gd name="connsiteX73" fmla="*/ 307445 w 608782"/>
              <a:gd name="connsiteY73" fmla="*/ 89407 h 494946"/>
              <a:gd name="connsiteX74" fmla="*/ 305196 w 608782"/>
              <a:gd name="connsiteY74" fmla="*/ 90676 h 494946"/>
              <a:gd name="connsiteX75" fmla="*/ 297029 w 608782"/>
              <a:gd name="connsiteY75" fmla="*/ 91311 h 494946"/>
              <a:gd name="connsiteX76" fmla="*/ 287004 w 608782"/>
              <a:gd name="connsiteY76" fmla="*/ 91311 h 494946"/>
              <a:gd name="connsiteX77" fmla="*/ 205035 w 608782"/>
              <a:gd name="connsiteY77" fmla="*/ 80303 h 494946"/>
              <a:gd name="connsiteX78" fmla="*/ 215633 w 608782"/>
              <a:gd name="connsiteY78" fmla="*/ 83234 h 494946"/>
              <a:gd name="connsiteX79" fmla="*/ 222666 w 608782"/>
              <a:gd name="connsiteY79" fmla="*/ 91538 h 494946"/>
              <a:gd name="connsiteX80" fmla="*/ 225401 w 608782"/>
              <a:gd name="connsiteY80" fmla="*/ 105704 h 494946"/>
              <a:gd name="connsiteX81" fmla="*/ 225401 w 608782"/>
              <a:gd name="connsiteY81" fmla="*/ 106143 h 494946"/>
              <a:gd name="connsiteX82" fmla="*/ 219491 w 608782"/>
              <a:gd name="connsiteY82" fmla="*/ 125682 h 494946"/>
              <a:gd name="connsiteX83" fmla="*/ 204839 w 608782"/>
              <a:gd name="connsiteY83" fmla="*/ 131886 h 494946"/>
              <a:gd name="connsiteX84" fmla="*/ 190431 w 608782"/>
              <a:gd name="connsiteY84" fmla="*/ 125682 h 494946"/>
              <a:gd name="connsiteX85" fmla="*/ 184473 w 608782"/>
              <a:gd name="connsiteY85" fmla="*/ 107316 h 494946"/>
              <a:gd name="connsiteX86" fmla="*/ 184473 w 608782"/>
              <a:gd name="connsiteY86" fmla="*/ 105704 h 494946"/>
              <a:gd name="connsiteX87" fmla="*/ 190383 w 608782"/>
              <a:gd name="connsiteY87" fmla="*/ 86165 h 494946"/>
              <a:gd name="connsiteX88" fmla="*/ 205035 w 608782"/>
              <a:gd name="connsiteY88" fmla="*/ 80303 h 494946"/>
              <a:gd name="connsiteX89" fmla="*/ 267635 w 608782"/>
              <a:gd name="connsiteY89" fmla="*/ 56027 h 494946"/>
              <a:gd name="connsiteX90" fmla="*/ 259520 w 608782"/>
              <a:gd name="connsiteY90" fmla="*/ 64177 h 494946"/>
              <a:gd name="connsiteX91" fmla="*/ 259520 w 608782"/>
              <a:gd name="connsiteY91" fmla="*/ 105759 h 494946"/>
              <a:gd name="connsiteX92" fmla="*/ 259471 w 608782"/>
              <a:gd name="connsiteY92" fmla="*/ 105759 h 494946"/>
              <a:gd name="connsiteX93" fmla="*/ 259471 w 608782"/>
              <a:gd name="connsiteY93" fmla="*/ 148072 h 494946"/>
              <a:gd name="connsiteX94" fmla="*/ 267635 w 608782"/>
              <a:gd name="connsiteY94" fmla="*/ 156173 h 494946"/>
              <a:gd name="connsiteX95" fmla="*/ 299656 w 608782"/>
              <a:gd name="connsiteY95" fmla="*/ 156173 h 494946"/>
              <a:gd name="connsiteX96" fmla="*/ 315202 w 608782"/>
              <a:gd name="connsiteY96" fmla="*/ 154563 h 494946"/>
              <a:gd name="connsiteX97" fmla="*/ 327277 w 608782"/>
              <a:gd name="connsiteY97" fmla="*/ 149048 h 494946"/>
              <a:gd name="connsiteX98" fmla="*/ 335881 w 608782"/>
              <a:gd name="connsiteY98" fmla="*/ 138311 h 494946"/>
              <a:gd name="connsiteX99" fmla="*/ 339205 w 608782"/>
              <a:gd name="connsiteY99" fmla="*/ 123767 h 494946"/>
              <a:gd name="connsiteX100" fmla="*/ 333486 w 608782"/>
              <a:gd name="connsiteY100" fmla="*/ 106149 h 494946"/>
              <a:gd name="connsiteX101" fmla="*/ 333241 w 608782"/>
              <a:gd name="connsiteY101" fmla="*/ 105759 h 494946"/>
              <a:gd name="connsiteX102" fmla="*/ 329721 w 608782"/>
              <a:gd name="connsiteY102" fmla="*/ 102049 h 494946"/>
              <a:gd name="connsiteX103" fmla="*/ 331090 w 608782"/>
              <a:gd name="connsiteY103" fmla="*/ 100048 h 494946"/>
              <a:gd name="connsiteX104" fmla="*/ 335197 w 608782"/>
              <a:gd name="connsiteY104" fmla="*/ 85651 h 494946"/>
              <a:gd name="connsiteX105" fmla="*/ 330699 w 608782"/>
              <a:gd name="connsiteY105" fmla="*/ 70278 h 494946"/>
              <a:gd name="connsiteX106" fmla="*/ 317891 w 608782"/>
              <a:gd name="connsiteY106" fmla="*/ 59297 h 494946"/>
              <a:gd name="connsiteX107" fmla="*/ 299216 w 608782"/>
              <a:gd name="connsiteY107" fmla="*/ 56027 h 494946"/>
              <a:gd name="connsiteX108" fmla="*/ 129969 w 608782"/>
              <a:gd name="connsiteY108" fmla="*/ 56027 h 494946"/>
              <a:gd name="connsiteX109" fmla="*/ 121854 w 608782"/>
              <a:gd name="connsiteY109" fmla="*/ 64177 h 494946"/>
              <a:gd name="connsiteX110" fmla="*/ 121854 w 608782"/>
              <a:gd name="connsiteY110" fmla="*/ 122010 h 494946"/>
              <a:gd name="connsiteX111" fmla="*/ 121120 w 608782"/>
              <a:gd name="connsiteY111" fmla="*/ 129819 h 494946"/>
              <a:gd name="connsiteX112" fmla="*/ 120289 w 608782"/>
              <a:gd name="connsiteY112" fmla="*/ 130795 h 494946"/>
              <a:gd name="connsiteX113" fmla="*/ 117405 w 608782"/>
              <a:gd name="connsiteY113" fmla="*/ 131478 h 494946"/>
              <a:gd name="connsiteX114" fmla="*/ 114618 w 608782"/>
              <a:gd name="connsiteY114" fmla="*/ 130600 h 494946"/>
              <a:gd name="connsiteX115" fmla="*/ 113103 w 608782"/>
              <a:gd name="connsiteY115" fmla="*/ 122547 h 494946"/>
              <a:gd name="connsiteX116" fmla="*/ 110170 w 608782"/>
              <a:gd name="connsiteY116" fmla="*/ 116642 h 494946"/>
              <a:gd name="connsiteX117" fmla="*/ 103863 w 608782"/>
              <a:gd name="connsiteY117" fmla="*/ 114787 h 494946"/>
              <a:gd name="connsiteX118" fmla="*/ 93793 w 608782"/>
              <a:gd name="connsiteY118" fmla="*/ 116154 h 494946"/>
              <a:gd name="connsiteX119" fmla="*/ 86753 w 608782"/>
              <a:gd name="connsiteY119" fmla="*/ 124109 h 494946"/>
              <a:gd name="connsiteX120" fmla="*/ 94575 w 608782"/>
              <a:gd name="connsiteY120" fmla="*/ 148657 h 494946"/>
              <a:gd name="connsiteX121" fmla="*/ 117552 w 608782"/>
              <a:gd name="connsiteY121" fmla="*/ 157637 h 494946"/>
              <a:gd name="connsiteX122" fmla="*/ 129382 w 608782"/>
              <a:gd name="connsiteY122" fmla="*/ 155734 h 494946"/>
              <a:gd name="connsiteX123" fmla="*/ 134418 w 608782"/>
              <a:gd name="connsiteY123" fmla="*/ 153587 h 494946"/>
              <a:gd name="connsiteX124" fmla="*/ 146004 w 608782"/>
              <a:gd name="connsiteY124" fmla="*/ 140897 h 494946"/>
              <a:gd name="connsiteX125" fmla="*/ 149279 w 608782"/>
              <a:gd name="connsiteY125" fmla="*/ 121327 h 494946"/>
              <a:gd name="connsiteX126" fmla="*/ 149279 w 608782"/>
              <a:gd name="connsiteY126" fmla="*/ 105759 h 494946"/>
              <a:gd name="connsiteX127" fmla="*/ 149279 w 608782"/>
              <a:gd name="connsiteY127" fmla="*/ 64177 h 494946"/>
              <a:gd name="connsiteX128" fmla="*/ 141115 w 608782"/>
              <a:gd name="connsiteY128" fmla="*/ 56027 h 494946"/>
              <a:gd name="connsiteX129" fmla="*/ 204864 w 608782"/>
              <a:gd name="connsiteY129" fmla="*/ 54612 h 494946"/>
              <a:gd name="connsiteX130" fmla="*/ 170007 w 608782"/>
              <a:gd name="connsiteY130" fmla="*/ 68911 h 494946"/>
              <a:gd name="connsiteX131" fmla="*/ 156564 w 608782"/>
              <a:gd name="connsiteY131" fmla="*/ 105759 h 494946"/>
              <a:gd name="connsiteX132" fmla="*/ 156564 w 608782"/>
              <a:gd name="connsiteY132" fmla="*/ 107320 h 494946"/>
              <a:gd name="connsiteX133" fmla="*/ 162186 w 608782"/>
              <a:gd name="connsiteY133" fmla="*/ 131771 h 494946"/>
              <a:gd name="connsiteX134" fmla="*/ 179394 w 608782"/>
              <a:gd name="connsiteY134" fmla="*/ 150805 h 494946"/>
              <a:gd name="connsiteX135" fmla="*/ 204864 w 608782"/>
              <a:gd name="connsiteY135" fmla="*/ 157686 h 494946"/>
              <a:gd name="connsiteX136" fmla="*/ 229210 w 608782"/>
              <a:gd name="connsiteY136" fmla="*/ 151488 h 494946"/>
              <a:gd name="connsiteX137" fmla="*/ 247102 w 608782"/>
              <a:gd name="connsiteY137" fmla="*/ 132845 h 494946"/>
              <a:gd name="connsiteX138" fmla="*/ 253164 w 608782"/>
              <a:gd name="connsiteY138" fmla="*/ 106295 h 494946"/>
              <a:gd name="connsiteX139" fmla="*/ 253164 w 608782"/>
              <a:gd name="connsiteY139" fmla="*/ 105807 h 494946"/>
              <a:gd name="connsiteX140" fmla="*/ 247444 w 608782"/>
              <a:gd name="connsiteY140" fmla="*/ 80185 h 494946"/>
              <a:gd name="connsiteX141" fmla="*/ 230041 w 608782"/>
              <a:gd name="connsiteY141" fmla="*/ 61298 h 494946"/>
              <a:gd name="connsiteX142" fmla="*/ 204864 w 608782"/>
              <a:gd name="connsiteY142" fmla="*/ 54612 h 494946"/>
              <a:gd name="connsiteX143" fmla="*/ 383497 w 608782"/>
              <a:gd name="connsiteY143" fmla="*/ 54368 h 494946"/>
              <a:gd name="connsiteX144" fmla="*/ 367169 w 608782"/>
              <a:gd name="connsiteY144" fmla="*/ 70620 h 494946"/>
              <a:gd name="connsiteX145" fmla="*/ 383497 w 608782"/>
              <a:gd name="connsiteY145" fmla="*/ 86871 h 494946"/>
              <a:gd name="connsiteX146" fmla="*/ 440304 w 608782"/>
              <a:gd name="connsiteY146" fmla="*/ 86871 h 494946"/>
              <a:gd name="connsiteX147" fmla="*/ 456632 w 608782"/>
              <a:gd name="connsiteY147" fmla="*/ 70620 h 494946"/>
              <a:gd name="connsiteX148" fmla="*/ 440304 w 608782"/>
              <a:gd name="connsiteY148" fmla="*/ 54368 h 494946"/>
              <a:gd name="connsiteX149" fmla="*/ 63238 w 608782"/>
              <a:gd name="connsiteY149" fmla="*/ 0 h 494946"/>
              <a:gd name="connsiteX150" fmla="*/ 506497 w 608782"/>
              <a:gd name="connsiteY150" fmla="*/ 0 h 494946"/>
              <a:gd name="connsiteX151" fmla="*/ 517643 w 608782"/>
              <a:gd name="connsiteY151" fmla="*/ 11127 h 494946"/>
              <a:gd name="connsiteX152" fmla="*/ 517643 w 608782"/>
              <a:gd name="connsiteY152" fmla="*/ 105759 h 494946"/>
              <a:gd name="connsiteX153" fmla="*/ 517643 w 608782"/>
              <a:gd name="connsiteY153" fmla="*/ 328159 h 494946"/>
              <a:gd name="connsiteX154" fmla="*/ 534900 w 608782"/>
              <a:gd name="connsiteY154" fmla="*/ 379208 h 494946"/>
              <a:gd name="connsiteX155" fmla="*/ 462694 w 608782"/>
              <a:gd name="connsiteY155" fmla="*/ 379306 h 494946"/>
              <a:gd name="connsiteX156" fmla="*/ 297456 w 608782"/>
              <a:gd name="connsiteY156" fmla="*/ 379501 h 494946"/>
              <a:gd name="connsiteX157" fmla="*/ 297554 w 608782"/>
              <a:gd name="connsiteY157" fmla="*/ 379062 h 494946"/>
              <a:gd name="connsiteX158" fmla="*/ 304593 w 608782"/>
              <a:gd name="connsiteY158" fmla="*/ 334552 h 494946"/>
              <a:gd name="connsiteX159" fmla="*/ 301611 w 608782"/>
              <a:gd name="connsiteY159" fmla="*/ 305270 h 494946"/>
              <a:gd name="connsiteX160" fmla="*/ 440988 w 608782"/>
              <a:gd name="connsiteY160" fmla="*/ 305270 h 494946"/>
              <a:gd name="connsiteX161" fmla="*/ 457267 w 608782"/>
              <a:gd name="connsiteY161" fmla="*/ 289018 h 494946"/>
              <a:gd name="connsiteX162" fmla="*/ 440988 w 608782"/>
              <a:gd name="connsiteY162" fmla="*/ 272718 h 494946"/>
              <a:gd name="connsiteX163" fmla="*/ 290661 w 608782"/>
              <a:gd name="connsiteY163" fmla="*/ 272718 h 494946"/>
              <a:gd name="connsiteX164" fmla="*/ 260742 w 608782"/>
              <a:gd name="connsiteY164" fmla="*/ 231039 h 494946"/>
              <a:gd name="connsiteX165" fmla="*/ 440988 w 608782"/>
              <a:gd name="connsiteY165" fmla="*/ 231039 h 494946"/>
              <a:gd name="connsiteX166" fmla="*/ 457267 w 608782"/>
              <a:gd name="connsiteY166" fmla="*/ 214738 h 494946"/>
              <a:gd name="connsiteX167" fmla="*/ 440988 w 608782"/>
              <a:gd name="connsiteY167" fmla="*/ 198486 h 494946"/>
              <a:gd name="connsiteX168" fmla="*/ 208677 w 608782"/>
              <a:gd name="connsiteY168" fmla="*/ 198486 h 494946"/>
              <a:gd name="connsiteX169" fmla="*/ 159839 w 608782"/>
              <a:gd name="connsiteY169" fmla="*/ 190043 h 494946"/>
              <a:gd name="connsiteX170" fmla="*/ 129382 w 608782"/>
              <a:gd name="connsiteY170" fmla="*/ 193264 h 494946"/>
              <a:gd name="connsiteX171" fmla="*/ 52092 w 608782"/>
              <a:gd name="connsiteY171" fmla="*/ 238115 h 494946"/>
              <a:gd name="connsiteX172" fmla="*/ 52092 w 608782"/>
              <a:gd name="connsiteY172" fmla="*/ 11127 h 494946"/>
              <a:gd name="connsiteX173" fmla="*/ 63238 w 608782"/>
              <a:gd name="connsiteY173" fmla="*/ 0 h 494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608782" h="494946">
                <a:moveTo>
                  <a:pt x="159861" y="244607"/>
                </a:moveTo>
                <a:cubicBezTo>
                  <a:pt x="149154" y="244607"/>
                  <a:pt x="138936" y="246462"/>
                  <a:pt x="129402" y="249879"/>
                </a:cubicBezTo>
                <a:cubicBezTo>
                  <a:pt x="94592" y="262376"/>
                  <a:pt x="69707" y="295670"/>
                  <a:pt x="69658" y="334578"/>
                </a:cubicBezTo>
                <a:cubicBezTo>
                  <a:pt x="69658" y="348296"/>
                  <a:pt x="72787" y="361380"/>
                  <a:pt x="78312" y="373047"/>
                </a:cubicBezTo>
                <a:cubicBezTo>
                  <a:pt x="78947" y="374365"/>
                  <a:pt x="79632" y="375732"/>
                  <a:pt x="80316" y="377001"/>
                </a:cubicBezTo>
                <a:cubicBezTo>
                  <a:pt x="80659" y="377685"/>
                  <a:pt x="81001" y="378271"/>
                  <a:pt x="81294" y="378856"/>
                </a:cubicBezTo>
                <a:cubicBezTo>
                  <a:pt x="82468" y="380907"/>
                  <a:pt x="83739" y="383006"/>
                  <a:pt x="85108" y="384959"/>
                </a:cubicBezTo>
                <a:cubicBezTo>
                  <a:pt x="87552" y="388522"/>
                  <a:pt x="90290" y="391989"/>
                  <a:pt x="93223" y="395259"/>
                </a:cubicBezTo>
                <a:cubicBezTo>
                  <a:pt x="109748" y="413273"/>
                  <a:pt x="133460" y="424599"/>
                  <a:pt x="159812" y="424599"/>
                </a:cubicBezTo>
                <a:cubicBezTo>
                  <a:pt x="185822" y="424599"/>
                  <a:pt x="209289" y="413517"/>
                  <a:pt x="225765" y="395894"/>
                </a:cubicBezTo>
                <a:cubicBezTo>
                  <a:pt x="228161" y="393355"/>
                  <a:pt x="230459" y="390622"/>
                  <a:pt x="232561" y="387741"/>
                </a:cubicBezTo>
                <a:cubicBezTo>
                  <a:pt x="234517" y="385154"/>
                  <a:pt x="236277" y="382420"/>
                  <a:pt x="237890" y="379638"/>
                </a:cubicBezTo>
                <a:cubicBezTo>
                  <a:pt x="237988" y="379442"/>
                  <a:pt x="238086" y="379247"/>
                  <a:pt x="238232" y="379052"/>
                </a:cubicBezTo>
                <a:cubicBezTo>
                  <a:pt x="245713" y="365968"/>
                  <a:pt x="250015" y="350786"/>
                  <a:pt x="250015" y="334627"/>
                </a:cubicBezTo>
                <a:cubicBezTo>
                  <a:pt x="250015" y="324424"/>
                  <a:pt x="248304" y="314514"/>
                  <a:pt x="245126" y="305336"/>
                </a:cubicBezTo>
                <a:cubicBezTo>
                  <a:pt x="240872" y="293132"/>
                  <a:pt x="234028" y="282050"/>
                  <a:pt x="225325" y="272823"/>
                </a:cubicBezTo>
                <a:cubicBezTo>
                  <a:pt x="208800" y="255444"/>
                  <a:pt x="185626" y="244607"/>
                  <a:pt x="159861" y="244607"/>
                </a:cubicBezTo>
                <a:close/>
                <a:moveTo>
                  <a:pt x="159812" y="206333"/>
                </a:moveTo>
                <a:cubicBezTo>
                  <a:pt x="188071" y="206333"/>
                  <a:pt x="214276" y="215511"/>
                  <a:pt x="235543" y="231084"/>
                </a:cubicBezTo>
                <a:cubicBezTo>
                  <a:pt x="250651" y="242166"/>
                  <a:pt x="263264" y="256323"/>
                  <a:pt x="272358" y="272823"/>
                </a:cubicBezTo>
                <a:cubicBezTo>
                  <a:pt x="277980" y="282880"/>
                  <a:pt x="282234" y="293815"/>
                  <a:pt x="284972" y="305336"/>
                </a:cubicBezTo>
                <a:cubicBezTo>
                  <a:pt x="287172" y="314709"/>
                  <a:pt x="288345" y="324571"/>
                  <a:pt x="288345" y="334627"/>
                </a:cubicBezTo>
                <a:cubicBezTo>
                  <a:pt x="288345" y="350249"/>
                  <a:pt x="285558" y="365236"/>
                  <a:pt x="280376" y="379101"/>
                </a:cubicBezTo>
                <a:cubicBezTo>
                  <a:pt x="280327" y="379247"/>
                  <a:pt x="280278" y="379442"/>
                  <a:pt x="280180" y="379540"/>
                </a:cubicBezTo>
                <a:cubicBezTo>
                  <a:pt x="279154" y="382274"/>
                  <a:pt x="278029" y="385008"/>
                  <a:pt x="276807" y="387693"/>
                </a:cubicBezTo>
                <a:cubicBezTo>
                  <a:pt x="275487" y="390426"/>
                  <a:pt x="274118" y="393160"/>
                  <a:pt x="272700" y="395845"/>
                </a:cubicBezTo>
                <a:cubicBezTo>
                  <a:pt x="250846" y="435730"/>
                  <a:pt x="208409" y="462873"/>
                  <a:pt x="159812" y="462873"/>
                </a:cubicBezTo>
                <a:cubicBezTo>
                  <a:pt x="133118" y="462873"/>
                  <a:pt x="108379" y="454720"/>
                  <a:pt x="87846" y="440807"/>
                </a:cubicBezTo>
                <a:cubicBezTo>
                  <a:pt x="87357" y="441393"/>
                  <a:pt x="86917" y="441930"/>
                  <a:pt x="86379" y="442418"/>
                </a:cubicBezTo>
                <a:lnTo>
                  <a:pt x="82174" y="446811"/>
                </a:lnTo>
                <a:lnTo>
                  <a:pt x="76356" y="452670"/>
                </a:lnTo>
                <a:lnTo>
                  <a:pt x="41889" y="487672"/>
                </a:lnTo>
                <a:cubicBezTo>
                  <a:pt x="37097" y="492554"/>
                  <a:pt x="30790" y="494946"/>
                  <a:pt x="24484" y="494946"/>
                </a:cubicBezTo>
                <a:cubicBezTo>
                  <a:pt x="18275" y="494946"/>
                  <a:pt x="12065" y="492700"/>
                  <a:pt x="7323" y="488063"/>
                </a:cubicBezTo>
                <a:cubicBezTo>
                  <a:pt x="-2308" y="478641"/>
                  <a:pt x="-2455" y="463214"/>
                  <a:pt x="6981" y="453548"/>
                </a:cubicBezTo>
                <a:lnTo>
                  <a:pt x="41742" y="418302"/>
                </a:lnTo>
                <a:lnTo>
                  <a:pt x="47560" y="412346"/>
                </a:lnTo>
                <a:lnTo>
                  <a:pt x="51520" y="408343"/>
                </a:lnTo>
                <a:cubicBezTo>
                  <a:pt x="52107" y="407659"/>
                  <a:pt x="52742" y="407073"/>
                  <a:pt x="53427" y="406585"/>
                </a:cubicBezTo>
                <a:cubicBezTo>
                  <a:pt x="39444" y="386082"/>
                  <a:pt x="31328" y="361331"/>
                  <a:pt x="31328" y="334725"/>
                </a:cubicBezTo>
                <a:cubicBezTo>
                  <a:pt x="31328" y="323057"/>
                  <a:pt x="32893" y="311780"/>
                  <a:pt x="35826" y="301040"/>
                </a:cubicBezTo>
                <a:cubicBezTo>
                  <a:pt x="37880" y="293522"/>
                  <a:pt x="40617" y="286200"/>
                  <a:pt x="43942" y="279267"/>
                </a:cubicBezTo>
                <a:cubicBezTo>
                  <a:pt x="46386" y="274239"/>
                  <a:pt x="49124" y="269406"/>
                  <a:pt x="52107" y="264817"/>
                </a:cubicBezTo>
                <a:cubicBezTo>
                  <a:pt x="64427" y="245876"/>
                  <a:pt x="81685" y="230352"/>
                  <a:pt x="102024" y="220100"/>
                </a:cubicBezTo>
                <a:cubicBezTo>
                  <a:pt x="110628" y="215706"/>
                  <a:pt x="119771" y="212338"/>
                  <a:pt x="129353" y="209994"/>
                </a:cubicBezTo>
                <a:cubicBezTo>
                  <a:pt x="139132" y="207651"/>
                  <a:pt x="149301" y="206333"/>
                  <a:pt x="159812" y="206333"/>
                </a:cubicBezTo>
                <a:close/>
                <a:moveTo>
                  <a:pt x="383497" y="125671"/>
                </a:moveTo>
                <a:cubicBezTo>
                  <a:pt x="374502" y="125671"/>
                  <a:pt x="367169" y="132942"/>
                  <a:pt x="367169" y="141922"/>
                </a:cubicBezTo>
                <a:cubicBezTo>
                  <a:pt x="367169" y="150902"/>
                  <a:pt x="374502" y="158223"/>
                  <a:pt x="383497" y="158223"/>
                </a:cubicBezTo>
                <a:lnTo>
                  <a:pt x="440304" y="158223"/>
                </a:lnTo>
                <a:cubicBezTo>
                  <a:pt x="449299" y="158223"/>
                  <a:pt x="456632" y="150902"/>
                  <a:pt x="456632" y="141922"/>
                </a:cubicBezTo>
                <a:cubicBezTo>
                  <a:pt x="456632" y="132942"/>
                  <a:pt x="449299" y="125671"/>
                  <a:pt x="440304" y="125671"/>
                </a:cubicBezTo>
                <a:close/>
                <a:moveTo>
                  <a:pt x="286933" y="117491"/>
                </a:moveTo>
                <a:lnTo>
                  <a:pt x="298174" y="117491"/>
                </a:lnTo>
                <a:cubicBezTo>
                  <a:pt x="303990" y="117491"/>
                  <a:pt x="306776" y="118078"/>
                  <a:pt x="307900" y="118470"/>
                </a:cubicBezTo>
                <a:cubicBezTo>
                  <a:pt x="309415" y="118960"/>
                  <a:pt x="310051" y="119645"/>
                  <a:pt x="310442" y="120233"/>
                </a:cubicBezTo>
                <a:cubicBezTo>
                  <a:pt x="310881" y="120820"/>
                  <a:pt x="311419" y="121799"/>
                  <a:pt x="311419" y="123757"/>
                </a:cubicBezTo>
                <a:cubicBezTo>
                  <a:pt x="311419" y="125079"/>
                  <a:pt x="311224" y="126107"/>
                  <a:pt x="310784" y="126989"/>
                </a:cubicBezTo>
                <a:cubicBezTo>
                  <a:pt x="310393" y="127772"/>
                  <a:pt x="309904" y="128262"/>
                  <a:pt x="309415" y="128604"/>
                </a:cubicBezTo>
                <a:cubicBezTo>
                  <a:pt x="308829" y="128947"/>
                  <a:pt x="307753" y="129437"/>
                  <a:pt x="305798" y="129779"/>
                </a:cubicBezTo>
                <a:cubicBezTo>
                  <a:pt x="305505" y="129828"/>
                  <a:pt x="304039" y="130024"/>
                  <a:pt x="299689" y="130122"/>
                </a:cubicBezTo>
                <a:lnTo>
                  <a:pt x="286933" y="130122"/>
                </a:lnTo>
                <a:close/>
                <a:moveTo>
                  <a:pt x="533912" y="105778"/>
                </a:moveTo>
                <a:lnTo>
                  <a:pt x="578560" y="105778"/>
                </a:lnTo>
                <a:cubicBezTo>
                  <a:pt x="595285" y="105778"/>
                  <a:pt x="608782" y="119298"/>
                  <a:pt x="608782" y="135892"/>
                </a:cubicBezTo>
                <a:lnTo>
                  <a:pt x="608782" y="319701"/>
                </a:lnTo>
                <a:cubicBezTo>
                  <a:pt x="608782" y="370364"/>
                  <a:pt x="586776" y="377978"/>
                  <a:pt x="557141" y="379149"/>
                </a:cubicBezTo>
                <a:cubicBezTo>
                  <a:pt x="542910" y="366752"/>
                  <a:pt x="533961" y="348498"/>
                  <a:pt x="533961" y="328145"/>
                </a:cubicBezTo>
                <a:close/>
                <a:moveTo>
                  <a:pt x="287004" y="82279"/>
                </a:moveTo>
                <a:lnTo>
                  <a:pt x="295660" y="82279"/>
                </a:lnTo>
                <a:cubicBezTo>
                  <a:pt x="302946" y="82279"/>
                  <a:pt x="305391" y="82865"/>
                  <a:pt x="305978" y="83060"/>
                </a:cubicBezTo>
                <a:cubicBezTo>
                  <a:pt x="306712" y="83255"/>
                  <a:pt x="307054" y="83548"/>
                  <a:pt x="307298" y="83939"/>
                </a:cubicBezTo>
                <a:cubicBezTo>
                  <a:pt x="307543" y="84476"/>
                  <a:pt x="308032" y="85306"/>
                  <a:pt x="308032" y="86966"/>
                </a:cubicBezTo>
                <a:cubicBezTo>
                  <a:pt x="308032" y="88040"/>
                  <a:pt x="307836" y="88919"/>
                  <a:pt x="307445" y="89407"/>
                </a:cubicBezTo>
                <a:cubicBezTo>
                  <a:pt x="306956" y="90090"/>
                  <a:pt x="305978" y="90383"/>
                  <a:pt x="305196" y="90676"/>
                </a:cubicBezTo>
                <a:cubicBezTo>
                  <a:pt x="304707" y="90872"/>
                  <a:pt x="302653" y="91311"/>
                  <a:pt x="297029" y="91311"/>
                </a:cubicBezTo>
                <a:lnTo>
                  <a:pt x="287004" y="91311"/>
                </a:lnTo>
                <a:close/>
                <a:moveTo>
                  <a:pt x="205035" y="80303"/>
                </a:moveTo>
                <a:cubicBezTo>
                  <a:pt x="208991" y="80303"/>
                  <a:pt x="212507" y="81280"/>
                  <a:pt x="215633" y="83234"/>
                </a:cubicBezTo>
                <a:cubicBezTo>
                  <a:pt x="218710" y="85188"/>
                  <a:pt x="221054" y="87923"/>
                  <a:pt x="222666" y="91538"/>
                </a:cubicBezTo>
                <a:cubicBezTo>
                  <a:pt x="224424" y="95446"/>
                  <a:pt x="225352" y="100233"/>
                  <a:pt x="225401" y="105704"/>
                </a:cubicBezTo>
                <a:lnTo>
                  <a:pt x="225401" y="106143"/>
                </a:lnTo>
                <a:cubicBezTo>
                  <a:pt x="225401" y="114789"/>
                  <a:pt x="223447" y="121384"/>
                  <a:pt x="219491" y="125682"/>
                </a:cubicBezTo>
                <a:cubicBezTo>
                  <a:pt x="215584" y="129932"/>
                  <a:pt x="210944" y="131886"/>
                  <a:pt x="204839" y="131886"/>
                </a:cubicBezTo>
                <a:cubicBezTo>
                  <a:pt x="198832" y="131886"/>
                  <a:pt x="194241" y="129932"/>
                  <a:pt x="190431" y="125682"/>
                </a:cubicBezTo>
                <a:cubicBezTo>
                  <a:pt x="186427" y="121384"/>
                  <a:pt x="184473" y="115375"/>
                  <a:pt x="184473" y="107316"/>
                </a:cubicBezTo>
                <a:lnTo>
                  <a:pt x="184473" y="105704"/>
                </a:lnTo>
                <a:cubicBezTo>
                  <a:pt x="184668" y="96325"/>
                  <a:pt x="186622" y="89731"/>
                  <a:pt x="190383" y="86165"/>
                </a:cubicBezTo>
                <a:cubicBezTo>
                  <a:pt x="194485" y="82159"/>
                  <a:pt x="199320" y="80303"/>
                  <a:pt x="205035" y="80303"/>
                </a:cubicBezTo>
                <a:close/>
                <a:moveTo>
                  <a:pt x="267635" y="56027"/>
                </a:moveTo>
                <a:cubicBezTo>
                  <a:pt x="263137" y="56027"/>
                  <a:pt x="259520" y="59687"/>
                  <a:pt x="259520" y="64177"/>
                </a:cubicBezTo>
                <a:lnTo>
                  <a:pt x="259520" y="105759"/>
                </a:lnTo>
                <a:lnTo>
                  <a:pt x="259471" y="105759"/>
                </a:lnTo>
                <a:lnTo>
                  <a:pt x="259471" y="148072"/>
                </a:lnTo>
                <a:cubicBezTo>
                  <a:pt x="259471" y="152562"/>
                  <a:pt x="263137" y="156173"/>
                  <a:pt x="267635" y="156173"/>
                </a:cubicBezTo>
                <a:lnTo>
                  <a:pt x="299656" y="156173"/>
                </a:lnTo>
                <a:cubicBezTo>
                  <a:pt x="305767" y="156173"/>
                  <a:pt x="310851" y="155685"/>
                  <a:pt x="315202" y="154563"/>
                </a:cubicBezTo>
                <a:cubicBezTo>
                  <a:pt x="319895" y="153391"/>
                  <a:pt x="323953" y="151488"/>
                  <a:pt x="327277" y="149048"/>
                </a:cubicBezTo>
                <a:cubicBezTo>
                  <a:pt x="330797" y="146412"/>
                  <a:pt x="333681" y="142801"/>
                  <a:pt x="335881" y="138311"/>
                </a:cubicBezTo>
                <a:cubicBezTo>
                  <a:pt x="338130" y="133870"/>
                  <a:pt x="339205" y="128940"/>
                  <a:pt x="339205" y="123767"/>
                </a:cubicBezTo>
                <a:cubicBezTo>
                  <a:pt x="339205" y="117081"/>
                  <a:pt x="337299" y="111176"/>
                  <a:pt x="333486" y="106149"/>
                </a:cubicBezTo>
                <a:cubicBezTo>
                  <a:pt x="333437" y="106003"/>
                  <a:pt x="333290" y="105905"/>
                  <a:pt x="333241" y="105759"/>
                </a:cubicBezTo>
                <a:cubicBezTo>
                  <a:pt x="332166" y="104392"/>
                  <a:pt x="330992" y="103172"/>
                  <a:pt x="329721" y="102049"/>
                </a:cubicBezTo>
                <a:cubicBezTo>
                  <a:pt x="330161" y="101415"/>
                  <a:pt x="330601" y="100732"/>
                  <a:pt x="331090" y="100048"/>
                </a:cubicBezTo>
                <a:cubicBezTo>
                  <a:pt x="333828" y="95607"/>
                  <a:pt x="335197" y="90727"/>
                  <a:pt x="335197" y="85651"/>
                </a:cubicBezTo>
                <a:cubicBezTo>
                  <a:pt x="335197" y="80332"/>
                  <a:pt x="333681" y="75110"/>
                  <a:pt x="330699" y="70278"/>
                </a:cubicBezTo>
                <a:cubicBezTo>
                  <a:pt x="327619" y="65349"/>
                  <a:pt x="323317" y="61640"/>
                  <a:pt x="317891" y="59297"/>
                </a:cubicBezTo>
                <a:cubicBezTo>
                  <a:pt x="312953" y="57101"/>
                  <a:pt x="306842" y="56027"/>
                  <a:pt x="299216" y="56027"/>
                </a:cubicBezTo>
                <a:close/>
                <a:moveTo>
                  <a:pt x="129969" y="56027"/>
                </a:moveTo>
                <a:cubicBezTo>
                  <a:pt x="125471" y="56027"/>
                  <a:pt x="121854" y="59687"/>
                  <a:pt x="121854" y="64177"/>
                </a:cubicBezTo>
                <a:lnTo>
                  <a:pt x="121854" y="122010"/>
                </a:lnTo>
                <a:cubicBezTo>
                  <a:pt x="121854" y="127428"/>
                  <a:pt x="121267" y="129380"/>
                  <a:pt x="121120" y="129819"/>
                </a:cubicBezTo>
                <a:cubicBezTo>
                  <a:pt x="120974" y="130161"/>
                  <a:pt x="120778" y="130502"/>
                  <a:pt x="120289" y="130795"/>
                </a:cubicBezTo>
                <a:cubicBezTo>
                  <a:pt x="119556" y="131283"/>
                  <a:pt x="118627" y="131478"/>
                  <a:pt x="117405" y="131478"/>
                </a:cubicBezTo>
                <a:cubicBezTo>
                  <a:pt x="115401" y="131478"/>
                  <a:pt x="114814" y="130893"/>
                  <a:pt x="114618" y="130600"/>
                </a:cubicBezTo>
                <a:cubicBezTo>
                  <a:pt x="114618" y="130600"/>
                  <a:pt x="113347" y="128940"/>
                  <a:pt x="113103" y="122547"/>
                </a:cubicBezTo>
                <a:cubicBezTo>
                  <a:pt x="112956" y="120253"/>
                  <a:pt x="111930" y="118106"/>
                  <a:pt x="110170" y="116642"/>
                </a:cubicBezTo>
                <a:cubicBezTo>
                  <a:pt x="108410" y="115129"/>
                  <a:pt x="106112" y="114494"/>
                  <a:pt x="103863" y="114787"/>
                </a:cubicBezTo>
                <a:lnTo>
                  <a:pt x="93793" y="116154"/>
                </a:lnTo>
                <a:cubicBezTo>
                  <a:pt x="89833" y="116739"/>
                  <a:pt x="86851" y="120058"/>
                  <a:pt x="86753" y="124109"/>
                </a:cubicBezTo>
                <a:cubicBezTo>
                  <a:pt x="86557" y="134602"/>
                  <a:pt x="89197" y="142850"/>
                  <a:pt x="94575" y="148657"/>
                </a:cubicBezTo>
                <a:cubicBezTo>
                  <a:pt x="100148" y="154611"/>
                  <a:pt x="107823" y="157637"/>
                  <a:pt x="117552" y="157637"/>
                </a:cubicBezTo>
                <a:cubicBezTo>
                  <a:pt x="121756" y="157637"/>
                  <a:pt x="125765" y="156954"/>
                  <a:pt x="129382" y="155734"/>
                </a:cubicBezTo>
                <a:cubicBezTo>
                  <a:pt x="131142" y="155148"/>
                  <a:pt x="132853" y="154416"/>
                  <a:pt x="134418" y="153587"/>
                </a:cubicBezTo>
                <a:cubicBezTo>
                  <a:pt x="139697" y="150658"/>
                  <a:pt x="143608" y="146412"/>
                  <a:pt x="146004" y="140897"/>
                </a:cubicBezTo>
                <a:cubicBezTo>
                  <a:pt x="148253" y="135968"/>
                  <a:pt x="149279" y="129526"/>
                  <a:pt x="149279" y="121327"/>
                </a:cubicBezTo>
                <a:lnTo>
                  <a:pt x="149279" y="105759"/>
                </a:lnTo>
                <a:lnTo>
                  <a:pt x="149279" y="64177"/>
                </a:lnTo>
                <a:cubicBezTo>
                  <a:pt x="149279" y="59687"/>
                  <a:pt x="145613" y="56027"/>
                  <a:pt x="141115" y="56027"/>
                </a:cubicBezTo>
                <a:close/>
                <a:moveTo>
                  <a:pt x="204864" y="54612"/>
                </a:moveTo>
                <a:cubicBezTo>
                  <a:pt x="190784" y="54612"/>
                  <a:pt x="179052" y="59443"/>
                  <a:pt x="170007" y="68911"/>
                </a:cubicBezTo>
                <a:cubicBezTo>
                  <a:pt x="161354" y="78038"/>
                  <a:pt x="156857" y="90385"/>
                  <a:pt x="156564" y="105759"/>
                </a:cubicBezTo>
                <a:cubicBezTo>
                  <a:pt x="156564" y="106198"/>
                  <a:pt x="156515" y="106735"/>
                  <a:pt x="156564" y="107320"/>
                </a:cubicBezTo>
                <a:cubicBezTo>
                  <a:pt x="156564" y="115861"/>
                  <a:pt x="158470" y="124109"/>
                  <a:pt x="162186" y="131771"/>
                </a:cubicBezTo>
                <a:cubicBezTo>
                  <a:pt x="166048" y="139775"/>
                  <a:pt x="171816" y="146168"/>
                  <a:pt x="179394" y="150805"/>
                </a:cubicBezTo>
                <a:cubicBezTo>
                  <a:pt x="186873" y="155344"/>
                  <a:pt x="195478" y="157686"/>
                  <a:pt x="204864" y="157686"/>
                </a:cubicBezTo>
                <a:cubicBezTo>
                  <a:pt x="213566" y="157686"/>
                  <a:pt x="221681" y="155588"/>
                  <a:pt x="229210" y="151488"/>
                </a:cubicBezTo>
                <a:cubicBezTo>
                  <a:pt x="236885" y="147291"/>
                  <a:pt x="242947" y="140946"/>
                  <a:pt x="247102" y="132845"/>
                </a:cubicBezTo>
                <a:cubicBezTo>
                  <a:pt x="251160" y="124939"/>
                  <a:pt x="253164" y="116056"/>
                  <a:pt x="253164" y="106295"/>
                </a:cubicBezTo>
                <a:lnTo>
                  <a:pt x="253164" y="105807"/>
                </a:lnTo>
                <a:cubicBezTo>
                  <a:pt x="253115" y="96388"/>
                  <a:pt x="251160" y="87799"/>
                  <a:pt x="247444" y="80185"/>
                </a:cubicBezTo>
                <a:cubicBezTo>
                  <a:pt x="243485" y="72181"/>
                  <a:pt x="237618" y="65788"/>
                  <a:pt x="230041" y="61298"/>
                </a:cubicBezTo>
                <a:cubicBezTo>
                  <a:pt x="222561" y="56906"/>
                  <a:pt x="214055" y="54612"/>
                  <a:pt x="204864" y="54612"/>
                </a:cubicBezTo>
                <a:close/>
                <a:moveTo>
                  <a:pt x="383497" y="54368"/>
                </a:moveTo>
                <a:cubicBezTo>
                  <a:pt x="374502" y="54368"/>
                  <a:pt x="367169" y="61640"/>
                  <a:pt x="367169" y="70620"/>
                </a:cubicBezTo>
                <a:cubicBezTo>
                  <a:pt x="367169" y="79599"/>
                  <a:pt x="374502" y="86871"/>
                  <a:pt x="383497" y="86871"/>
                </a:cubicBezTo>
                <a:lnTo>
                  <a:pt x="440304" y="86871"/>
                </a:lnTo>
                <a:cubicBezTo>
                  <a:pt x="449299" y="86871"/>
                  <a:pt x="456632" y="79599"/>
                  <a:pt x="456632" y="70620"/>
                </a:cubicBezTo>
                <a:cubicBezTo>
                  <a:pt x="456632" y="61640"/>
                  <a:pt x="449299" y="54368"/>
                  <a:pt x="440304" y="54368"/>
                </a:cubicBezTo>
                <a:close/>
                <a:moveTo>
                  <a:pt x="63238" y="0"/>
                </a:moveTo>
                <a:lnTo>
                  <a:pt x="506497" y="0"/>
                </a:lnTo>
                <a:cubicBezTo>
                  <a:pt x="512608" y="0"/>
                  <a:pt x="517643" y="5027"/>
                  <a:pt x="517643" y="11127"/>
                </a:cubicBezTo>
                <a:lnTo>
                  <a:pt x="517643" y="105759"/>
                </a:lnTo>
                <a:lnTo>
                  <a:pt x="517643" y="328159"/>
                </a:lnTo>
                <a:cubicBezTo>
                  <a:pt x="517643" y="346656"/>
                  <a:pt x="523754" y="364567"/>
                  <a:pt x="534900" y="379208"/>
                </a:cubicBezTo>
                <a:lnTo>
                  <a:pt x="462694" y="379306"/>
                </a:lnTo>
                <a:lnTo>
                  <a:pt x="297456" y="379501"/>
                </a:lnTo>
                <a:cubicBezTo>
                  <a:pt x="297505" y="379306"/>
                  <a:pt x="297505" y="379208"/>
                  <a:pt x="297554" y="379062"/>
                </a:cubicBezTo>
                <a:cubicBezTo>
                  <a:pt x="302149" y="365006"/>
                  <a:pt x="304593" y="350023"/>
                  <a:pt x="304593" y="334552"/>
                </a:cubicBezTo>
                <a:cubicBezTo>
                  <a:pt x="304593" y="324548"/>
                  <a:pt x="303567" y="314689"/>
                  <a:pt x="301611" y="305270"/>
                </a:cubicBezTo>
                <a:lnTo>
                  <a:pt x="440988" y="305270"/>
                </a:lnTo>
                <a:cubicBezTo>
                  <a:pt x="449983" y="305270"/>
                  <a:pt x="457267" y="297998"/>
                  <a:pt x="457267" y="289018"/>
                </a:cubicBezTo>
                <a:cubicBezTo>
                  <a:pt x="457267" y="280038"/>
                  <a:pt x="449983" y="272718"/>
                  <a:pt x="440988" y="272718"/>
                </a:cubicBezTo>
                <a:lnTo>
                  <a:pt x="290661" y="272718"/>
                </a:lnTo>
                <a:cubicBezTo>
                  <a:pt x="283230" y="257051"/>
                  <a:pt x="273061" y="242996"/>
                  <a:pt x="260742" y="231039"/>
                </a:cubicBezTo>
                <a:lnTo>
                  <a:pt x="440988" y="231039"/>
                </a:lnTo>
                <a:cubicBezTo>
                  <a:pt x="449983" y="231039"/>
                  <a:pt x="457267" y="223718"/>
                  <a:pt x="457267" y="214738"/>
                </a:cubicBezTo>
                <a:cubicBezTo>
                  <a:pt x="457267" y="205758"/>
                  <a:pt x="449983" y="198486"/>
                  <a:pt x="440988" y="198486"/>
                </a:cubicBezTo>
                <a:lnTo>
                  <a:pt x="208677" y="198486"/>
                </a:lnTo>
                <a:cubicBezTo>
                  <a:pt x="193424" y="193020"/>
                  <a:pt x="176998" y="190043"/>
                  <a:pt x="159839" y="190043"/>
                </a:cubicBezTo>
                <a:cubicBezTo>
                  <a:pt x="149426" y="190043"/>
                  <a:pt x="139258" y="191215"/>
                  <a:pt x="129382" y="193264"/>
                </a:cubicBezTo>
                <a:cubicBezTo>
                  <a:pt x="99024" y="199804"/>
                  <a:pt x="72185" y="215812"/>
                  <a:pt x="52092" y="238115"/>
                </a:cubicBezTo>
                <a:lnTo>
                  <a:pt x="52092" y="11127"/>
                </a:lnTo>
                <a:cubicBezTo>
                  <a:pt x="52092" y="5027"/>
                  <a:pt x="57127" y="0"/>
                  <a:pt x="63238" y="0"/>
                </a:cubicBezTo>
                <a:close/>
              </a:path>
            </a:pathLst>
          </a:custGeom>
          <a:solidFill>
            <a:schemeClr val="bg1"/>
          </a:solidFill>
          <a:ln>
            <a:noFill/>
          </a:ln>
        </p:spPr>
      </p:sp>
      <p:sp>
        <p:nvSpPr>
          <p:cNvPr id="62" name="delivery-packing_45887"/>
          <p:cNvSpPr>
            <a:spLocks noChangeAspect="1"/>
          </p:cNvSpPr>
          <p:nvPr/>
        </p:nvSpPr>
        <p:spPr bwMode="auto">
          <a:xfrm>
            <a:off x="10022840" y="3225036"/>
            <a:ext cx="609685" cy="600920"/>
          </a:xfrm>
          <a:custGeom>
            <a:avLst/>
            <a:gdLst>
              <a:gd name="T0" fmla="*/ 1595 w 8160"/>
              <a:gd name="T1" fmla="*/ 0 h 8054"/>
              <a:gd name="T2" fmla="*/ 3873 w 8160"/>
              <a:gd name="T3" fmla="*/ 0 h 8054"/>
              <a:gd name="T4" fmla="*/ 3661 w 8160"/>
              <a:gd name="T5" fmla="*/ 1698 h 8054"/>
              <a:gd name="T6" fmla="*/ 0 w 8160"/>
              <a:gd name="T7" fmla="*/ 1698 h 8054"/>
              <a:gd name="T8" fmla="*/ 1202 w 8160"/>
              <a:gd name="T9" fmla="*/ 190 h 8054"/>
              <a:gd name="T10" fmla="*/ 1595 w 8160"/>
              <a:gd name="T11" fmla="*/ 0 h 8054"/>
              <a:gd name="T12" fmla="*/ 6565 w 8160"/>
              <a:gd name="T13" fmla="*/ 0 h 8054"/>
              <a:gd name="T14" fmla="*/ 4287 w 8160"/>
              <a:gd name="T15" fmla="*/ 0 h 8054"/>
              <a:gd name="T16" fmla="*/ 4499 w 8160"/>
              <a:gd name="T17" fmla="*/ 1698 h 8054"/>
              <a:gd name="T18" fmla="*/ 8160 w 8160"/>
              <a:gd name="T19" fmla="*/ 1698 h 8054"/>
              <a:gd name="T20" fmla="*/ 6958 w 8160"/>
              <a:gd name="T21" fmla="*/ 190 h 8054"/>
              <a:gd name="T22" fmla="*/ 6565 w 8160"/>
              <a:gd name="T23" fmla="*/ 0 h 8054"/>
              <a:gd name="T24" fmla="*/ 8160 w 8160"/>
              <a:gd name="T25" fmla="*/ 1989 h 8054"/>
              <a:gd name="T26" fmla="*/ 8160 w 8160"/>
              <a:gd name="T27" fmla="*/ 7425 h 8054"/>
              <a:gd name="T28" fmla="*/ 7531 w 8160"/>
              <a:gd name="T29" fmla="*/ 8054 h 8054"/>
              <a:gd name="T30" fmla="*/ 629 w 8160"/>
              <a:gd name="T31" fmla="*/ 8054 h 8054"/>
              <a:gd name="T32" fmla="*/ 0 w 8160"/>
              <a:gd name="T33" fmla="*/ 7425 h 8054"/>
              <a:gd name="T34" fmla="*/ 0 w 8160"/>
              <a:gd name="T35" fmla="*/ 1989 h 8054"/>
              <a:gd name="T36" fmla="*/ 3661 w 8160"/>
              <a:gd name="T37" fmla="*/ 1989 h 8054"/>
              <a:gd name="T38" fmla="*/ 3661 w 8160"/>
              <a:gd name="T39" fmla="*/ 4134 h 8054"/>
              <a:gd name="T40" fmla="*/ 4499 w 8160"/>
              <a:gd name="T41" fmla="*/ 4134 h 8054"/>
              <a:gd name="T42" fmla="*/ 4499 w 8160"/>
              <a:gd name="T43" fmla="*/ 1989 h 8054"/>
              <a:gd name="T44" fmla="*/ 8160 w 8160"/>
              <a:gd name="T45" fmla="*/ 1989 h 8054"/>
              <a:gd name="T46" fmla="*/ 6604 w 8160"/>
              <a:gd name="T47" fmla="*/ 5693 h 8054"/>
              <a:gd name="T48" fmla="*/ 6768 w 8160"/>
              <a:gd name="T49" fmla="*/ 5693 h 8054"/>
              <a:gd name="T50" fmla="*/ 6768 w 8160"/>
              <a:gd name="T51" fmla="*/ 6955 h 8054"/>
              <a:gd name="T52" fmla="*/ 6869 w 8160"/>
              <a:gd name="T53" fmla="*/ 7055 h 8054"/>
              <a:gd name="T54" fmla="*/ 7121 w 8160"/>
              <a:gd name="T55" fmla="*/ 7055 h 8054"/>
              <a:gd name="T56" fmla="*/ 7222 w 8160"/>
              <a:gd name="T57" fmla="*/ 6955 h 8054"/>
              <a:gd name="T58" fmla="*/ 7222 w 8160"/>
              <a:gd name="T59" fmla="*/ 5693 h 8054"/>
              <a:gd name="T60" fmla="*/ 7386 w 8160"/>
              <a:gd name="T61" fmla="*/ 5693 h 8054"/>
              <a:gd name="T62" fmla="*/ 7473 w 8160"/>
              <a:gd name="T63" fmla="*/ 5542 h 8054"/>
              <a:gd name="T64" fmla="*/ 7082 w 8160"/>
              <a:gd name="T65" fmla="*/ 4865 h 8054"/>
              <a:gd name="T66" fmla="*/ 6908 w 8160"/>
              <a:gd name="T67" fmla="*/ 4865 h 8054"/>
              <a:gd name="T68" fmla="*/ 6517 w 8160"/>
              <a:gd name="T69" fmla="*/ 5542 h 8054"/>
              <a:gd name="T70" fmla="*/ 6604 w 8160"/>
              <a:gd name="T71" fmla="*/ 5693 h 8054"/>
              <a:gd name="T72" fmla="*/ 5092 w 8160"/>
              <a:gd name="T73" fmla="*/ 5693 h 8054"/>
              <a:gd name="T74" fmla="*/ 5256 w 8160"/>
              <a:gd name="T75" fmla="*/ 5693 h 8054"/>
              <a:gd name="T76" fmla="*/ 5256 w 8160"/>
              <a:gd name="T77" fmla="*/ 6955 h 8054"/>
              <a:gd name="T78" fmla="*/ 5357 w 8160"/>
              <a:gd name="T79" fmla="*/ 7055 h 8054"/>
              <a:gd name="T80" fmla="*/ 5609 w 8160"/>
              <a:gd name="T81" fmla="*/ 7055 h 8054"/>
              <a:gd name="T82" fmla="*/ 5710 w 8160"/>
              <a:gd name="T83" fmla="*/ 6955 h 8054"/>
              <a:gd name="T84" fmla="*/ 5710 w 8160"/>
              <a:gd name="T85" fmla="*/ 5693 h 8054"/>
              <a:gd name="T86" fmla="*/ 5874 w 8160"/>
              <a:gd name="T87" fmla="*/ 5693 h 8054"/>
              <a:gd name="T88" fmla="*/ 5961 w 8160"/>
              <a:gd name="T89" fmla="*/ 5542 h 8054"/>
              <a:gd name="T90" fmla="*/ 5570 w 8160"/>
              <a:gd name="T91" fmla="*/ 4865 h 8054"/>
              <a:gd name="T92" fmla="*/ 5396 w 8160"/>
              <a:gd name="T93" fmla="*/ 4865 h 8054"/>
              <a:gd name="T94" fmla="*/ 5005 w 8160"/>
              <a:gd name="T95" fmla="*/ 5542 h 8054"/>
              <a:gd name="T96" fmla="*/ 5092 w 8160"/>
              <a:gd name="T97" fmla="*/ 5693 h 8054"/>
              <a:gd name="T98" fmla="*/ 7665 w 8160"/>
              <a:gd name="T99" fmla="*/ 7348 h 8054"/>
              <a:gd name="T100" fmla="*/ 7614 w 8160"/>
              <a:gd name="T101" fmla="*/ 7298 h 8054"/>
              <a:gd name="T102" fmla="*/ 4833 w 8160"/>
              <a:gd name="T103" fmla="*/ 7298 h 8054"/>
              <a:gd name="T104" fmla="*/ 4782 w 8160"/>
              <a:gd name="T105" fmla="*/ 7348 h 8054"/>
              <a:gd name="T106" fmla="*/ 4782 w 8160"/>
              <a:gd name="T107" fmla="*/ 7499 h 8054"/>
              <a:gd name="T108" fmla="*/ 4833 w 8160"/>
              <a:gd name="T109" fmla="*/ 7550 h 8054"/>
              <a:gd name="T110" fmla="*/ 7614 w 8160"/>
              <a:gd name="T111" fmla="*/ 7550 h 8054"/>
              <a:gd name="T112" fmla="*/ 7665 w 8160"/>
              <a:gd name="T113" fmla="*/ 7499 h 8054"/>
              <a:gd name="T114" fmla="*/ 7665 w 8160"/>
              <a:gd name="T115" fmla="*/ 7348 h 8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160" h="8054">
                <a:moveTo>
                  <a:pt x="1595" y="0"/>
                </a:moveTo>
                <a:lnTo>
                  <a:pt x="3873" y="0"/>
                </a:lnTo>
                <a:lnTo>
                  <a:pt x="3661" y="1698"/>
                </a:lnTo>
                <a:lnTo>
                  <a:pt x="0" y="1698"/>
                </a:lnTo>
                <a:lnTo>
                  <a:pt x="1202" y="190"/>
                </a:lnTo>
                <a:cubicBezTo>
                  <a:pt x="1297" y="70"/>
                  <a:pt x="1442" y="0"/>
                  <a:pt x="1595" y="0"/>
                </a:cubicBezTo>
                <a:close/>
                <a:moveTo>
                  <a:pt x="6565" y="0"/>
                </a:moveTo>
                <a:lnTo>
                  <a:pt x="4287" y="0"/>
                </a:lnTo>
                <a:lnTo>
                  <a:pt x="4499" y="1698"/>
                </a:lnTo>
                <a:lnTo>
                  <a:pt x="8160" y="1698"/>
                </a:lnTo>
                <a:lnTo>
                  <a:pt x="6958" y="190"/>
                </a:lnTo>
                <a:cubicBezTo>
                  <a:pt x="6863" y="70"/>
                  <a:pt x="6718" y="0"/>
                  <a:pt x="6565" y="0"/>
                </a:cubicBezTo>
                <a:close/>
                <a:moveTo>
                  <a:pt x="8160" y="1989"/>
                </a:moveTo>
                <a:lnTo>
                  <a:pt x="8160" y="7425"/>
                </a:lnTo>
                <a:cubicBezTo>
                  <a:pt x="8160" y="7772"/>
                  <a:pt x="7879" y="8054"/>
                  <a:pt x="7531" y="8054"/>
                </a:cubicBezTo>
                <a:lnTo>
                  <a:pt x="629" y="8054"/>
                </a:lnTo>
                <a:cubicBezTo>
                  <a:pt x="281" y="8054"/>
                  <a:pt x="0" y="7772"/>
                  <a:pt x="0" y="7425"/>
                </a:cubicBezTo>
                <a:lnTo>
                  <a:pt x="0" y="1989"/>
                </a:lnTo>
                <a:lnTo>
                  <a:pt x="3661" y="1989"/>
                </a:lnTo>
                <a:lnTo>
                  <a:pt x="3661" y="4134"/>
                </a:lnTo>
                <a:lnTo>
                  <a:pt x="4499" y="4134"/>
                </a:lnTo>
                <a:lnTo>
                  <a:pt x="4499" y="1989"/>
                </a:lnTo>
                <a:lnTo>
                  <a:pt x="8160" y="1989"/>
                </a:lnTo>
                <a:close/>
                <a:moveTo>
                  <a:pt x="6604" y="5693"/>
                </a:moveTo>
                <a:lnTo>
                  <a:pt x="6768" y="5693"/>
                </a:lnTo>
                <a:lnTo>
                  <a:pt x="6768" y="6955"/>
                </a:lnTo>
                <a:cubicBezTo>
                  <a:pt x="6768" y="7010"/>
                  <a:pt x="6813" y="7055"/>
                  <a:pt x="6869" y="7055"/>
                </a:cubicBezTo>
                <a:lnTo>
                  <a:pt x="7121" y="7055"/>
                </a:lnTo>
                <a:cubicBezTo>
                  <a:pt x="7177" y="7055"/>
                  <a:pt x="7222" y="7010"/>
                  <a:pt x="7222" y="6955"/>
                </a:cubicBezTo>
                <a:lnTo>
                  <a:pt x="7222" y="5693"/>
                </a:lnTo>
                <a:lnTo>
                  <a:pt x="7386" y="5693"/>
                </a:lnTo>
                <a:cubicBezTo>
                  <a:pt x="7464" y="5693"/>
                  <a:pt x="7512" y="5609"/>
                  <a:pt x="7473" y="5542"/>
                </a:cubicBezTo>
                <a:lnTo>
                  <a:pt x="7082" y="4865"/>
                </a:lnTo>
                <a:cubicBezTo>
                  <a:pt x="7044" y="4798"/>
                  <a:pt x="6947" y="4798"/>
                  <a:pt x="6908" y="4865"/>
                </a:cubicBezTo>
                <a:lnTo>
                  <a:pt x="6517" y="5542"/>
                </a:lnTo>
                <a:cubicBezTo>
                  <a:pt x="6478" y="5609"/>
                  <a:pt x="6527" y="5693"/>
                  <a:pt x="6604" y="5693"/>
                </a:cubicBezTo>
                <a:close/>
                <a:moveTo>
                  <a:pt x="5092" y="5693"/>
                </a:moveTo>
                <a:lnTo>
                  <a:pt x="5256" y="5693"/>
                </a:lnTo>
                <a:lnTo>
                  <a:pt x="5256" y="6955"/>
                </a:lnTo>
                <a:cubicBezTo>
                  <a:pt x="5256" y="7010"/>
                  <a:pt x="5301" y="7055"/>
                  <a:pt x="5357" y="7055"/>
                </a:cubicBezTo>
                <a:lnTo>
                  <a:pt x="5609" y="7055"/>
                </a:lnTo>
                <a:cubicBezTo>
                  <a:pt x="5665" y="7055"/>
                  <a:pt x="5710" y="7010"/>
                  <a:pt x="5710" y="6955"/>
                </a:cubicBezTo>
                <a:lnTo>
                  <a:pt x="5710" y="5693"/>
                </a:lnTo>
                <a:lnTo>
                  <a:pt x="5874" y="5693"/>
                </a:lnTo>
                <a:cubicBezTo>
                  <a:pt x="5951" y="5693"/>
                  <a:pt x="6000" y="5609"/>
                  <a:pt x="5961" y="5542"/>
                </a:cubicBezTo>
                <a:lnTo>
                  <a:pt x="5570" y="4865"/>
                </a:lnTo>
                <a:cubicBezTo>
                  <a:pt x="5531" y="4798"/>
                  <a:pt x="5434" y="4798"/>
                  <a:pt x="5396" y="4865"/>
                </a:cubicBezTo>
                <a:lnTo>
                  <a:pt x="5005" y="5542"/>
                </a:lnTo>
                <a:cubicBezTo>
                  <a:pt x="4966" y="5609"/>
                  <a:pt x="5015" y="5693"/>
                  <a:pt x="5092" y="5693"/>
                </a:cubicBezTo>
                <a:close/>
                <a:moveTo>
                  <a:pt x="7665" y="7348"/>
                </a:moveTo>
                <a:cubicBezTo>
                  <a:pt x="7665" y="7320"/>
                  <a:pt x="7642" y="7298"/>
                  <a:pt x="7614" y="7298"/>
                </a:cubicBezTo>
                <a:lnTo>
                  <a:pt x="4833" y="7298"/>
                </a:lnTo>
                <a:cubicBezTo>
                  <a:pt x="4805" y="7298"/>
                  <a:pt x="4782" y="7320"/>
                  <a:pt x="4782" y="7348"/>
                </a:cubicBezTo>
                <a:lnTo>
                  <a:pt x="4782" y="7499"/>
                </a:lnTo>
                <a:cubicBezTo>
                  <a:pt x="4782" y="7527"/>
                  <a:pt x="4805" y="7550"/>
                  <a:pt x="4833" y="7550"/>
                </a:cubicBezTo>
                <a:lnTo>
                  <a:pt x="7614" y="7550"/>
                </a:lnTo>
                <a:cubicBezTo>
                  <a:pt x="7642" y="7550"/>
                  <a:pt x="7665" y="7527"/>
                  <a:pt x="7665" y="7499"/>
                </a:cubicBezTo>
                <a:lnTo>
                  <a:pt x="7665" y="7348"/>
                </a:lnTo>
                <a:close/>
              </a:path>
            </a:pathLst>
          </a:custGeom>
          <a:solidFill>
            <a:schemeClr val="bg1"/>
          </a:solidFill>
          <a:ln>
            <a:noFill/>
          </a:ln>
        </p:spPr>
      </p:sp>
      <p:sp>
        <p:nvSpPr>
          <p:cNvPr id="63" name="round-wall-clock_16314"/>
          <p:cNvSpPr>
            <a:spLocks noChangeAspect="1"/>
          </p:cNvSpPr>
          <p:nvPr/>
        </p:nvSpPr>
        <p:spPr bwMode="auto">
          <a:xfrm>
            <a:off x="7292203" y="3577136"/>
            <a:ext cx="794110" cy="792908"/>
          </a:xfrm>
          <a:custGeom>
            <a:avLst/>
            <a:gdLst>
              <a:gd name="connsiteX0" fmla="*/ 302902 w 605874"/>
              <a:gd name="connsiteY0" fmla="*/ 455288 h 604957"/>
              <a:gd name="connsiteX1" fmla="*/ 331728 w 605874"/>
              <a:gd name="connsiteY1" fmla="*/ 484079 h 604957"/>
              <a:gd name="connsiteX2" fmla="*/ 302902 w 605874"/>
              <a:gd name="connsiteY2" fmla="*/ 512870 h 604957"/>
              <a:gd name="connsiteX3" fmla="*/ 274076 w 605874"/>
              <a:gd name="connsiteY3" fmla="*/ 484079 h 604957"/>
              <a:gd name="connsiteX4" fmla="*/ 302902 w 605874"/>
              <a:gd name="connsiteY4" fmla="*/ 455288 h 604957"/>
              <a:gd name="connsiteX5" fmla="*/ 472611 w 605874"/>
              <a:gd name="connsiteY5" fmla="*/ 277957 h 604957"/>
              <a:gd name="connsiteX6" fmla="*/ 501437 w 605874"/>
              <a:gd name="connsiteY6" fmla="*/ 306748 h 604957"/>
              <a:gd name="connsiteX7" fmla="*/ 472611 w 605874"/>
              <a:gd name="connsiteY7" fmla="*/ 335539 h 604957"/>
              <a:gd name="connsiteX8" fmla="*/ 443785 w 605874"/>
              <a:gd name="connsiteY8" fmla="*/ 306748 h 604957"/>
              <a:gd name="connsiteX9" fmla="*/ 472611 w 605874"/>
              <a:gd name="connsiteY9" fmla="*/ 277957 h 604957"/>
              <a:gd name="connsiteX10" fmla="*/ 129276 w 605874"/>
              <a:gd name="connsiteY10" fmla="*/ 277957 h 604957"/>
              <a:gd name="connsiteX11" fmla="*/ 158067 w 605874"/>
              <a:gd name="connsiteY11" fmla="*/ 306748 h 604957"/>
              <a:gd name="connsiteX12" fmla="*/ 129276 w 605874"/>
              <a:gd name="connsiteY12" fmla="*/ 335539 h 604957"/>
              <a:gd name="connsiteX13" fmla="*/ 100485 w 605874"/>
              <a:gd name="connsiteY13" fmla="*/ 306748 h 604957"/>
              <a:gd name="connsiteX14" fmla="*/ 129276 w 605874"/>
              <a:gd name="connsiteY14" fmla="*/ 277957 h 604957"/>
              <a:gd name="connsiteX15" fmla="*/ 302407 w 605874"/>
              <a:gd name="connsiteY15" fmla="*/ 189186 h 604957"/>
              <a:gd name="connsiteX16" fmla="*/ 318389 w 605874"/>
              <a:gd name="connsiteY16" fmla="*/ 205154 h 604957"/>
              <a:gd name="connsiteX17" fmla="*/ 318389 w 605874"/>
              <a:gd name="connsiteY17" fmla="*/ 305796 h 604957"/>
              <a:gd name="connsiteX18" fmla="*/ 394779 w 605874"/>
              <a:gd name="connsiteY18" fmla="*/ 305796 h 604957"/>
              <a:gd name="connsiteX19" fmla="*/ 410761 w 605874"/>
              <a:gd name="connsiteY19" fmla="*/ 321617 h 604957"/>
              <a:gd name="connsiteX20" fmla="*/ 394779 w 605874"/>
              <a:gd name="connsiteY20" fmla="*/ 337585 h 604957"/>
              <a:gd name="connsiteX21" fmla="*/ 302407 w 605874"/>
              <a:gd name="connsiteY21" fmla="*/ 337585 h 604957"/>
              <a:gd name="connsiteX22" fmla="*/ 286425 w 605874"/>
              <a:gd name="connsiteY22" fmla="*/ 321617 h 604957"/>
              <a:gd name="connsiteX23" fmla="*/ 286425 w 605874"/>
              <a:gd name="connsiteY23" fmla="*/ 205154 h 604957"/>
              <a:gd name="connsiteX24" fmla="*/ 302407 w 605874"/>
              <a:gd name="connsiteY24" fmla="*/ 189186 h 604957"/>
              <a:gd name="connsiteX25" fmla="*/ 302902 w 605874"/>
              <a:gd name="connsiteY25" fmla="*/ 92088 h 604957"/>
              <a:gd name="connsiteX26" fmla="*/ 331728 w 605874"/>
              <a:gd name="connsiteY26" fmla="*/ 120879 h 604957"/>
              <a:gd name="connsiteX27" fmla="*/ 302902 w 605874"/>
              <a:gd name="connsiteY27" fmla="*/ 149670 h 604957"/>
              <a:gd name="connsiteX28" fmla="*/ 274076 w 605874"/>
              <a:gd name="connsiteY28" fmla="*/ 120879 h 604957"/>
              <a:gd name="connsiteX29" fmla="*/ 302902 w 605874"/>
              <a:gd name="connsiteY29" fmla="*/ 92088 h 604957"/>
              <a:gd name="connsiteX30" fmla="*/ 302864 w 605874"/>
              <a:gd name="connsiteY30" fmla="*/ 74393 h 604957"/>
              <a:gd name="connsiteX31" fmla="*/ 74506 w 605874"/>
              <a:gd name="connsiteY31" fmla="*/ 302406 h 604957"/>
              <a:gd name="connsiteX32" fmla="*/ 302864 w 605874"/>
              <a:gd name="connsiteY32" fmla="*/ 530564 h 604957"/>
              <a:gd name="connsiteX33" fmla="*/ 531368 w 605874"/>
              <a:gd name="connsiteY33" fmla="*/ 302406 h 604957"/>
              <a:gd name="connsiteX34" fmla="*/ 302864 w 605874"/>
              <a:gd name="connsiteY34" fmla="*/ 74393 h 604957"/>
              <a:gd name="connsiteX35" fmla="*/ 302864 w 605874"/>
              <a:gd name="connsiteY35" fmla="*/ 0 h 604957"/>
              <a:gd name="connsiteX36" fmla="*/ 605874 w 605874"/>
              <a:gd name="connsiteY36" fmla="*/ 302406 h 604957"/>
              <a:gd name="connsiteX37" fmla="*/ 302864 w 605874"/>
              <a:gd name="connsiteY37" fmla="*/ 604957 h 604957"/>
              <a:gd name="connsiteX38" fmla="*/ 0 w 605874"/>
              <a:gd name="connsiteY38" fmla="*/ 302406 h 604957"/>
              <a:gd name="connsiteX39" fmla="*/ 302864 w 605874"/>
              <a:gd name="connsiteY39" fmla="*/ 0 h 604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605874" h="604957">
                <a:moveTo>
                  <a:pt x="302902" y="455288"/>
                </a:moveTo>
                <a:cubicBezTo>
                  <a:pt x="318822" y="455288"/>
                  <a:pt x="331728" y="468178"/>
                  <a:pt x="331728" y="484079"/>
                </a:cubicBezTo>
                <a:cubicBezTo>
                  <a:pt x="331728" y="499980"/>
                  <a:pt x="318822" y="512870"/>
                  <a:pt x="302902" y="512870"/>
                </a:cubicBezTo>
                <a:cubicBezTo>
                  <a:pt x="286982" y="512870"/>
                  <a:pt x="274076" y="499980"/>
                  <a:pt x="274076" y="484079"/>
                </a:cubicBezTo>
                <a:cubicBezTo>
                  <a:pt x="274076" y="468178"/>
                  <a:pt x="286982" y="455288"/>
                  <a:pt x="302902" y="455288"/>
                </a:cubicBezTo>
                <a:close/>
                <a:moveTo>
                  <a:pt x="472611" y="277957"/>
                </a:moveTo>
                <a:cubicBezTo>
                  <a:pt x="488531" y="277957"/>
                  <a:pt x="501437" y="290847"/>
                  <a:pt x="501437" y="306748"/>
                </a:cubicBezTo>
                <a:cubicBezTo>
                  <a:pt x="501437" y="322649"/>
                  <a:pt x="488531" y="335539"/>
                  <a:pt x="472611" y="335539"/>
                </a:cubicBezTo>
                <a:cubicBezTo>
                  <a:pt x="456691" y="335539"/>
                  <a:pt x="443785" y="322649"/>
                  <a:pt x="443785" y="306748"/>
                </a:cubicBezTo>
                <a:cubicBezTo>
                  <a:pt x="443785" y="290847"/>
                  <a:pt x="456691" y="277957"/>
                  <a:pt x="472611" y="277957"/>
                </a:cubicBezTo>
                <a:close/>
                <a:moveTo>
                  <a:pt x="129276" y="277957"/>
                </a:moveTo>
                <a:cubicBezTo>
                  <a:pt x="145177" y="277957"/>
                  <a:pt x="158067" y="290847"/>
                  <a:pt x="158067" y="306748"/>
                </a:cubicBezTo>
                <a:cubicBezTo>
                  <a:pt x="158067" y="322649"/>
                  <a:pt x="145177" y="335539"/>
                  <a:pt x="129276" y="335539"/>
                </a:cubicBezTo>
                <a:cubicBezTo>
                  <a:pt x="113375" y="335539"/>
                  <a:pt x="100485" y="322649"/>
                  <a:pt x="100485" y="306748"/>
                </a:cubicBezTo>
                <a:cubicBezTo>
                  <a:pt x="100485" y="290847"/>
                  <a:pt x="113375" y="277957"/>
                  <a:pt x="129276" y="277957"/>
                </a:cubicBezTo>
                <a:close/>
                <a:moveTo>
                  <a:pt x="302407" y="189186"/>
                </a:moveTo>
                <a:cubicBezTo>
                  <a:pt x="311204" y="189186"/>
                  <a:pt x="318389" y="196218"/>
                  <a:pt x="318389" y="205154"/>
                </a:cubicBezTo>
                <a:lnTo>
                  <a:pt x="318389" y="305796"/>
                </a:lnTo>
                <a:lnTo>
                  <a:pt x="394779" y="305796"/>
                </a:lnTo>
                <a:cubicBezTo>
                  <a:pt x="403576" y="305796"/>
                  <a:pt x="410761" y="312828"/>
                  <a:pt x="410761" y="321617"/>
                </a:cubicBezTo>
                <a:cubicBezTo>
                  <a:pt x="410761" y="330554"/>
                  <a:pt x="403576" y="337585"/>
                  <a:pt x="394779" y="337585"/>
                </a:cubicBezTo>
                <a:lnTo>
                  <a:pt x="302407" y="337585"/>
                </a:lnTo>
                <a:cubicBezTo>
                  <a:pt x="293610" y="337585"/>
                  <a:pt x="286425" y="330554"/>
                  <a:pt x="286425" y="321617"/>
                </a:cubicBezTo>
                <a:lnTo>
                  <a:pt x="286425" y="205154"/>
                </a:lnTo>
                <a:cubicBezTo>
                  <a:pt x="286425" y="196218"/>
                  <a:pt x="293610" y="189186"/>
                  <a:pt x="302407" y="189186"/>
                </a:cubicBezTo>
                <a:close/>
                <a:moveTo>
                  <a:pt x="302902" y="92088"/>
                </a:moveTo>
                <a:cubicBezTo>
                  <a:pt x="318822" y="92088"/>
                  <a:pt x="331728" y="104978"/>
                  <a:pt x="331728" y="120879"/>
                </a:cubicBezTo>
                <a:cubicBezTo>
                  <a:pt x="331728" y="136780"/>
                  <a:pt x="318822" y="149670"/>
                  <a:pt x="302902" y="149670"/>
                </a:cubicBezTo>
                <a:cubicBezTo>
                  <a:pt x="286982" y="149670"/>
                  <a:pt x="274076" y="136780"/>
                  <a:pt x="274076" y="120879"/>
                </a:cubicBezTo>
                <a:cubicBezTo>
                  <a:pt x="274076" y="104978"/>
                  <a:pt x="286982" y="92088"/>
                  <a:pt x="302902" y="92088"/>
                </a:cubicBezTo>
                <a:close/>
                <a:moveTo>
                  <a:pt x="302864" y="74393"/>
                </a:moveTo>
                <a:cubicBezTo>
                  <a:pt x="176878" y="74393"/>
                  <a:pt x="74506" y="176757"/>
                  <a:pt x="74506" y="302406"/>
                </a:cubicBezTo>
                <a:cubicBezTo>
                  <a:pt x="74506" y="428200"/>
                  <a:pt x="176878" y="530564"/>
                  <a:pt x="302864" y="530564"/>
                </a:cubicBezTo>
                <a:cubicBezTo>
                  <a:pt x="428849" y="530564"/>
                  <a:pt x="531368" y="428200"/>
                  <a:pt x="531368" y="302406"/>
                </a:cubicBezTo>
                <a:cubicBezTo>
                  <a:pt x="531368" y="176610"/>
                  <a:pt x="428849" y="74393"/>
                  <a:pt x="302864" y="74393"/>
                </a:cubicBezTo>
                <a:close/>
                <a:moveTo>
                  <a:pt x="302864" y="0"/>
                </a:moveTo>
                <a:cubicBezTo>
                  <a:pt x="469915" y="0"/>
                  <a:pt x="605874" y="135753"/>
                  <a:pt x="605874" y="302406"/>
                </a:cubicBezTo>
                <a:cubicBezTo>
                  <a:pt x="605874" y="469204"/>
                  <a:pt x="469915" y="604957"/>
                  <a:pt x="302864" y="604957"/>
                </a:cubicBezTo>
                <a:cubicBezTo>
                  <a:pt x="135959" y="604957"/>
                  <a:pt x="0" y="469204"/>
                  <a:pt x="0" y="302406"/>
                </a:cubicBezTo>
                <a:cubicBezTo>
                  <a:pt x="0" y="135753"/>
                  <a:pt x="135959" y="0"/>
                  <a:pt x="302864" y="0"/>
                </a:cubicBezTo>
                <a:close/>
              </a:path>
            </a:pathLst>
          </a:custGeom>
          <a:solidFill>
            <a:schemeClr val="bg1"/>
          </a:solidFill>
          <a:ln>
            <a:noFill/>
          </a:ln>
        </p:spPr>
      </p:sp>
      <p:sp>
        <p:nvSpPr>
          <p:cNvPr id="64" name="business-bars-graphic_15237"/>
          <p:cNvSpPr>
            <a:spLocks noChangeAspect="1"/>
          </p:cNvSpPr>
          <p:nvPr/>
        </p:nvSpPr>
        <p:spPr bwMode="auto">
          <a:xfrm>
            <a:off x="4638632" y="3023672"/>
            <a:ext cx="609685" cy="550879"/>
          </a:xfrm>
          <a:custGeom>
            <a:avLst/>
            <a:gdLst>
              <a:gd name="connsiteX0" fmla="*/ 41158 w 584292"/>
              <a:gd name="connsiteY0" fmla="*/ 446576 h 527936"/>
              <a:gd name="connsiteX1" fmla="*/ 543134 w 584292"/>
              <a:gd name="connsiteY1" fmla="*/ 446576 h 527936"/>
              <a:gd name="connsiteX2" fmla="*/ 584292 w 584292"/>
              <a:gd name="connsiteY2" fmla="*/ 487659 h 527936"/>
              <a:gd name="connsiteX3" fmla="*/ 543134 w 584292"/>
              <a:gd name="connsiteY3" fmla="*/ 527936 h 527936"/>
              <a:gd name="connsiteX4" fmla="*/ 41158 w 584292"/>
              <a:gd name="connsiteY4" fmla="*/ 527936 h 527936"/>
              <a:gd name="connsiteX5" fmla="*/ 0 w 584292"/>
              <a:gd name="connsiteY5" fmla="*/ 487659 h 527936"/>
              <a:gd name="connsiteX6" fmla="*/ 41158 w 584292"/>
              <a:gd name="connsiteY6" fmla="*/ 446576 h 527936"/>
              <a:gd name="connsiteX7" fmla="*/ 62981 w 584292"/>
              <a:gd name="connsiteY7" fmla="*/ 268438 h 527936"/>
              <a:gd name="connsiteX8" fmla="*/ 172707 w 584292"/>
              <a:gd name="connsiteY8" fmla="*/ 268438 h 527936"/>
              <a:gd name="connsiteX9" fmla="*/ 193684 w 584292"/>
              <a:gd name="connsiteY9" fmla="*/ 289386 h 527936"/>
              <a:gd name="connsiteX10" fmla="*/ 193684 w 584292"/>
              <a:gd name="connsiteY10" fmla="*/ 409434 h 527936"/>
              <a:gd name="connsiteX11" fmla="*/ 172707 w 584292"/>
              <a:gd name="connsiteY11" fmla="*/ 430382 h 527936"/>
              <a:gd name="connsiteX12" fmla="*/ 62981 w 584292"/>
              <a:gd name="connsiteY12" fmla="*/ 430382 h 527936"/>
              <a:gd name="connsiteX13" fmla="*/ 41198 w 584292"/>
              <a:gd name="connsiteY13" fmla="*/ 409434 h 527936"/>
              <a:gd name="connsiteX14" fmla="*/ 41198 w 584292"/>
              <a:gd name="connsiteY14" fmla="*/ 289386 h 527936"/>
              <a:gd name="connsiteX15" fmla="*/ 62981 w 584292"/>
              <a:gd name="connsiteY15" fmla="*/ 268438 h 527936"/>
              <a:gd name="connsiteX16" fmla="*/ 411585 w 584292"/>
              <a:gd name="connsiteY16" fmla="*/ 158834 h 527936"/>
              <a:gd name="connsiteX17" fmla="*/ 521311 w 584292"/>
              <a:gd name="connsiteY17" fmla="*/ 158834 h 527936"/>
              <a:gd name="connsiteX18" fmla="*/ 543094 w 584292"/>
              <a:gd name="connsiteY18" fmla="*/ 180590 h 527936"/>
              <a:gd name="connsiteX19" fmla="*/ 543094 w 584292"/>
              <a:gd name="connsiteY19" fmla="*/ 409431 h 527936"/>
              <a:gd name="connsiteX20" fmla="*/ 521311 w 584292"/>
              <a:gd name="connsiteY20" fmla="*/ 430381 h 527936"/>
              <a:gd name="connsiteX21" fmla="*/ 411585 w 584292"/>
              <a:gd name="connsiteY21" fmla="*/ 430381 h 527936"/>
              <a:gd name="connsiteX22" fmla="*/ 390608 w 584292"/>
              <a:gd name="connsiteY22" fmla="*/ 409431 h 527936"/>
              <a:gd name="connsiteX23" fmla="*/ 390608 w 584292"/>
              <a:gd name="connsiteY23" fmla="*/ 180590 h 527936"/>
              <a:gd name="connsiteX24" fmla="*/ 411585 w 584292"/>
              <a:gd name="connsiteY24" fmla="*/ 158834 h 527936"/>
              <a:gd name="connsiteX25" fmla="*/ 237226 w 584292"/>
              <a:gd name="connsiteY25" fmla="*/ 0 h 527936"/>
              <a:gd name="connsiteX26" fmla="*/ 347066 w 584292"/>
              <a:gd name="connsiteY26" fmla="*/ 0 h 527936"/>
              <a:gd name="connsiteX27" fmla="*/ 368065 w 584292"/>
              <a:gd name="connsiteY27" fmla="*/ 21761 h 527936"/>
              <a:gd name="connsiteX28" fmla="*/ 368065 w 584292"/>
              <a:gd name="connsiteY28" fmla="*/ 409426 h 527936"/>
              <a:gd name="connsiteX29" fmla="*/ 347066 w 584292"/>
              <a:gd name="connsiteY29" fmla="*/ 430381 h 527936"/>
              <a:gd name="connsiteX30" fmla="*/ 237226 w 584292"/>
              <a:gd name="connsiteY30" fmla="*/ 430381 h 527936"/>
              <a:gd name="connsiteX31" fmla="*/ 216227 w 584292"/>
              <a:gd name="connsiteY31" fmla="*/ 409426 h 527936"/>
              <a:gd name="connsiteX32" fmla="*/ 216227 w 584292"/>
              <a:gd name="connsiteY32" fmla="*/ 21761 h 527936"/>
              <a:gd name="connsiteX33" fmla="*/ 237226 w 584292"/>
              <a:gd name="connsiteY33" fmla="*/ 0 h 527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84292" h="527936">
                <a:moveTo>
                  <a:pt x="41158" y="446576"/>
                </a:moveTo>
                <a:lnTo>
                  <a:pt x="543134" y="446576"/>
                </a:lnTo>
                <a:cubicBezTo>
                  <a:pt x="565730" y="446576"/>
                  <a:pt x="584292" y="465104"/>
                  <a:pt x="584292" y="487659"/>
                </a:cubicBezTo>
                <a:cubicBezTo>
                  <a:pt x="584292" y="510214"/>
                  <a:pt x="565730" y="527936"/>
                  <a:pt x="543134" y="527936"/>
                </a:cubicBezTo>
                <a:lnTo>
                  <a:pt x="41158" y="527936"/>
                </a:lnTo>
                <a:cubicBezTo>
                  <a:pt x="18562" y="527936"/>
                  <a:pt x="0" y="510214"/>
                  <a:pt x="0" y="487659"/>
                </a:cubicBezTo>
                <a:cubicBezTo>
                  <a:pt x="0" y="465104"/>
                  <a:pt x="18562" y="446576"/>
                  <a:pt x="41158" y="446576"/>
                </a:cubicBezTo>
                <a:close/>
                <a:moveTo>
                  <a:pt x="62981" y="268438"/>
                </a:moveTo>
                <a:lnTo>
                  <a:pt x="172707" y="268438"/>
                </a:lnTo>
                <a:cubicBezTo>
                  <a:pt x="184002" y="268438"/>
                  <a:pt x="193684" y="278106"/>
                  <a:pt x="193684" y="289386"/>
                </a:cubicBezTo>
                <a:lnTo>
                  <a:pt x="193684" y="409434"/>
                </a:lnTo>
                <a:cubicBezTo>
                  <a:pt x="193684" y="420714"/>
                  <a:pt x="184002" y="430382"/>
                  <a:pt x="172707" y="430382"/>
                </a:cubicBezTo>
                <a:lnTo>
                  <a:pt x="62981" y="430382"/>
                </a:lnTo>
                <a:cubicBezTo>
                  <a:pt x="50879" y="430382"/>
                  <a:pt x="41198" y="420714"/>
                  <a:pt x="41198" y="409434"/>
                </a:cubicBezTo>
                <a:lnTo>
                  <a:pt x="41198" y="289386"/>
                </a:lnTo>
                <a:cubicBezTo>
                  <a:pt x="41198" y="278106"/>
                  <a:pt x="50879" y="268438"/>
                  <a:pt x="62981" y="268438"/>
                </a:cubicBezTo>
                <a:close/>
                <a:moveTo>
                  <a:pt x="411585" y="158834"/>
                </a:moveTo>
                <a:lnTo>
                  <a:pt x="521311" y="158834"/>
                </a:lnTo>
                <a:cubicBezTo>
                  <a:pt x="533413" y="158834"/>
                  <a:pt x="543094" y="168503"/>
                  <a:pt x="543094" y="180590"/>
                </a:cubicBezTo>
                <a:lnTo>
                  <a:pt x="543094" y="409431"/>
                </a:lnTo>
                <a:cubicBezTo>
                  <a:pt x="543094" y="420712"/>
                  <a:pt x="533413" y="430381"/>
                  <a:pt x="521311" y="430381"/>
                </a:cubicBezTo>
                <a:lnTo>
                  <a:pt x="411585" y="430381"/>
                </a:lnTo>
                <a:cubicBezTo>
                  <a:pt x="400290" y="430381"/>
                  <a:pt x="390608" y="420712"/>
                  <a:pt x="390608" y="409431"/>
                </a:cubicBezTo>
                <a:lnTo>
                  <a:pt x="390608" y="180590"/>
                </a:lnTo>
                <a:cubicBezTo>
                  <a:pt x="390608" y="168503"/>
                  <a:pt x="400290" y="158834"/>
                  <a:pt x="411585" y="158834"/>
                </a:cubicBezTo>
                <a:close/>
                <a:moveTo>
                  <a:pt x="237226" y="0"/>
                </a:moveTo>
                <a:lnTo>
                  <a:pt x="347066" y="0"/>
                </a:lnTo>
                <a:cubicBezTo>
                  <a:pt x="358373" y="0"/>
                  <a:pt x="368065" y="9672"/>
                  <a:pt x="368065" y="21761"/>
                </a:cubicBezTo>
                <a:lnTo>
                  <a:pt x="368065" y="409426"/>
                </a:lnTo>
                <a:cubicBezTo>
                  <a:pt x="368065" y="420710"/>
                  <a:pt x="358373" y="430381"/>
                  <a:pt x="347066" y="430381"/>
                </a:cubicBezTo>
                <a:lnTo>
                  <a:pt x="237226" y="430381"/>
                </a:lnTo>
                <a:cubicBezTo>
                  <a:pt x="225111" y="430381"/>
                  <a:pt x="216227" y="420710"/>
                  <a:pt x="216227" y="409426"/>
                </a:cubicBezTo>
                <a:lnTo>
                  <a:pt x="216227" y="21761"/>
                </a:lnTo>
                <a:cubicBezTo>
                  <a:pt x="216227" y="9672"/>
                  <a:pt x="225111" y="0"/>
                  <a:pt x="237226" y="0"/>
                </a:cubicBezTo>
                <a:close/>
              </a:path>
            </a:pathLst>
          </a:custGeom>
          <a:solidFill>
            <a:schemeClr val="bg1"/>
          </a:solidFill>
          <a:ln>
            <a:noFill/>
          </a:ln>
        </p:spPr>
      </p:sp>
      <p:sp>
        <p:nvSpPr>
          <p:cNvPr id="3" name="文本框 2"/>
          <p:cNvSpPr txBox="1"/>
          <p:nvPr/>
        </p:nvSpPr>
        <p:spPr>
          <a:xfrm>
            <a:off x="2319020" y="21590"/>
            <a:ext cx="9652000" cy="6092825"/>
          </a:xfrm>
          <a:prstGeom prst="rect">
            <a:avLst/>
          </a:prstGeom>
          <a:noFill/>
        </p:spPr>
        <p:txBody>
          <a:bodyPr wrap="square" rtlCol="0">
            <a:spAutoFit/>
          </a:bodyPr>
          <a:p>
            <a:pPr fontAlgn="auto">
              <a:lnSpc>
                <a:spcPct val="150000"/>
              </a:lnSpc>
            </a:pPr>
            <a:r>
              <a:rPr lang="zh-CN" altLang="en-US" sz="2000"/>
              <a:t>成员们把自我中不想要的部分投射给另一个人，然后再通过指责、限制，歪曲，排斥后者的参与，来攻击“替罪羊”，甚至驱逐替罪羊。虽然被攻击的成员往往也会是</a:t>
            </a:r>
            <a:r>
              <a:rPr lang="zh-CN" altLang="en-US" sz="2000">
                <a:solidFill>
                  <a:schemeClr val="tx2"/>
                </a:solidFill>
              </a:rPr>
              <a:t>某个行为上的偏常者</a:t>
            </a:r>
            <a:r>
              <a:rPr lang="zh-CN" altLang="en-US" sz="2000"/>
              <a:t>，比如：</a:t>
            </a:r>
            <a:endParaRPr lang="zh-CN" altLang="en-US" sz="2000"/>
          </a:p>
          <a:p>
            <a:pPr fontAlgn="auto">
              <a:lnSpc>
                <a:spcPct val="150000"/>
              </a:lnSpc>
            </a:pPr>
            <a:r>
              <a:rPr lang="zh-CN" altLang="en-US" sz="2000"/>
              <a:t>一个明显言不由衷的人</a:t>
            </a:r>
            <a:endParaRPr lang="zh-CN" altLang="en-US" sz="2000"/>
          </a:p>
          <a:p>
            <a:pPr fontAlgn="auto">
              <a:lnSpc>
                <a:spcPct val="150000"/>
              </a:lnSpc>
            </a:pPr>
            <a:r>
              <a:rPr lang="zh-CN" altLang="en-US" sz="2000"/>
              <a:t>一个自我感觉良好而傲慢的人，滔滔不绝的赘述者</a:t>
            </a:r>
            <a:endParaRPr lang="zh-CN" altLang="en-US" sz="2000"/>
          </a:p>
          <a:p>
            <a:pPr fontAlgn="auto">
              <a:lnSpc>
                <a:spcPct val="150000"/>
              </a:lnSpc>
            </a:pPr>
            <a:r>
              <a:rPr lang="zh-CN" altLang="en-US" sz="2000"/>
              <a:t>一个持续沉默的旁观者</a:t>
            </a:r>
            <a:endParaRPr lang="zh-CN" altLang="en-US" sz="2000"/>
          </a:p>
          <a:p>
            <a:pPr fontAlgn="auto">
              <a:lnSpc>
                <a:spcPct val="150000"/>
              </a:lnSpc>
            </a:pPr>
            <a:r>
              <a:rPr lang="zh-CN" altLang="en-US" sz="2000"/>
              <a:t>一个顽固迟到者</a:t>
            </a:r>
            <a:endParaRPr lang="zh-CN" altLang="en-US" sz="2000"/>
          </a:p>
          <a:p>
            <a:pPr fontAlgn="auto">
              <a:lnSpc>
                <a:spcPct val="150000"/>
              </a:lnSpc>
            </a:pPr>
            <a:r>
              <a:rPr lang="zh-CN" altLang="en-US" sz="2000"/>
              <a:t>一个高度理性言辞刻板的人</a:t>
            </a:r>
            <a:endParaRPr lang="zh-CN" altLang="en-US" sz="2000"/>
          </a:p>
          <a:p>
            <a:pPr fontAlgn="auto">
              <a:lnSpc>
                <a:spcPct val="150000"/>
              </a:lnSpc>
            </a:pPr>
            <a:r>
              <a:rPr lang="zh-CN" altLang="en-US" sz="2000"/>
              <a:t>一个曲意讨好的人</a:t>
            </a:r>
            <a:endParaRPr lang="zh-CN" altLang="en-US" sz="2000"/>
          </a:p>
          <a:p>
            <a:pPr fontAlgn="auto">
              <a:lnSpc>
                <a:spcPct val="150000"/>
              </a:lnSpc>
            </a:pPr>
            <a:r>
              <a:rPr lang="zh-CN" altLang="en-US" sz="2000"/>
              <a:t>一个话锋尖锐特别有攻击性的人</a:t>
            </a:r>
            <a:endParaRPr lang="zh-CN" altLang="en-US" sz="2000"/>
          </a:p>
          <a:p>
            <a:pPr fontAlgn="auto">
              <a:lnSpc>
                <a:spcPct val="150000"/>
              </a:lnSpc>
            </a:pPr>
            <a:r>
              <a:rPr lang="zh-CN" altLang="en-US" sz="2000">
                <a:solidFill>
                  <a:schemeClr val="tx2"/>
                </a:solidFill>
              </a:rPr>
              <a:t>但TA个体承担的情绪压力远超过现实</a:t>
            </a:r>
            <a:r>
              <a:rPr lang="zh-CN" altLang="en-US" sz="2000"/>
              <a:t>，更多是团体共同的。TA惯常的反应会真的让自己成为那个被大多数人攻击，甚至表面愤怒、内在认同这个被归责被驱逐的角色，然后离开团体。</a:t>
            </a:r>
            <a:endParaRPr lang="zh-CN" altLang="en-US" sz="200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0-#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0-#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0-#ppt_w/2"/>
                                          </p:val>
                                        </p:tav>
                                        <p:tav tm="100000">
                                          <p:val>
                                            <p:strVal val="#ppt_x"/>
                                          </p:val>
                                        </p:tav>
                                      </p:tavLst>
                                    </p:anim>
                                    <p:anim calcmode="lin" valueType="num">
                                      <p:cBhvr additive="base">
                                        <p:cTn id="18" dur="500" fill="hold"/>
                                        <p:tgtEl>
                                          <p:spTgt spid="21"/>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0-#ppt_w/2"/>
                                          </p:val>
                                        </p:tav>
                                        <p:tav tm="100000">
                                          <p:val>
                                            <p:strVal val="#ppt_x"/>
                                          </p:val>
                                        </p:tav>
                                      </p:tavLst>
                                    </p:anim>
                                    <p:anim calcmode="lin" valueType="num">
                                      <p:cBhvr additive="base">
                                        <p:cTn id="22"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1752600" y="4172651"/>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标题一</a:t>
            </a:r>
            <a:endParaRPr lang="zh-CN" altLang="en-US" sz="2400" b="1" dirty="0">
              <a:solidFill>
                <a:schemeClr val="bg1"/>
              </a:solidFill>
              <a:cs typeface="+mn-ea"/>
              <a:sym typeface="+mn-lt"/>
            </a:endParaRPr>
          </a:p>
        </p:txBody>
      </p:sp>
      <p:sp>
        <p:nvSpPr>
          <p:cNvPr id="20" name="文本框 19"/>
          <p:cNvSpPr txBox="1"/>
          <p:nvPr/>
        </p:nvSpPr>
        <p:spPr>
          <a:xfrm>
            <a:off x="4362854" y="3681815"/>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标题二</a:t>
            </a:r>
            <a:endParaRPr lang="zh-CN" altLang="en-US" sz="2400" b="1" dirty="0">
              <a:solidFill>
                <a:schemeClr val="bg1"/>
              </a:solidFill>
              <a:cs typeface="+mn-ea"/>
              <a:sym typeface="+mn-lt"/>
            </a:endParaRPr>
          </a:p>
        </p:txBody>
      </p:sp>
      <p:sp>
        <p:nvSpPr>
          <p:cNvPr id="21" name="文本框 20"/>
          <p:cNvSpPr txBox="1"/>
          <p:nvPr/>
        </p:nvSpPr>
        <p:spPr>
          <a:xfrm>
            <a:off x="7136808" y="4473656"/>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标题三</a:t>
            </a:r>
            <a:endParaRPr lang="zh-CN" altLang="en-US" sz="2400" b="1" dirty="0">
              <a:solidFill>
                <a:schemeClr val="bg1"/>
              </a:solidFill>
              <a:cs typeface="+mn-ea"/>
              <a:sym typeface="+mn-lt"/>
            </a:endParaRPr>
          </a:p>
        </p:txBody>
      </p:sp>
      <p:sp>
        <p:nvSpPr>
          <p:cNvPr id="22" name="文本框 21"/>
          <p:cNvSpPr txBox="1"/>
          <p:nvPr/>
        </p:nvSpPr>
        <p:spPr>
          <a:xfrm>
            <a:off x="10328910" y="4211374"/>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标题四</a:t>
            </a:r>
            <a:endParaRPr lang="zh-CN" altLang="en-US" sz="2400" b="1" dirty="0">
              <a:solidFill>
                <a:schemeClr val="bg1"/>
              </a:solidFill>
              <a:cs typeface="+mn-ea"/>
              <a:sym typeface="+mn-lt"/>
            </a:endParaRPr>
          </a:p>
        </p:txBody>
      </p:sp>
      <p:grpSp>
        <p:nvGrpSpPr>
          <p:cNvPr id="6" name="组合 5"/>
          <p:cNvGrpSpPr/>
          <p:nvPr/>
        </p:nvGrpSpPr>
        <p:grpSpPr>
          <a:xfrm>
            <a:off x="-81280" y="-46990"/>
            <a:ext cx="1595120" cy="3378200"/>
            <a:chOff x="-240846" y="-487413"/>
            <a:chExt cx="1833789" cy="4378326"/>
          </a:xfrm>
        </p:grpSpPr>
        <p:sp>
          <p:nvSpPr>
            <p:cNvPr id="23" name="Freeform 960"/>
            <p:cNvSpPr/>
            <p:nvPr/>
          </p:nvSpPr>
          <p:spPr bwMode="auto">
            <a:xfrm>
              <a:off x="-226332" y="-487413"/>
              <a:ext cx="1819275" cy="3271838"/>
            </a:xfrm>
            <a:custGeom>
              <a:avLst/>
              <a:gdLst>
                <a:gd name="T0" fmla="*/ 0 w 955"/>
                <a:gd name="T1" fmla="*/ 135 h 1719"/>
                <a:gd name="T2" fmla="*/ 134 w 955"/>
                <a:gd name="T3" fmla="*/ 58 h 1719"/>
                <a:gd name="T4" fmla="*/ 423 w 955"/>
                <a:gd name="T5" fmla="*/ 136 h 1719"/>
                <a:gd name="T6" fmla="*/ 897 w 955"/>
                <a:gd name="T7" fmla="*/ 957 h 1719"/>
                <a:gd name="T8" fmla="*/ 820 w 955"/>
                <a:gd name="T9" fmla="*/ 1246 h 1719"/>
                <a:gd name="T10" fmla="*/ 0 w 955"/>
                <a:gd name="T11" fmla="*/ 1719 h 1719"/>
                <a:gd name="T12" fmla="*/ 0 w 955"/>
                <a:gd name="T13" fmla="*/ 135 h 1719"/>
              </a:gdLst>
              <a:ahLst/>
              <a:cxnLst>
                <a:cxn ang="0">
                  <a:pos x="T0" y="T1"/>
                </a:cxn>
                <a:cxn ang="0">
                  <a:pos x="T2" y="T3"/>
                </a:cxn>
                <a:cxn ang="0">
                  <a:pos x="T4" y="T5"/>
                </a:cxn>
                <a:cxn ang="0">
                  <a:pos x="T6" y="T7"/>
                </a:cxn>
                <a:cxn ang="0">
                  <a:pos x="T8" y="T9"/>
                </a:cxn>
                <a:cxn ang="0">
                  <a:pos x="T10" y="T11"/>
                </a:cxn>
                <a:cxn ang="0">
                  <a:pos x="T12" y="T13"/>
                </a:cxn>
              </a:cxnLst>
              <a:rect l="0" t="0" r="r" b="b"/>
              <a:pathLst>
                <a:path w="955" h="1719">
                  <a:moveTo>
                    <a:pt x="0" y="135"/>
                  </a:moveTo>
                  <a:cubicBezTo>
                    <a:pt x="134" y="58"/>
                    <a:pt x="134" y="58"/>
                    <a:pt x="134" y="58"/>
                  </a:cubicBezTo>
                  <a:cubicBezTo>
                    <a:pt x="235" y="0"/>
                    <a:pt x="365" y="35"/>
                    <a:pt x="423" y="136"/>
                  </a:cubicBezTo>
                  <a:cubicBezTo>
                    <a:pt x="897" y="957"/>
                    <a:pt x="897" y="957"/>
                    <a:pt x="897" y="957"/>
                  </a:cubicBezTo>
                  <a:cubicBezTo>
                    <a:pt x="955" y="1058"/>
                    <a:pt x="921" y="1188"/>
                    <a:pt x="820" y="1246"/>
                  </a:cubicBezTo>
                  <a:cubicBezTo>
                    <a:pt x="0" y="1719"/>
                    <a:pt x="0" y="1719"/>
                    <a:pt x="0" y="1719"/>
                  </a:cubicBezTo>
                  <a:lnTo>
                    <a:pt x="0" y="135"/>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4" name="Freeform 961"/>
            <p:cNvSpPr>
              <a:spLocks noEditPoints="1"/>
            </p:cNvSpPr>
            <p:nvPr/>
          </p:nvSpPr>
          <p:spPr bwMode="auto">
            <a:xfrm>
              <a:off x="-226332" y="1671587"/>
              <a:ext cx="1338263" cy="1711325"/>
            </a:xfrm>
            <a:custGeom>
              <a:avLst/>
              <a:gdLst>
                <a:gd name="T0" fmla="*/ 253 w 702"/>
                <a:gd name="T1" fmla="*/ 216 h 899"/>
                <a:gd name="T2" fmla="*/ 486 w 702"/>
                <a:gd name="T3" fmla="*/ 450 h 899"/>
                <a:gd name="T4" fmla="*/ 253 w 702"/>
                <a:gd name="T5" fmla="*/ 683 h 899"/>
                <a:gd name="T6" fmla="*/ 19 w 702"/>
                <a:gd name="T7" fmla="*/ 450 h 899"/>
                <a:gd name="T8" fmla="*/ 253 w 702"/>
                <a:gd name="T9" fmla="*/ 216 h 899"/>
                <a:gd name="T10" fmla="*/ 253 w 702"/>
                <a:gd name="T11" fmla="*/ 0 h 899"/>
                <a:gd name="T12" fmla="*/ 702 w 702"/>
                <a:gd name="T13" fmla="*/ 450 h 899"/>
                <a:gd name="T14" fmla="*/ 253 w 702"/>
                <a:gd name="T15" fmla="*/ 899 h 899"/>
                <a:gd name="T16" fmla="*/ 0 w 702"/>
                <a:gd name="T17" fmla="*/ 821 h 899"/>
                <a:gd name="T18" fmla="*/ 0 w 702"/>
                <a:gd name="T19" fmla="*/ 78 h 899"/>
                <a:gd name="T20" fmla="*/ 253 w 702"/>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2" h="899">
                  <a:moveTo>
                    <a:pt x="253" y="216"/>
                  </a:moveTo>
                  <a:cubicBezTo>
                    <a:pt x="381" y="216"/>
                    <a:pt x="486" y="321"/>
                    <a:pt x="486" y="450"/>
                  </a:cubicBezTo>
                  <a:cubicBezTo>
                    <a:pt x="486" y="578"/>
                    <a:pt x="381" y="683"/>
                    <a:pt x="253" y="683"/>
                  </a:cubicBezTo>
                  <a:cubicBezTo>
                    <a:pt x="124" y="683"/>
                    <a:pt x="19" y="578"/>
                    <a:pt x="19" y="450"/>
                  </a:cubicBezTo>
                  <a:cubicBezTo>
                    <a:pt x="19" y="321"/>
                    <a:pt x="124" y="216"/>
                    <a:pt x="253" y="216"/>
                  </a:cubicBezTo>
                  <a:close/>
                  <a:moveTo>
                    <a:pt x="253" y="0"/>
                  </a:moveTo>
                  <a:cubicBezTo>
                    <a:pt x="501" y="0"/>
                    <a:pt x="702" y="201"/>
                    <a:pt x="702" y="450"/>
                  </a:cubicBezTo>
                  <a:cubicBezTo>
                    <a:pt x="702" y="698"/>
                    <a:pt x="501" y="899"/>
                    <a:pt x="253" y="899"/>
                  </a:cubicBezTo>
                  <a:cubicBezTo>
                    <a:pt x="159" y="899"/>
                    <a:pt x="72" y="870"/>
                    <a:pt x="0" y="821"/>
                  </a:cubicBezTo>
                  <a:cubicBezTo>
                    <a:pt x="0" y="78"/>
                    <a:pt x="0" y="78"/>
                    <a:pt x="0" y="78"/>
                  </a:cubicBezTo>
                  <a:cubicBezTo>
                    <a:pt x="72" y="29"/>
                    <a:pt x="159" y="0"/>
                    <a:pt x="253" y="0"/>
                  </a:cubicBezTo>
                  <a:close/>
                </a:path>
              </a:pathLst>
            </a:custGeom>
            <a:solidFill>
              <a:srgbClr val="E94E27">
                <a:lumMod val="60000"/>
                <a:lumOff val="4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5" name="Freeform 966"/>
            <p:cNvSpPr>
              <a:spLocks noEditPoints="1"/>
            </p:cNvSpPr>
            <p:nvPr/>
          </p:nvSpPr>
          <p:spPr bwMode="auto">
            <a:xfrm>
              <a:off x="-226332" y="1750962"/>
              <a:ext cx="1417638" cy="1711325"/>
            </a:xfrm>
            <a:custGeom>
              <a:avLst/>
              <a:gdLst>
                <a:gd name="T0" fmla="*/ 294 w 744"/>
                <a:gd name="T1" fmla="*/ 216 h 899"/>
                <a:gd name="T2" fmla="*/ 528 w 744"/>
                <a:gd name="T3" fmla="*/ 449 h 899"/>
                <a:gd name="T4" fmla="*/ 294 w 744"/>
                <a:gd name="T5" fmla="*/ 683 h 899"/>
                <a:gd name="T6" fmla="*/ 61 w 744"/>
                <a:gd name="T7" fmla="*/ 449 h 899"/>
                <a:gd name="T8" fmla="*/ 294 w 744"/>
                <a:gd name="T9" fmla="*/ 216 h 899"/>
                <a:gd name="T10" fmla="*/ 294 w 744"/>
                <a:gd name="T11" fmla="*/ 0 h 899"/>
                <a:gd name="T12" fmla="*/ 744 w 744"/>
                <a:gd name="T13" fmla="*/ 449 h 899"/>
                <a:gd name="T14" fmla="*/ 294 w 744"/>
                <a:gd name="T15" fmla="*/ 899 h 899"/>
                <a:gd name="T16" fmla="*/ 0 w 744"/>
                <a:gd name="T17" fmla="*/ 789 h 899"/>
                <a:gd name="T18" fmla="*/ 0 w 744"/>
                <a:gd name="T19" fmla="*/ 110 h 899"/>
                <a:gd name="T20" fmla="*/ 294 w 744"/>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4" h="899">
                  <a:moveTo>
                    <a:pt x="294" y="216"/>
                  </a:moveTo>
                  <a:cubicBezTo>
                    <a:pt x="423" y="216"/>
                    <a:pt x="528" y="320"/>
                    <a:pt x="528" y="449"/>
                  </a:cubicBezTo>
                  <a:cubicBezTo>
                    <a:pt x="528" y="578"/>
                    <a:pt x="423" y="683"/>
                    <a:pt x="294" y="683"/>
                  </a:cubicBezTo>
                  <a:cubicBezTo>
                    <a:pt x="165" y="683"/>
                    <a:pt x="61" y="578"/>
                    <a:pt x="61" y="449"/>
                  </a:cubicBezTo>
                  <a:cubicBezTo>
                    <a:pt x="61" y="320"/>
                    <a:pt x="165" y="216"/>
                    <a:pt x="294" y="216"/>
                  </a:cubicBezTo>
                  <a:close/>
                  <a:moveTo>
                    <a:pt x="294" y="0"/>
                  </a:moveTo>
                  <a:cubicBezTo>
                    <a:pt x="542" y="0"/>
                    <a:pt x="744" y="201"/>
                    <a:pt x="744" y="449"/>
                  </a:cubicBezTo>
                  <a:cubicBezTo>
                    <a:pt x="744" y="697"/>
                    <a:pt x="542" y="899"/>
                    <a:pt x="294" y="899"/>
                  </a:cubicBezTo>
                  <a:cubicBezTo>
                    <a:pt x="182" y="899"/>
                    <a:pt x="79" y="857"/>
                    <a:pt x="0" y="789"/>
                  </a:cubicBezTo>
                  <a:cubicBezTo>
                    <a:pt x="0" y="110"/>
                    <a:pt x="0" y="110"/>
                    <a:pt x="0" y="110"/>
                  </a:cubicBezTo>
                  <a:cubicBezTo>
                    <a:pt x="79" y="41"/>
                    <a:pt x="182" y="0"/>
                    <a:pt x="294" y="0"/>
                  </a:cubicBezTo>
                  <a:close/>
                </a:path>
              </a:pathLst>
            </a:custGeom>
            <a:solidFill>
              <a:srgbClr val="EC94A1"/>
            </a:solidFill>
            <a:ln>
              <a:noFill/>
            </a:ln>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26" name="Freeform 971"/>
            <p:cNvSpPr>
              <a:spLocks noEditPoints="1"/>
            </p:cNvSpPr>
            <p:nvPr/>
          </p:nvSpPr>
          <p:spPr bwMode="auto">
            <a:xfrm>
              <a:off x="529318" y="2892375"/>
              <a:ext cx="996950" cy="998538"/>
            </a:xfrm>
            <a:custGeom>
              <a:avLst/>
              <a:gdLst>
                <a:gd name="T0" fmla="*/ 187 w 523"/>
                <a:gd name="T1" fmla="*/ 513 h 524"/>
                <a:gd name="T2" fmla="*/ 77 w 523"/>
                <a:gd name="T3" fmla="*/ 447 h 524"/>
                <a:gd name="T4" fmla="*/ 11 w 523"/>
                <a:gd name="T5" fmla="*/ 337 h 524"/>
                <a:gd name="T6" fmla="*/ 187 w 523"/>
                <a:gd name="T7" fmla="*/ 513 h 524"/>
                <a:gd name="T8" fmla="*/ 311 w 523"/>
                <a:gd name="T9" fmla="*/ 519 h 524"/>
                <a:gd name="T10" fmla="*/ 257 w 523"/>
                <a:gd name="T11" fmla="*/ 524 h 524"/>
                <a:gd name="T12" fmla="*/ 0 w 523"/>
                <a:gd name="T13" fmla="*/ 267 h 524"/>
                <a:gd name="T14" fmla="*/ 5 w 523"/>
                <a:gd name="T15" fmla="*/ 213 h 524"/>
                <a:gd name="T16" fmla="*/ 311 w 523"/>
                <a:gd name="T17" fmla="*/ 519 h 524"/>
                <a:gd name="T18" fmla="*/ 397 w 523"/>
                <a:gd name="T19" fmla="*/ 486 h 524"/>
                <a:gd name="T20" fmla="*/ 357 w 523"/>
                <a:gd name="T21" fmla="*/ 506 h 524"/>
                <a:gd name="T22" fmla="*/ 18 w 523"/>
                <a:gd name="T23" fmla="*/ 167 h 524"/>
                <a:gd name="T24" fmla="*/ 38 w 523"/>
                <a:gd name="T25" fmla="*/ 127 h 524"/>
                <a:gd name="T26" fmla="*/ 397 w 523"/>
                <a:gd name="T27" fmla="*/ 486 h 524"/>
                <a:gd name="T28" fmla="*/ 461 w 523"/>
                <a:gd name="T29" fmla="*/ 432 h 524"/>
                <a:gd name="T30" fmla="*/ 447 w 523"/>
                <a:gd name="T31" fmla="*/ 447 h 524"/>
                <a:gd name="T32" fmla="*/ 431 w 523"/>
                <a:gd name="T33" fmla="*/ 461 h 524"/>
                <a:gd name="T34" fmla="*/ 62 w 523"/>
                <a:gd name="T35" fmla="*/ 93 h 524"/>
                <a:gd name="T36" fmla="*/ 77 w 523"/>
                <a:gd name="T37" fmla="*/ 77 h 524"/>
                <a:gd name="T38" fmla="*/ 92 w 523"/>
                <a:gd name="T39" fmla="*/ 63 h 524"/>
                <a:gd name="T40" fmla="*/ 461 w 523"/>
                <a:gd name="T41" fmla="*/ 432 h 524"/>
                <a:gd name="T42" fmla="*/ 505 w 523"/>
                <a:gd name="T43" fmla="*/ 358 h 524"/>
                <a:gd name="T44" fmla="*/ 486 w 523"/>
                <a:gd name="T45" fmla="*/ 397 h 524"/>
                <a:gd name="T46" fmla="*/ 126 w 523"/>
                <a:gd name="T47" fmla="*/ 38 h 524"/>
                <a:gd name="T48" fmla="*/ 166 w 523"/>
                <a:gd name="T49" fmla="*/ 19 h 524"/>
                <a:gd name="T50" fmla="*/ 505 w 523"/>
                <a:gd name="T51" fmla="*/ 358 h 524"/>
                <a:gd name="T52" fmla="*/ 523 w 523"/>
                <a:gd name="T53" fmla="*/ 257 h 524"/>
                <a:gd name="T54" fmla="*/ 518 w 523"/>
                <a:gd name="T55" fmla="*/ 312 h 524"/>
                <a:gd name="T56" fmla="*/ 212 w 523"/>
                <a:gd name="T57" fmla="*/ 5 h 524"/>
                <a:gd name="T58" fmla="*/ 266 w 523"/>
                <a:gd name="T59" fmla="*/ 1 h 524"/>
                <a:gd name="T60" fmla="*/ 523 w 523"/>
                <a:gd name="T61" fmla="*/ 257 h 524"/>
                <a:gd name="T62" fmla="*/ 447 w 523"/>
                <a:gd name="T63" fmla="*/ 77 h 524"/>
                <a:gd name="T64" fmla="*/ 512 w 523"/>
                <a:gd name="T65" fmla="*/ 187 h 524"/>
                <a:gd name="T66" fmla="*/ 336 w 523"/>
                <a:gd name="T67" fmla="*/ 12 h 524"/>
                <a:gd name="T68" fmla="*/ 447 w 523"/>
                <a:gd name="T69" fmla="*/ 77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23" h="524">
                  <a:moveTo>
                    <a:pt x="187" y="513"/>
                  </a:moveTo>
                  <a:cubicBezTo>
                    <a:pt x="146" y="501"/>
                    <a:pt x="108" y="479"/>
                    <a:pt x="77" y="447"/>
                  </a:cubicBezTo>
                  <a:cubicBezTo>
                    <a:pt x="45" y="415"/>
                    <a:pt x="23" y="377"/>
                    <a:pt x="11" y="337"/>
                  </a:cubicBezTo>
                  <a:lnTo>
                    <a:pt x="187" y="513"/>
                  </a:lnTo>
                  <a:close/>
                  <a:moveTo>
                    <a:pt x="311" y="519"/>
                  </a:moveTo>
                  <a:cubicBezTo>
                    <a:pt x="293" y="523"/>
                    <a:pt x="275" y="524"/>
                    <a:pt x="257" y="524"/>
                  </a:cubicBezTo>
                  <a:cubicBezTo>
                    <a:pt x="0" y="267"/>
                    <a:pt x="0" y="267"/>
                    <a:pt x="0" y="267"/>
                  </a:cubicBezTo>
                  <a:cubicBezTo>
                    <a:pt x="0" y="249"/>
                    <a:pt x="1" y="231"/>
                    <a:pt x="5" y="213"/>
                  </a:cubicBezTo>
                  <a:lnTo>
                    <a:pt x="311" y="519"/>
                  </a:lnTo>
                  <a:close/>
                  <a:moveTo>
                    <a:pt x="397" y="486"/>
                  </a:moveTo>
                  <a:cubicBezTo>
                    <a:pt x="384" y="494"/>
                    <a:pt x="371" y="500"/>
                    <a:pt x="357" y="506"/>
                  </a:cubicBezTo>
                  <a:cubicBezTo>
                    <a:pt x="18" y="167"/>
                    <a:pt x="18" y="167"/>
                    <a:pt x="18" y="167"/>
                  </a:cubicBezTo>
                  <a:cubicBezTo>
                    <a:pt x="23" y="153"/>
                    <a:pt x="30" y="140"/>
                    <a:pt x="38" y="127"/>
                  </a:cubicBezTo>
                  <a:lnTo>
                    <a:pt x="397" y="486"/>
                  </a:lnTo>
                  <a:close/>
                  <a:moveTo>
                    <a:pt x="461" y="432"/>
                  </a:moveTo>
                  <a:cubicBezTo>
                    <a:pt x="456" y="437"/>
                    <a:pt x="452" y="442"/>
                    <a:pt x="447" y="447"/>
                  </a:cubicBezTo>
                  <a:cubicBezTo>
                    <a:pt x="442" y="452"/>
                    <a:pt x="436" y="457"/>
                    <a:pt x="431" y="461"/>
                  </a:cubicBezTo>
                  <a:cubicBezTo>
                    <a:pt x="62" y="93"/>
                    <a:pt x="62" y="93"/>
                    <a:pt x="62" y="93"/>
                  </a:cubicBezTo>
                  <a:cubicBezTo>
                    <a:pt x="67" y="87"/>
                    <a:pt x="72" y="82"/>
                    <a:pt x="77" y="77"/>
                  </a:cubicBezTo>
                  <a:cubicBezTo>
                    <a:pt x="82" y="72"/>
                    <a:pt x="87" y="68"/>
                    <a:pt x="92" y="63"/>
                  </a:cubicBezTo>
                  <a:lnTo>
                    <a:pt x="461" y="432"/>
                  </a:lnTo>
                  <a:close/>
                  <a:moveTo>
                    <a:pt x="505" y="358"/>
                  </a:moveTo>
                  <a:cubicBezTo>
                    <a:pt x="500" y="371"/>
                    <a:pt x="493" y="385"/>
                    <a:pt x="486" y="397"/>
                  </a:cubicBezTo>
                  <a:cubicBezTo>
                    <a:pt x="126" y="38"/>
                    <a:pt x="126" y="38"/>
                    <a:pt x="126" y="38"/>
                  </a:cubicBezTo>
                  <a:cubicBezTo>
                    <a:pt x="139" y="31"/>
                    <a:pt x="152" y="24"/>
                    <a:pt x="166" y="19"/>
                  </a:cubicBezTo>
                  <a:lnTo>
                    <a:pt x="505" y="358"/>
                  </a:lnTo>
                  <a:close/>
                  <a:moveTo>
                    <a:pt x="523" y="257"/>
                  </a:moveTo>
                  <a:cubicBezTo>
                    <a:pt x="523" y="276"/>
                    <a:pt x="522" y="294"/>
                    <a:pt x="518" y="312"/>
                  </a:cubicBezTo>
                  <a:cubicBezTo>
                    <a:pt x="212" y="5"/>
                    <a:pt x="212" y="5"/>
                    <a:pt x="212" y="5"/>
                  </a:cubicBezTo>
                  <a:cubicBezTo>
                    <a:pt x="230" y="2"/>
                    <a:pt x="248" y="0"/>
                    <a:pt x="266" y="1"/>
                  </a:cubicBezTo>
                  <a:lnTo>
                    <a:pt x="523" y="257"/>
                  </a:lnTo>
                  <a:close/>
                  <a:moveTo>
                    <a:pt x="447" y="77"/>
                  </a:moveTo>
                  <a:cubicBezTo>
                    <a:pt x="478" y="109"/>
                    <a:pt x="500" y="147"/>
                    <a:pt x="512" y="187"/>
                  </a:cubicBezTo>
                  <a:cubicBezTo>
                    <a:pt x="336" y="12"/>
                    <a:pt x="336" y="12"/>
                    <a:pt x="336" y="12"/>
                  </a:cubicBezTo>
                  <a:cubicBezTo>
                    <a:pt x="377" y="24"/>
                    <a:pt x="415" y="45"/>
                    <a:pt x="447" y="77"/>
                  </a:cubicBezTo>
                  <a:close/>
                </a:path>
              </a:pathLst>
            </a:custGeom>
            <a:solidFill>
              <a:srgbClr val="E94E27">
                <a:lumMod val="40000"/>
                <a:lumOff val="6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7" name="Oval 976"/>
            <p:cNvSpPr>
              <a:spLocks noChangeArrowheads="1"/>
            </p:cNvSpPr>
            <p:nvPr/>
          </p:nvSpPr>
          <p:spPr bwMode="auto">
            <a:xfrm>
              <a:off x="1105581" y="2427237"/>
              <a:ext cx="158750"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8" name="Freeform 982"/>
            <p:cNvSpPr/>
            <p:nvPr/>
          </p:nvSpPr>
          <p:spPr bwMode="auto">
            <a:xfrm>
              <a:off x="-226332" y="95200"/>
              <a:ext cx="1176338" cy="1344613"/>
            </a:xfrm>
            <a:custGeom>
              <a:avLst/>
              <a:gdLst>
                <a:gd name="T0" fmla="*/ 427 w 617"/>
                <a:gd name="T1" fmla="*/ 644 h 706"/>
                <a:gd name="T2" fmla="*/ 607 w 617"/>
                <a:gd name="T3" fmla="*/ 612 h 706"/>
                <a:gd name="T4" fmla="*/ 300 w 617"/>
                <a:gd name="T5" fmla="*/ 136 h 706"/>
                <a:gd name="T6" fmla="*/ 0 w 617"/>
                <a:gd name="T7" fmla="*/ 0 h 706"/>
                <a:gd name="T8" fmla="*/ 0 w 617"/>
                <a:gd name="T9" fmla="*/ 189 h 706"/>
                <a:gd name="T10" fmla="*/ 195 w 617"/>
                <a:gd name="T11" fmla="*/ 285 h 706"/>
                <a:gd name="T12" fmla="*/ 427 w 617"/>
                <a:gd name="T13" fmla="*/ 644 h 706"/>
              </a:gdLst>
              <a:ahLst/>
              <a:cxnLst>
                <a:cxn ang="0">
                  <a:pos x="T0" y="T1"/>
                </a:cxn>
                <a:cxn ang="0">
                  <a:pos x="T2" y="T3"/>
                </a:cxn>
                <a:cxn ang="0">
                  <a:pos x="T4" y="T5"/>
                </a:cxn>
                <a:cxn ang="0">
                  <a:pos x="T6" y="T7"/>
                </a:cxn>
                <a:cxn ang="0">
                  <a:pos x="T8" y="T9"/>
                </a:cxn>
                <a:cxn ang="0">
                  <a:pos x="T10" y="T11"/>
                </a:cxn>
                <a:cxn ang="0">
                  <a:pos x="T12" y="T13"/>
                </a:cxn>
              </a:cxnLst>
              <a:rect l="0" t="0" r="r" b="b"/>
              <a:pathLst>
                <a:path w="617" h="706">
                  <a:moveTo>
                    <a:pt x="427" y="644"/>
                  </a:moveTo>
                  <a:cubicBezTo>
                    <a:pt x="438" y="706"/>
                    <a:pt x="617" y="669"/>
                    <a:pt x="607" y="612"/>
                  </a:cubicBezTo>
                  <a:cubicBezTo>
                    <a:pt x="569" y="403"/>
                    <a:pt x="454" y="244"/>
                    <a:pt x="300" y="136"/>
                  </a:cubicBezTo>
                  <a:cubicBezTo>
                    <a:pt x="211" y="72"/>
                    <a:pt x="108" y="27"/>
                    <a:pt x="0" y="0"/>
                  </a:cubicBezTo>
                  <a:cubicBezTo>
                    <a:pt x="0" y="189"/>
                    <a:pt x="0" y="189"/>
                    <a:pt x="0" y="189"/>
                  </a:cubicBezTo>
                  <a:cubicBezTo>
                    <a:pt x="70" y="212"/>
                    <a:pt x="136" y="244"/>
                    <a:pt x="195" y="285"/>
                  </a:cubicBezTo>
                  <a:cubicBezTo>
                    <a:pt x="311" y="367"/>
                    <a:pt x="398" y="488"/>
                    <a:pt x="427" y="644"/>
                  </a:cubicBezTo>
                  <a:close/>
                </a:path>
              </a:pathLst>
            </a:custGeom>
            <a:solidFill>
              <a:srgbClr val="E94E27">
                <a:lumMod val="60000"/>
                <a:lumOff val="4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9" name="Freeform 983"/>
            <p:cNvSpPr/>
            <p:nvPr/>
          </p:nvSpPr>
          <p:spPr bwMode="auto">
            <a:xfrm>
              <a:off x="-240846" y="-1638"/>
              <a:ext cx="1255713" cy="1362075"/>
            </a:xfrm>
            <a:custGeom>
              <a:avLst/>
              <a:gdLst>
                <a:gd name="T0" fmla="*/ 469 w 659"/>
                <a:gd name="T1" fmla="*/ 653 h 716"/>
                <a:gd name="T2" fmla="*/ 648 w 659"/>
                <a:gd name="T3" fmla="*/ 621 h 716"/>
                <a:gd name="T4" fmla="*/ 342 w 659"/>
                <a:gd name="T5" fmla="*/ 145 h 716"/>
                <a:gd name="T6" fmla="*/ 0 w 659"/>
                <a:gd name="T7" fmla="*/ 0 h 716"/>
                <a:gd name="T8" fmla="*/ 0 w 659"/>
                <a:gd name="T9" fmla="*/ 187 h 716"/>
                <a:gd name="T10" fmla="*/ 237 w 659"/>
                <a:gd name="T11" fmla="*/ 294 h 716"/>
                <a:gd name="T12" fmla="*/ 469 w 659"/>
                <a:gd name="T13" fmla="*/ 653 h 716"/>
              </a:gdLst>
              <a:ahLst/>
              <a:cxnLst>
                <a:cxn ang="0">
                  <a:pos x="T0" y="T1"/>
                </a:cxn>
                <a:cxn ang="0">
                  <a:pos x="T2" y="T3"/>
                </a:cxn>
                <a:cxn ang="0">
                  <a:pos x="T4" y="T5"/>
                </a:cxn>
                <a:cxn ang="0">
                  <a:pos x="T6" y="T7"/>
                </a:cxn>
                <a:cxn ang="0">
                  <a:pos x="T8" y="T9"/>
                </a:cxn>
                <a:cxn ang="0">
                  <a:pos x="T10" y="T11"/>
                </a:cxn>
                <a:cxn ang="0">
                  <a:pos x="T12" y="T13"/>
                </a:cxn>
              </a:cxnLst>
              <a:rect l="0" t="0" r="r" b="b"/>
              <a:pathLst>
                <a:path w="659" h="716">
                  <a:moveTo>
                    <a:pt x="469" y="653"/>
                  </a:moveTo>
                  <a:cubicBezTo>
                    <a:pt x="480" y="716"/>
                    <a:pt x="659" y="678"/>
                    <a:pt x="648" y="621"/>
                  </a:cubicBezTo>
                  <a:cubicBezTo>
                    <a:pt x="611" y="413"/>
                    <a:pt x="496" y="253"/>
                    <a:pt x="342" y="145"/>
                  </a:cubicBezTo>
                  <a:cubicBezTo>
                    <a:pt x="241" y="74"/>
                    <a:pt x="123" y="25"/>
                    <a:pt x="0" y="0"/>
                  </a:cubicBezTo>
                  <a:cubicBezTo>
                    <a:pt x="0" y="187"/>
                    <a:pt x="0" y="187"/>
                    <a:pt x="0" y="187"/>
                  </a:cubicBezTo>
                  <a:cubicBezTo>
                    <a:pt x="86" y="209"/>
                    <a:pt x="166" y="245"/>
                    <a:pt x="237" y="294"/>
                  </a:cubicBezTo>
                  <a:cubicBezTo>
                    <a:pt x="353" y="376"/>
                    <a:pt x="440" y="497"/>
                    <a:pt x="469" y="653"/>
                  </a:cubicBezTo>
                  <a:close/>
                </a:path>
              </a:pathLst>
            </a:custGeom>
            <a:solidFill>
              <a:srgbClr val="F3BD20"/>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30" name="Freeform 984"/>
            <p:cNvSpPr/>
            <p:nvPr/>
          </p:nvSpPr>
          <p:spPr bwMode="auto">
            <a:xfrm>
              <a:off x="726168" y="1147712"/>
              <a:ext cx="228600" cy="152400"/>
            </a:xfrm>
            <a:custGeom>
              <a:avLst/>
              <a:gdLst>
                <a:gd name="T0" fmla="*/ 113 w 120"/>
                <a:gd name="T1" fmla="*/ 28 h 80"/>
                <a:gd name="T2" fmla="*/ 7 w 120"/>
                <a:gd name="T3" fmla="*/ 49 h 80"/>
                <a:gd name="T4" fmla="*/ 113 w 120"/>
                <a:gd name="T5" fmla="*/ 28 h 80"/>
              </a:gdLst>
              <a:ahLst/>
              <a:cxnLst>
                <a:cxn ang="0">
                  <a:pos x="T0" y="T1"/>
                </a:cxn>
                <a:cxn ang="0">
                  <a:pos x="T2" y="T3"/>
                </a:cxn>
                <a:cxn ang="0">
                  <a:pos x="T4" y="T5"/>
                </a:cxn>
              </a:cxnLst>
              <a:rect l="0" t="0" r="r" b="b"/>
              <a:pathLst>
                <a:path w="120" h="80">
                  <a:moveTo>
                    <a:pt x="113" y="28"/>
                  </a:moveTo>
                  <a:cubicBezTo>
                    <a:pt x="105" y="0"/>
                    <a:pt x="0" y="22"/>
                    <a:pt x="7" y="49"/>
                  </a:cubicBezTo>
                  <a:cubicBezTo>
                    <a:pt x="16" y="80"/>
                    <a:pt x="120" y="54"/>
                    <a:pt x="113" y="28"/>
                  </a:cubicBezTo>
                  <a:close/>
                </a:path>
              </a:pathLst>
            </a:custGeom>
            <a:solidFill>
              <a:srgbClr val="F086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1" name="Freeform 985"/>
            <p:cNvSpPr/>
            <p:nvPr/>
          </p:nvSpPr>
          <p:spPr bwMode="auto">
            <a:xfrm>
              <a:off x="294368" y="239662"/>
              <a:ext cx="639763" cy="766763"/>
            </a:xfrm>
            <a:custGeom>
              <a:avLst/>
              <a:gdLst>
                <a:gd name="T0" fmla="*/ 307 w 336"/>
                <a:gd name="T1" fmla="*/ 392 h 403"/>
                <a:gd name="T2" fmla="*/ 325 w 336"/>
                <a:gd name="T3" fmla="*/ 400 h 403"/>
                <a:gd name="T4" fmla="*/ 333 w 336"/>
                <a:gd name="T5" fmla="*/ 383 h 403"/>
                <a:gd name="T6" fmla="*/ 212 w 336"/>
                <a:gd name="T7" fmla="*/ 171 h 403"/>
                <a:gd name="T8" fmla="*/ 23 w 336"/>
                <a:gd name="T9" fmla="*/ 5 h 403"/>
                <a:gd name="T10" fmla="*/ 4 w 336"/>
                <a:gd name="T11" fmla="*/ 9 h 403"/>
                <a:gd name="T12" fmla="*/ 8 w 336"/>
                <a:gd name="T13" fmla="*/ 28 h 403"/>
                <a:gd name="T14" fmla="*/ 190 w 336"/>
                <a:gd name="T15" fmla="*/ 189 h 403"/>
                <a:gd name="T16" fmla="*/ 307 w 336"/>
                <a:gd name="T17" fmla="*/ 392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403">
                  <a:moveTo>
                    <a:pt x="307" y="392"/>
                  </a:moveTo>
                  <a:cubicBezTo>
                    <a:pt x="310" y="399"/>
                    <a:pt x="318" y="403"/>
                    <a:pt x="325" y="400"/>
                  </a:cubicBezTo>
                  <a:cubicBezTo>
                    <a:pt x="332" y="398"/>
                    <a:pt x="336" y="390"/>
                    <a:pt x="333" y="383"/>
                  </a:cubicBezTo>
                  <a:cubicBezTo>
                    <a:pt x="304" y="304"/>
                    <a:pt x="263" y="234"/>
                    <a:pt x="212" y="171"/>
                  </a:cubicBezTo>
                  <a:cubicBezTo>
                    <a:pt x="160" y="108"/>
                    <a:pt x="97" y="53"/>
                    <a:pt x="23" y="5"/>
                  </a:cubicBezTo>
                  <a:cubicBezTo>
                    <a:pt x="17" y="0"/>
                    <a:pt x="9" y="2"/>
                    <a:pt x="4" y="9"/>
                  </a:cubicBezTo>
                  <a:cubicBezTo>
                    <a:pt x="0" y="15"/>
                    <a:pt x="2" y="23"/>
                    <a:pt x="8" y="28"/>
                  </a:cubicBezTo>
                  <a:cubicBezTo>
                    <a:pt x="80" y="74"/>
                    <a:pt x="140" y="128"/>
                    <a:pt x="190" y="189"/>
                  </a:cubicBezTo>
                  <a:cubicBezTo>
                    <a:pt x="240" y="249"/>
                    <a:pt x="279" y="317"/>
                    <a:pt x="307" y="39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2" name="Freeform 986"/>
            <p:cNvSpPr/>
            <p:nvPr/>
          </p:nvSpPr>
          <p:spPr bwMode="auto">
            <a:xfrm>
              <a:off x="899206" y="1019125"/>
              <a:ext cx="57150" cy="57150"/>
            </a:xfrm>
            <a:custGeom>
              <a:avLst/>
              <a:gdLst>
                <a:gd name="T0" fmla="*/ 19 w 30"/>
                <a:gd name="T1" fmla="*/ 2 h 30"/>
                <a:gd name="T2" fmla="*/ 2 w 30"/>
                <a:gd name="T3" fmla="*/ 11 h 30"/>
                <a:gd name="T4" fmla="*/ 12 w 30"/>
                <a:gd name="T5" fmla="*/ 28 h 30"/>
                <a:gd name="T6" fmla="*/ 28 w 30"/>
                <a:gd name="T7" fmla="*/ 19 h 30"/>
                <a:gd name="T8" fmla="*/ 19 w 30"/>
                <a:gd name="T9" fmla="*/ 2 h 30"/>
              </a:gdLst>
              <a:ahLst/>
              <a:cxnLst>
                <a:cxn ang="0">
                  <a:pos x="T0" y="T1"/>
                </a:cxn>
                <a:cxn ang="0">
                  <a:pos x="T2" y="T3"/>
                </a:cxn>
                <a:cxn ang="0">
                  <a:pos x="T4" y="T5"/>
                </a:cxn>
                <a:cxn ang="0">
                  <a:pos x="T6" y="T7"/>
                </a:cxn>
                <a:cxn ang="0">
                  <a:pos x="T8" y="T9"/>
                </a:cxn>
              </a:cxnLst>
              <a:rect l="0" t="0" r="r" b="b"/>
              <a:pathLst>
                <a:path w="30" h="30">
                  <a:moveTo>
                    <a:pt x="19" y="2"/>
                  </a:moveTo>
                  <a:cubicBezTo>
                    <a:pt x="11" y="0"/>
                    <a:pt x="4" y="4"/>
                    <a:pt x="2" y="11"/>
                  </a:cubicBezTo>
                  <a:cubicBezTo>
                    <a:pt x="0" y="19"/>
                    <a:pt x="4" y="26"/>
                    <a:pt x="12" y="28"/>
                  </a:cubicBezTo>
                  <a:cubicBezTo>
                    <a:pt x="19" y="30"/>
                    <a:pt x="26" y="26"/>
                    <a:pt x="28" y="19"/>
                  </a:cubicBezTo>
                  <a:cubicBezTo>
                    <a:pt x="30" y="11"/>
                    <a:pt x="26" y="4"/>
                    <a:pt x="19"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grpSp>
      <p:grpSp>
        <p:nvGrpSpPr>
          <p:cNvPr id="44" name="组合 43"/>
          <p:cNvGrpSpPr/>
          <p:nvPr/>
        </p:nvGrpSpPr>
        <p:grpSpPr>
          <a:xfrm>
            <a:off x="9913937" y="4092321"/>
            <a:ext cx="2278063" cy="2767013"/>
            <a:chOff x="9923463" y="823659"/>
            <a:chExt cx="2278063" cy="2767013"/>
          </a:xfrm>
        </p:grpSpPr>
        <p:sp>
          <p:nvSpPr>
            <p:cNvPr id="45" name="Freeform 963"/>
            <p:cNvSpPr/>
            <p:nvPr userDrawn="1"/>
          </p:nvSpPr>
          <p:spPr bwMode="auto">
            <a:xfrm rot="5400000">
              <a:off x="9678988" y="1068134"/>
              <a:ext cx="2767013" cy="2278063"/>
            </a:xfrm>
            <a:custGeom>
              <a:avLst/>
              <a:gdLst>
                <a:gd name="T0" fmla="*/ 1453 w 1453"/>
                <a:gd name="T1" fmla="*/ 767 h 1197"/>
                <a:gd name="T2" fmla="*/ 809 w 1453"/>
                <a:gd name="T3" fmla="*/ 1139 h 1197"/>
                <a:gd name="T4" fmla="*/ 520 w 1453"/>
                <a:gd name="T5" fmla="*/ 1061 h 1197"/>
                <a:gd name="T6" fmla="*/ 45 w 1453"/>
                <a:gd name="T7" fmla="*/ 240 h 1197"/>
                <a:gd name="T8" fmla="*/ 65 w 1453"/>
                <a:gd name="T9" fmla="*/ 0 h 1197"/>
                <a:gd name="T10" fmla="*/ 1453 w 1453"/>
                <a:gd name="T11" fmla="*/ 0 h 1197"/>
                <a:gd name="T12" fmla="*/ 1453 w 1453"/>
                <a:gd name="T13" fmla="*/ 767 h 1197"/>
              </a:gdLst>
              <a:ahLst/>
              <a:cxnLst>
                <a:cxn ang="0">
                  <a:pos x="T0" y="T1"/>
                </a:cxn>
                <a:cxn ang="0">
                  <a:pos x="T2" y="T3"/>
                </a:cxn>
                <a:cxn ang="0">
                  <a:pos x="T4" y="T5"/>
                </a:cxn>
                <a:cxn ang="0">
                  <a:pos x="T6" y="T7"/>
                </a:cxn>
                <a:cxn ang="0">
                  <a:pos x="T8" y="T9"/>
                </a:cxn>
                <a:cxn ang="0">
                  <a:pos x="T10" y="T11"/>
                </a:cxn>
                <a:cxn ang="0">
                  <a:pos x="T12" y="T13"/>
                </a:cxn>
              </a:cxnLst>
              <a:rect l="0" t="0" r="r" b="b"/>
              <a:pathLst>
                <a:path w="1453" h="1197">
                  <a:moveTo>
                    <a:pt x="1453" y="767"/>
                  </a:moveTo>
                  <a:cubicBezTo>
                    <a:pt x="809" y="1139"/>
                    <a:pt x="809" y="1139"/>
                    <a:pt x="809" y="1139"/>
                  </a:cubicBezTo>
                  <a:cubicBezTo>
                    <a:pt x="708" y="1197"/>
                    <a:pt x="578" y="1162"/>
                    <a:pt x="520" y="1061"/>
                  </a:cubicBezTo>
                  <a:cubicBezTo>
                    <a:pt x="45" y="240"/>
                    <a:pt x="45" y="240"/>
                    <a:pt x="45" y="240"/>
                  </a:cubicBezTo>
                  <a:cubicBezTo>
                    <a:pt x="0" y="161"/>
                    <a:pt x="11" y="66"/>
                    <a:pt x="65" y="0"/>
                  </a:cubicBezTo>
                  <a:cubicBezTo>
                    <a:pt x="1453" y="0"/>
                    <a:pt x="1453" y="0"/>
                    <a:pt x="1453" y="0"/>
                  </a:cubicBezTo>
                  <a:lnTo>
                    <a:pt x="1453" y="767"/>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6" name="Freeform 967"/>
            <p:cNvSpPr/>
            <p:nvPr userDrawn="1"/>
          </p:nvSpPr>
          <p:spPr bwMode="auto">
            <a:xfrm>
              <a:off x="11557453" y="1935163"/>
              <a:ext cx="638175" cy="1654175"/>
            </a:xfrm>
            <a:custGeom>
              <a:avLst/>
              <a:gdLst>
                <a:gd name="T0" fmla="*/ 335 w 335"/>
                <a:gd name="T1" fmla="*/ 869 h 869"/>
                <a:gd name="T2" fmla="*/ 0 w 335"/>
                <a:gd name="T3" fmla="*/ 434 h 869"/>
                <a:gd name="T4" fmla="*/ 335 w 335"/>
                <a:gd name="T5" fmla="*/ 0 h 869"/>
                <a:gd name="T6" fmla="*/ 335 w 335"/>
                <a:gd name="T7" fmla="*/ 231 h 869"/>
                <a:gd name="T8" fmla="*/ 216 w 335"/>
                <a:gd name="T9" fmla="*/ 434 h 869"/>
                <a:gd name="T10" fmla="*/ 335 w 335"/>
                <a:gd name="T11" fmla="*/ 637 h 869"/>
                <a:gd name="T12" fmla="*/ 335 w 335"/>
                <a:gd name="T13" fmla="*/ 869 h 869"/>
              </a:gdLst>
              <a:ahLst/>
              <a:cxnLst>
                <a:cxn ang="0">
                  <a:pos x="T0" y="T1"/>
                </a:cxn>
                <a:cxn ang="0">
                  <a:pos x="T2" y="T3"/>
                </a:cxn>
                <a:cxn ang="0">
                  <a:pos x="T4" y="T5"/>
                </a:cxn>
                <a:cxn ang="0">
                  <a:pos x="T6" y="T7"/>
                </a:cxn>
                <a:cxn ang="0">
                  <a:pos x="T8" y="T9"/>
                </a:cxn>
                <a:cxn ang="0">
                  <a:pos x="T10" y="T11"/>
                </a:cxn>
                <a:cxn ang="0">
                  <a:pos x="T12" y="T13"/>
                </a:cxn>
              </a:cxnLst>
              <a:rect l="0" t="0" r="r" b="b"/>
              <a:pathLst>
                <a:path w="335" h="869">
                  <a:moveTo>
                    <a:pt x="335" y="869"/>
                  </a:moveTo>
                  <a:cubicBezTo>
                    <a:pt x="142" y="818"/>
                    <a:pt x="0" y="643"/>
                    <a:pt x="0" y="434"/>
                  </a:cubicBezTo>
                  <a:cubicBezTo>
                    <a:pt x="0" y="226"/>
                    <a:pt x="142" y="51"/>
                    <a:pt x="335" y="0"/>
                  </a:cubicBezTo>
                  <a:cubicBezTo>
                    <a:pt x="335" y="231"/>
                    <a:pt x="335" y="231"/>
                    <a:pt x="335" y="231"/>
                  </a:cubicBezTo>
                  <a:cubicBezTo>
                    <a:pt x="264" y="271"/>
                    <a:pt x="216" y="347"/>
                    <a:pt x="216" y="434"/>
                  </a:cubicBezTo>
                  <a:cubicBezTo>
                    <a:pt x="216" y="521"/>
                    <a:pt x="264" y="597"/>
                    <a:pt x="335" y="637"/>
                  </a:cubicBezTo>
                  <a:lnTo>
                    <a:pt x="335" y="869"/>
                  </a:lnTo>
                  <a:close/>
                </a:path>
              </a:pathLst>
            </a:custGeom>
            <a:solidFill>
              <a:srgbClr val="EC94A1"/>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7" name="Freeform 970"/>
            <p:cNvSpPr>
              <a:spLocks noEditPoints="1"/>
            </p:cNvSpPr>
            <p:nvPr userDrawn="1"/>
          </p:nvSpPr>
          <p:spPr bwMode="auto">
            <a:xfrm>
              <a:off x="11380788" y="1346200"/>
              <a:ext cx="785813" cy="995363"/>
            </a:xfrm>
            <a:custGeom>
              <a:avLst/>
              <a:gdLst>
                <a:gd name="T0" fmla="*/ 187 w 413"/>
                <a:gd name="T1" fmla="*/ 512 h 523"/>
                <a:gd name="T2" fmla="*/ 77 w 413"/>
                <a:gd name="T3" fmla="*/ 446 h 523"/>
                <a:gd name="T4" fmla="*/ 11 w 413"/>
                <a:gd name="T5" fmla="*/ 336 h 523"/>
                <a:gd name="T6" fmla="*/ 187 w 413"/>
                <a:gd name="T7" fmla="*/ 512 h 523"/>
                <a:gd name="T8" fmla="*/ 312 w 413"/>
                <a:gd name="T9" fmla="*/ 518 h 523"/>
                <a:gd name="T10" fmla="*/ 257 w 413"/>
                <a:gd name="T11" fmla="*/ 523 h 523"/>
                <a:gd name="T12" fmla="*/ 0 w 413"/>
                <a:gd name="T13" fmla="*/ 266 h 523"/>
                <a:gd name="T14" fmla="*/ 5 w 413"/>
                <a:gd name="T15" fmla="*/ 212 h 523"/>
                <a:gd name="T16" fmla="*/ 312 w 413"/>
                <a:gd name="T17" fmla="*/ 518 h 523"/>
                <a:gd name="T18" fmla="*/ 397 w 413"/>
                <a:gd name="T19" fmla="*/ 485 h 523"/>
                <a:gd name="T20" fmla="*/ 358 w 413"/>
                <a:gd name="T21" fmla="*/ 505 h 523"/>
                <a:gd name="T22" fmla="*/ 18 w 413"/>
                <a:gd name="T23" fmla="*/ 166 h 523"/>
                <a:gd name="T24" fmla="*/ 38 w 413"/>
                <a:gd name="T25" fmla="*/ 126 h 523"/>
                <a:gd name="T26" fmla="*/ 397 w 413"/>
                <a:gd name="T27" fmla="*/ 485 h 523"/>
                <a:gd name="T28" fmla="*/ 413 w 413"/>
                <a:gd name="T29" fmla="*/ 382 h 523"/>
                <a:gd name="T30" fmla="*/ 413 w 413"/>
                <a:gd name="T31" fmla="*/ 442 h 523"/>
                <a:gd name="T32" fmla="*/ 63 w 413"/>
                <a:gd name="T33" fmla="*/ 92 h 523"/>
                <a:gd name="T34" fmla="*/ 77 w 413"/>
                <a:gd name="T35" fmla="*/ 76 h 523"/>
                <a:gd name="T36" fmla="*/ 92 w 413"/>
                <a:gd name="T37" fmla="*/ 62 h 523"/>
                <a:gd name="T38" fmla="*/ 413 w 413"/>
                <a:gd name="T39" fmla="*/ 382 h 523"/>
                <a:gd name="T40" fmla="*/ 413 w 413"/>
                <a:gd name="T41" fmla="*/ 264 h 523"/>
                <a:gd name="T42" fmla="*/ 413 w 413"/>
                <a:gd name="T43" fmla="*/ 323 h 523"/>
                <a:gd name="T44" fmla="*/ 127 w 413"/>
                <a:gd name="T45" fmla="*/ 37 h 523"/>
                <a:gd name="T46" fmla="*/ 166 w 413"/>
                <a:gd name="T47" fmla="*/ 18 h 523"/>
                <a:gd name="T48" fmla="*/ 413 w 413"/>
                <a:gd name="T49" fmla="*/ 264 h 523"/>
                <a:gd name="T50" fmla="*/ 413 w 413"/>
                <a:gd name="T51" fmla="*/ 146 h 523"/>
                <a:gd name="T52" fmla="*/ 413 w 413"/>
                <a:gd name="T53" fmla="*/ 205 h 523"/>
                <a:gd name="T54" fmla="*/ 212 w 413"/>
                <a:gd name="T55" fmla="*/ 5 h 523"/>
                <a:gd name="T56" fmla="*/ 267 w 413"/>
                <a:gd name="T57" fmla="*/ 0 h 523"/>
                <a:gd name="T58" fmla="*/ 413 w 413"/>
                <a:gd name="T59" fmla="*/ 146 h 523"/>
                <a:gd name="T60" fmla="*/ 413 w 413"/>
                <a:gd name="T61" fmla="*/ 87 h 523"/>
                <a:gd name="T62" fmla="*/ 337 w 413"/>
                <a:gd name="T63" fmla="*/ 11 h 523"/>
                <a:gd name="T64" fmla="*/ 413 w 413"/>
                <a:gd name="T65" fmla="*/ 48 h 523"/>
                <a:gd name="T66" fmla="*/ 413 w 413"/>
                <a:gd name="T67" fmla="*/ 8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3" h="523">
                  <a:moveTo>
                    <a:pt x="187" y="512"/>
                  </a:moveTo>
                  <a:cubicBezTo>
                    <a:pt x="147" y="500"/>
                    <a:pt x="109" y="478"/>
                    <a:pt x="77" y="446"/>
                  </a:cubicBezTo>
                  <a:cubicBezTo>
                    <a:pt x="45" y="415"/>
                    <a:pt x="23" y="377"/>
                    <a:pt x="11" y="336"/>
                  </a:cubicBezTo>
                  <a:lnTo>
                    <a:pt x="187" y="512"/>
                  </a:lnTo>
                  <a:close/>
                  <a:moveTo>
                    <a:pt x="312" y="518"/>
                  </a:moveTo>
                  <a:cubicBezTo>
                    <a:pt x="294" y="522"/>
                    <a:pt x="275" y="523"/>
                    <a:pt x="257" y="523"/>
                  </a:cubicBezTo>
                  <a:cubicBezTo>
                    <a:pt x="0" y="266"/>
                    <a:pt x="0" y="266"/>
                    <a:pt x="0" y="266"/>
                  </a:cubicBezTo>
                  <a:cubicBezTo>
                    <a:pt x="0" y="248"/>
                    <a:pt x="2" y="230"/>
                    <a:pt x="5" y="212"/>
                  </a:cubicBezTo>
                  <a:lnTo>
                    <a:pt x="312" y="518"/>
                  </a:lnTo>
                  <a:close/>
                  <a:moveTo>
                    <a:pt x="397" y="485"/>
                  </a:moveTo>
                  <a:cubicBezTo>
                    <a:pt x="384" y="493"/>
                    <a:pt x="371" y="500"/>
                    <a:pt x="358" y="505"/>
                  </a:cubicBezTo>
                  <a:cubicBezTo>
                    <a:pt x="18" y="166"/>
                    <a:pt x="18" y="166"/>
                    <a:pt x="18" y="166"/>
                  </a:cubicBezTo>
                  <a:cubicBezTo>
                    <a:pt x="24" y="152"/>
                    <a:pt x="30" y="139"/>
                    <a:pt x="38" y="126"/>
                  </a:cubicBezTo>
                  <a:lnTo>
                    <a:pt x="397" y="485"/>
                  </a:lnTo>
                  <a:close/>
                  <a:moveTo>
                    <a:pt x="413" y="382"/>
                  </a:moveTo>
                  <a:cubicBezTo>
                    <a:pt x="413" y="442"/>
                    <a:pt x="413" y="442"/>
                    <a:pt x="413" y="442"/>
                  </a:cubicBezTo>
                  <a:cubicBezTo>
                    <a:pt x="63" y="92"/>
                    <a:pt x="63" y="92"/>
                    <a:pt x="63" y="92"/>
                  </a:cubicBezTo>
                  <a:cubicBezTo>
                    <a:pt x="67" y="87"/>
                    <a:pt x="72" y="81"/>
                    <a:pt x="77" y="76"/>
                  </a:cubicBezTo>
                  <a:cubicBezTo>
                    <a:pt x="82" y="71"/>
                    <a:pt x="87" y="67"/>
                    <a:pt x="92" y="62"/>
                  </a:cubicBezTo>
                  <a:lnTo>
                    <a:pt x="413" y="382"/>
                  </a:lnTo>
                  <a:close/>
                  <a:moveTo>
                    <a:pt x="413" y="264"/>
                  </a:moveTo>
                  <a:cubicBezTo>
                    <a:pt x="413" y="323"/>
                    <a:pt x="413" y="323"/>
                    <a:pt x="413" y="323"/>
                  </a:cubicBezTo>
                  <a:cubicBezTo>
                    <a:pt x="127" y="37"/>
                    <a:pt x="127" y="37"/>
                    <a:pt x="127" y="37"/>
                  </a:cubicBezTo>
                  <a:cubicBezTo>
                    <a:pt x="139" y="30"/>
                    <a:pt x="153" y="23"/>
                    <a:pt x="166" y="18"/>
                  </a:cubicBezTo>
                  <a:lnTo>
                    <a:pt x="413" y="264"/>
                  </a:lnTo>
                  <a:close/>
                  <a:moveTo>
                    <a:pt x="413" y="146"/>
                  </a:moveTo>
                  <a:cubicBezTo>
                    <a:pt x="413" y="205"/>
                    <a:pt x="413" y="205"/>
                    <a:pt x="413" y="205"/>
                  </a:cubicBezTo>
                  <a:cubicBezTo>
                    <a:pt x="212" y="5"/>
                    <a:pt x="212" y="5"/>
                    <a:pt x="212" y="5"/>
                  </a:cubicBezTo>
                  <a:cubicBezTo>
                    <a:pt x="230" y="1"/>
                    <a:pt x="249" y="0"/>
                    <a:pt x="267" y="0"/>
                  </a:cubicBezTo>
                  <a:lnTo>
                    <a:pt x="413" y="146"/>
                  </a:lnTo>
                  <a:close/>
                  <a:moveTo>
                    <a:pt x="413" y="87"/>
                  </a:moveTo>
                  <a:cubicBezTo>
                    <a:pt x="337" y="11"/>
                    <a:pt x="337" y="11"/>
                    <a:pt x="337" y="11"/>
                  </a:cubicBezTo>
                  <a:cubicBezTo>
                    <a:pt x="363" y="19"/>
                    <a:pt x="389" y="31"/>
                    <a:pt x="413" y="48"/>
                  </a:cubicBezTo>
                  <a:lnTo>
                    <a:pt x="413" y="87"/>
                  </a:lnTo>
                  <a:close/>
                </a:path>
              </a:pathLst>
            </a:custGeom>
            <a:solidFill>
              <a:srgbClr val="E94E27">
                <a:lumMod val="40000"/>
                <a:lumOff val="6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8" name="Oval 973"/>
            <p:cNvSpPr>
              <a:spLocks noChangeArrowheads="1"/>
            </p:cNvSpPr>
            <p:nvPr userDrawn="1"/>
          </p:nvSpPr>
          <p:spPr bwMode="auto">
            <a:xfrm>
              <a:off x="11699875" y="3286125"/>
              <a:ext cx="158750" cy="160338"/>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9" name="Oval 978"/>
            <p:cNvSpPr>
              <a:spLocks noChangeArrowheads="1"/>
            </p:cNvSpPr>
            <p:nvPr userDrawn="1"/>
          </p:nvSpPr>
          <p:spPr bwMode="auto">
            <a:xfrm>
              <a:off x="10104438" y="1590675"/>
              <a:ext cx="157163"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54" name="Freeform 996"/>
            <p:cNvSpPr/>
            <p:nvPr userDrawn="1"/>
          </p:nvSpPr>
          <p:spPr bwMode="auto">
            <a:xfrm>
              <a:off x="10509250" y="942975"/>
              <a:ext cx="58738" cy="57150"/>
            </a:xfrm>
            <a:custGeom>
              <a:avLst/>
              <a:gdLst>
                <a:gd name="T0" fmla="*/ 12 w 31"/>
                <a:gd name="T1" fmla="*/ 2 h 30"/>
                <a:gd name="T2" fmla="*/ 29 w 31"/>
                <a:gd name="T3" fmla="*/ 12 h 30"/>
                <a:gd name="T4" fmla="*/ 19 w 31"/>
                <a:gd name="T5" fmla="*/ 28 h 30"/>
                <a:gd name="T6" fmla="*/ 2 w 31"/>
                <a:gd name="T7" fmla="*/ 19 h 30"/>
                <a:gd name="T8" fmla="*/ 12 w 31"/>
                <a:gd name="T9" fmla="*/ 2 h 30"/>
              </a:gdLst>
              <a:ahLst/>
              <a:cxnLst>
                <a:cxn ang="0">
                  <a:pos x="T0" y="T1"/>
                </a:cxn>
                <a:cxn ang="0">
                  <a:pos x="T2" y="T3"/>
                </a:cxn>
                <a:cxn ang="0">
                  <a:pos x="T4" y="T5"/>
                </a:cxn>
                <a:cxn ang="0">
                  <a:pos x="T6" y="T7"/>
                </a:cxn>
                <a:cxn ang="0">
                  <a:pos x="T8" y="T9"/>
                </a:cxn>
              </a:cxnLst>
              <a:rect l="0" t="0" r="r" b="b"/>
              <a:pathLst>
                <a:path w="31" h="30">
                  <a:moveTo>
                    <a:pt x="12" y="2"/>
                  </a:moveTo>
                  <a:cubicBezTo>
                    <a:pt x="19" y="0"/>
                    <a:pt x="27" y="4"/>
                    <a:pt x="29" y="12"/>
                  </a:cubicBezTo>
                  <a:cubicBezTo>
                    <a:pt x="31" y="19"/>
                    <a:pt x="26" y="27"/>
                    <a:pt x="19" y="28"/>
                  </a:cubicBezTo>
                  <a:cubicBezTo>
                    <a:pt x="12" y="30"/>
                    <a:pt x="4" y="26"/>
                    <a:pt x="2" y="19"/>
                  </a:cubicBezTo>
                  <a:cubicBezTo>
                    <a:pt x="0" y="11"/>
                    <a:pt x="4" y="4"/>
                    <a:pt x="12"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grpSp>
      <p:sp>
        <p:nvSpPr>
          <p:cNvPr id="57" name="job-search-in-newspapers_53011"/>
          <p:cNvSpPr>
            <a:spLocks noChangeAspect="1"/>
          </p:cNvSpPr>
          <p:nvPr/>
        </p:nvSpPr>
        <p:spPr bwMode="auto">
          <a:xfrm>
            <a:off x="1897503" y="3480321"/>
            <a:ext cx="815094" cy="662680"/>
          </a:xfrm>
          <a:custGeom>
            <a:avLst/>
            <a:gdLst>
              <a:gd name="connsiteX0" fmla="*/ 159861 w 608782"/>
              <a:gd name="connsiteY0" fmla="*/ 244607 h 494946"/>
              <a:gd name="connsiteX1" fmla="*/ 129402 w 608782"/>
              <a:gd name="connsiteY1" fmla="*/ 249879 h 494946"/>
              <a:gd name="connsiteX2" fmla="*/ 69658 w 608782"/>
              <a:gd name="connsiteY2" fmla="*/ 334578 h 494946"/>
              <a:gd name="connsiteX3" fmla="*/ 78312 w 608782"/>
              <a:gd name="connsiteY3" fmla="*/ 373047 h 494946"/>
              <a:gd name="connsiteX4" fmla="*/ 80316 w 608782"/>
              <a:gd name="connsiteY4" fmla="*/ 377001 h 494946"/>
              <a:gd name="connsiteX5" fmla="*/ 81294 w 608782"/>
              <a:gd name="connsiteY5" fmla="*/ 378856 h 494946"/>
              <a:gd name="connsiteX6" fmla="*/ 85108 w 608782"/>
              <a:gd name="connsiteY6" fmla="*/ 384959 h 494946"/>
              <a:gd name="connsiteX7" fmla="*/ 93223 w 608782"/>
              <a:gd name="connsiteY7" fmla="*/ 395259 h 494946"/>
              <a:gd name="connsiteX8" fmla="*/ 159812 w 608782"/>
              <a:gd name="connsiteY8" fmla="*/ 424599 h 494946"/>
              <a:gd name="connsiteX9" fmla="*/ 225765 w 608782"/>
              <a:gd name="connsiteY9" fmla="*/ 395894 h 494946"/>
              <a:gd name="connsiteX10" fmla="*/ 232561 w 608782"/>
              <a:gd name="connsiteY10" fmla="*/ 387741 h 494946"/>
              <a:gd name="connsiteX11" fmla="*/ 237890 w 608782"/>
              <a:gd name="connsiteY11" fmla="*/ 379638 h 494946"/>
              <a:gd name="connsiteX12" fmla="*/ 238232 w 608782"/>
              <a:gd name="connsiteY12" fmla="*/ 379052 h 494946"/>
              <a:gd name="connsiteX13" fmla="*/ 250015 w 608782"/>
              <a:gd name="connsiteY13" fmla="*/ 334627 h 494946"/>
              <a:gd name="connsiteX14" fmla="*/ 245126 w 608782"/>
              <a:gd name="connsiteY14" fmla="*/ 305336 h 494946"/>
              <a:gd name="connsiteX15" fmla="*/ 225325 w 608782"/>
              <a:gd name="connsiteY15" fmla="*/ 272823 h 494946"/>
              <a:gd name="connsiteX16" fmla="*/ 159861 w 608782"/>
              <a:gd name="connsiteY16" fmla="*/ 244607 h 494946"/>
              <a:gd name="connsiteX17" fmla="*/ 159812 w 608782"/>
              <a:gd name="connsiteY17" fmla="*/ 206333 h 494946"/>
              <a:gd name="connsiteX18" fmla="*/ 235543 w 608782"/>
              <a:gd name="connsiteY18" fmla="*/ 231084 h 494946"/>
              <a:gd name="connsiteX19" fmla="*/ 272358 w 608782"/>
              <a:gd name="connsiteY19" fmla="*/ 272823 h 494946"/>
              <a:gd name="connsiteX20" fmla="*/ 284972 w 608782"/>
              <a:gd name="connsiteY20" fmla="*/ 305336 h 494946"/>
              <a:gd name="connsiteX21" fmla="*/ 288345 w 608782"/>
              <a:gd name="connsiteY21" fmla="*/ 334627 h 494946"/>
              <a:gd name="connsiteX22" fmla="*/ 280376 w 608782"/>
              <a:gd name="connsiteY22" fmla="*/ 379101 h 494946"/>
              <a:gd name="connsiteX23" fmla="*/ 280180 w 608782"/>
              <a:gd name="connsiteY23" fmla="*/ 379540 h 494946"/>
              <a:gd name="connsiteX24" fmla="*/ 276807 w 608782"/>
              <a:gd name="connsiteY24" fmla="*/ 387693 h 494946"/>
              <a:gd name="connsiteX25" fmla="*/ 272700 w 608782"/>
              <a:gd name="connsiteY25" fmla="*/ 395845 h 494946"/>
              <a:gd name="connsiteX26" fmla="*/ 159812 w 608782"/>
              <a:gd name="connsiteY26" fmla="*/ 462873 h 494946"/>
              <a:gd name="connsiteX27" fmla="*/ 87846 w 608782"/>
              <a:gd name="connsiteY27" fmla="*/ 440807 h 494946"/>
              <a:gd name="connsiteX28" fmla="*/ 86379 w 608782"/>
              <a:gd name="connsiteY28" fmla="*/ 442418 h 494946"/>
              <a:gd name="connsiteX29" fmla="*/ 82174 w 608782"/>
              <a:gd name="connsiteY29" fmla="*/ 446811 h 494946"/>
              <a:gd name="connsiteX30" fmla="*/ 76356 w 608782"/>
              <a:gd name="connsiteY30" fmla="*/ 452670 h 494946"/>
              <a:gd name="connsiteX31" fmla="*/ 41889 w 608782"/>
              <a:gd name="connsiteY31" fmla="*/ 487672 h 494946"/>
              <a:gd name="connsiteX32" fmla="*/ 24484 w 608782"/>
              <a:gd name="connsiteY32" fmla="*/ 494946 h 494946"/>
              <a:gd name="connsiteX33" fmla="*/ 7323 w 608782"/>
              <a:gd name="connsiteY33" fmla="*/ 488063 h 494946"/>
              <a:gd name="connsiteX34" fmla="*/ 6981 w 608782"/>
              <a:gd name="connsiteY34" fmla="*/ 453548 h 494946"/>
              <a:gd name="connsiteX35" fmla="*/ 41742 w 608782"/>
              <a:gd name="connsiteY35" fmla="*/ 418302 h 494946"/>
              <a:gd name="connsiteX36" fmla="*/ 47560 w 608782"/>
              <a:gd name="connsiteY36" fmla="*/ 412346 h 494946"/>
              <a:gd name="connsiteX37" fmla="*/ 51520 w 608782"/>
              <a:gd name="connsiteY37" fmla="*/ 408343 h 494946"/>
              <a:gd name="connsiteX38" fmla="*/ 53427 w 608782"/>
              <a:gd name="connsiteY38" fmla="*/ 406585 h 494946"/>
              <a:gd name="connsiteX39" fmla="*/ 31328 w 608782"/>
              <a:gd name="connsiteY39" fmla="*/ 334725 h 494946"/>
              <a:gd name="connsiteX40" fmla="*/ 35826 w 608782"/>
              <a:gd name="connsiteY40" fmla="*/ 301040 h 494946"/>
              <a:gd name="connsiteX41" fmla="*/ 43942 w 608782"/>
              <a:gd name="connsiteY41" fmla="*/ 279267 h 494946"/>
              <a:gd name="connsiteX42" fmla="*/ 52107 w 608782"/>
              <a:gd name="connsiteY42" fmla="*/ 264817 h 494946"/>
              <a:gd name="connsiteX43" fmla="*/ 102024 w 608782"/>
              <a:gd name="connsiteY43" fmla="*/ 220100 h 494946"/>
              <a:gd name="connsiteX44" fmla="*/ 129353 w 608782"/>
              <a:gd name="connsiteY44" fmla="*/ 209994 h 494946"/>
              <a:gd name="connsiteX45" fmla="*/ 159812 w 608782"/>
              <a:gd name="connsiteY45" fmla="*/ 206333 h 494946"/>
              <a:gd name="connsiteX46" fmla="*/ 383497 w 608782"/>
              <a:gd name="connsiteY46" fmla="*/ 125671 h 494946"/>
              <a:gd name="connsiteX47" fmla="*/ 367169 w 608782"/>
              <a:gd name="connsiteY47" fmla="*/ 141922 h 494946"/>
              <a:gd name="connsiteX48" fmla="*/ 383497 w 608782"/>
              <a:gd name="connsiteY48" fmla="*/ 158223 h 494946"/>
              <a:gd name="connsiteX49" fmla="*/ 440304 w 608782"/>
              <a:gd name="connsiteY49" fmla="*/ 158223 h 494946"/>
              <a:gd name="connsiteX50" fmla="*/ 456632 w 608782"/>
              <a:gd name="connsiteY50" fmla="*/ 141922 h 494946"/>
              <a:gd name="connsiteX51" fmla="*/ 440304 w 608782"/>
              <a:gd name="connsiteY51" fmla="*/ 125671 h 494946"/>
              <a:gd name="connsiteX52" fmla="*/ 286933 w 608782"/>
              <a:gd name="connsiteY52" fmla="*/ 117491 h 494946"/>
              <a:gd name="connsiteX53" fmla="*/ 298174 w 608782"/>
              <a:gd name="connsiteY53" fmla="*/ 117491 h 494946"/>
              <a:gd name="connsiteX54" fmla="*/ 307900 w 608782"/>
              <a:gd name="connsiteY54" fmla="*/ 118470 h 494946"/>
              <a:gd name="connsiteX55" fmla="*/ 310442 w 608782"/>
              <a:gd name="connsiteY55" fmla="*/ 120233 h 494946"/>
              <a:gd name="connsiteX56" fmla="*/ 311419 w 608782"/>
              <a:gd name="connsiteY56" fmla="*/ 123757 h 494946"/>
              <a:gd name="connsiteX57" fmla="*/ 310784 w 608782"/>
              <a:gd name="connsiteY57" fmla="*/ 126989 h 494946"/>
              <a:gd name="connsiteX58" fmla="*/ 309415 w 608782"/>
              <a:gd name="connsiteY58" fmla="*/ 128604 h 494946"/>
              <a:gd name="connsiteX59" fmla="*/ 305798 w 608782"/>
              <a:gd name="connsiteY59" fmla="*/ 129779 h 494946"/>
              <a:gd name="connsiteX60" fmla="*/ 299689 w 608782"/>
              <a:gd name="connsiteY60" fmla="*/ 130122 h 494946"/>
              <a:gd name="connsiteX61" fmla="*/ 286933 w 608782"/>
              <a:gd name="connsiteY61" fmla="*/ 130122 h 494946"/>
              <a:gd name="connsiteX62" fmla="*/ 533912 w 608782"/>
              <a:gd name="connsiteY62" fmla="*/ 105778 h 494946"/>
              <a:gd name="connsiteX63" fmla="*/ 578560 w 608782"/>
              <a:gd name="connsiteY63" fmla="*/ 105778 h 494946"/>
              <a:gd name="connsiteX64" fmla="*/ 608782 w 608782"/>
              <a:gd name="connsiteY64" fmla="*/ 135892 h 494946"/>
              <a:gd name="connsiteX65" fmla="*/ 608782 w 608782"/>
              <a:gd name="connsiteY65" fmla="*/ 319701 h 494946"/>
              <a:gd name="connsiteX66" fmla="*/ 557141 w 608782"/>
              <a:gd name="connsiteY66" fmla="*/ 379149 h 494946"/>
              <a:gd name="connsiteX67" fmla="*/ 533961 w 608782"/>
              <a:gd name="connsiteY67" fmla="*/ 328145 h 494946"/>
              <a:gd name="connsiteX68" fmla="*/ 287004 w 608782"/>
              <a:gd name="connsiteY68" fmla="*/ 82279 h 494946"/>
              <a:gd name="connsiteX69" fmla="*/ 295660 w 608782"/>
              <a:gd name="connsiteY69" fmla="*/ 82279 h 494946"/>
              <a:gd name="connsiteX70" fmla="*/ 305978 w 608782"/>
              <a:gd name="connsiteY70" fmla="*/ 83060 h 494946"/>
              <a:gd name="connsiteX71" fmla="*/ 307298 w 608782"/>
              <a:gd name="connsiteY71" fmla="*/ 83939 h 494946"/>
              <a:gd name="connsiteX72" fmla="*/ 308032 w 608782"/>
              <a:gd name="connsiteY72" fmla="*/ 86966 h 494946"/>
              <a:gd name="connsiteX73" fmla="*/ 307445 w 608782"/>
              <a:gd name="connsiteY73" fmla="*/ 89407 h 494946"/>
              <a:gd name="connsiteX74" fmla="*/ 305196 w 608782"/>
              <a:gd name="connsiteY74" fmla="*/ 90676 h 494946"/>
              <a:gd name="connsiteX75" fmla="*/ 297029 w 608782"/>
              <a:gd name="connsiteY75" fmla="*/ 91311 h 494946"/>
              <a:gd name="connsiteX76" fmla="*/ 287004 w 608782"/>
              <a:gd name="connsiteY76" fmla="*/ 91311 h 494946"/>
              <a:gd name="connsiteX77" fmla="*/ 205035 w 608782"/>
              <a:gd name="connsiteY77" fmla="*/ 80303 h 494946"/>
              <a:gd name="connsiteX78" fmla="*/ 215633 w 608782"/>
              <a:gd name="connsiteY78" fmla="*/ 83234 h 494946"/>
              <a:gd name="connsiteX79" fmla="*/ 222666 w 608782"/>
              <a:gd name="connsiteY79" fmla="*/ 91538 h 494946"/>
              <a:gd name="connsiteX80" fmla="*/ 225401 w 608782"/>
              <a:gd name="connsiteY80" fmla="*/ 105704 h 494946"/>
              <a:gd name="connsiteX81" fmla="*/ 225401 w 608782"/>
              <a:gd name="connsiteY81" fmla="*/ 106143 h 494946"/>
              <a:gd name="connsiteX82" fmla="*/ 219491 w 608782"/>
              <a:gd name="connsiteY82" fmla="*/ 125682 h 494946"/>
              <a:gd name="connsiteX83" fmla="*/ 204839 w 608782"/>
              <a:gd name="connsiteY83" fmla="*/ 131886 h 494946"/>
              <a:gd name="connsiteX84" fmla="*/ 190431 w 608782"/>
              <a:gd name="connsiteY84" fmla="*/ 125682 h 494946"/>
              <a:gd name="connsiteX85" fmla="*/ 184473 w 608782"/>
              <a:gd name="connsiteY85" fmla="*/ 107316 h 494946"/>
              <a:gd name="connsiteX86" fmla="*/ 184473 w 608782"/>
              <a:gd name="connsiteY86" fmla="*/ 105704 h 494946"/>
              <a:gd name="connsiteX87" fmla="*/ 190383 w 608782"/>
              <a:gd name="connsiteY87" fmla="*/ 86165 h 494946"/>
              <a:gd name="connsiteX88" fmla="*/ 205035 w 608782"/>
              <a:gd name="connsiteY88" fmla="*/ 80303 h 494946"/>
              <a:gd name="connsiteX89" fmla="*/ 267635 w 608782"/>
              <a:gd name="connsiteY89" fmla="*/ 56027 h 494946"/>
              <a:gd name="connsiteX90" fmla="*/ 259520 w 608782"/>
              <a:gd name="connsiteY90" fmla="*/ 64177 h 494946"/>
              <a:gd name="connsiteX91" fmla="*/ 259520 w 608782"/>
              <a:gd name="connsiteY91" fmla="*/ 105759 h 494946"/>
              <a:gd name="connsiteX92" fmla="*/ 259471 w 608782"/>
              <a:gd name="connsiteY92" fmla="*/ 105759 h 494946"/>
              <a:gd name="connsiteX93" fmla="*/ 259471 w 608782"/>
              <a:gd name="connsiteY93" fmla="*/ 148072 h 494946"/>
              <a:gd name="connsiteX94" fmla="*/ 267635 w 608782"/>
              <a:gd name="connsiteY94" fmla="*/ 156173 h 494946"/>
              <a:gd name="connsiteX95" fmla="*/ 299656 w 608782"/>
              <a:gd name="connsiteY95" fmla="*/ 156173 h 494946"/>
              <a:gd name="connsiteX96" fmla="*/ 315202 w 608782"/>
              <a:gd name="connsiteY96" fmla="*/ 154563 h 494946"/>
              <a:gd name="connsiteX97" fmla="*/ 327277 w 608782"/>
              <a:gd name="connsiteY97" fmla="*/ 149048 h 494946"/>
              <a:gd name="connsiteX98" fmla="*/ 335881 w 608782"/>
              <a:gd name="connsiteY98" fmla="*/ 138311 h 494946"/>
              <a:gd name="connsiteX99" fmla="*/ 339205 w 608782"/>
              <a:gd name="connsiteY99" fmla="*/ 123767 h 494946"/>
              <a:gd name="connsiteX100" fmla="*/ 333486 w 608782"/>
              <a:gd name="connsiteY100" fmla="*/ 106149 h 494946"/>
              <a:gd name="connsiteX101" fmla="*/ 333241 w 608782"/>
              <a:gd name="connsiteY101" fmla="*/ 105759 h 494946"/>
              <a:gd name="connsiteX102" fmla="*/ 329721 w 608782"/>
              <a:gd name="connsiteY102" fmla="*/ 102049 h 494946"/>
              <a:gd name="connsiteX103" fmla="*/ 331090 w 608782"/>
              <a:gd name="connsiteY103" fmla="*/ 100048 h 494946"/>
              <a:gd name="connsiteX104" fmla="*/ 335197 w 608782"/>
              <a:gd name="connsiteY104" fmla="*/ 85651 h 494946"/>
              <a:gd name="connsiteX105" fmla="*/ 330699 w 608782"/>
              <a:gd name="connsiteY105" fmla="*/ 70278 h 494946"/>
              <a:gd name="connsiteX106" fmla="*/ 317891 w 608782"/>
              <a:gd name="connsiteY106" fmla="*/ 59297 h 494946"/>
              <a:gd name="connsiteX107" fmla="*/ 299216 w 608782"/>
              <a:gd name="connsiteY107" fmla="*/ 56027 h 494946"/>
              <a:gd name="connsiteX108" fmla="*/ 129969 w 608782"/>
              <a:gd name="connsiteY108" fmla="*/ 56027 h 494946"/>
              <a:gd name="connsiteX109" fmla="*/ 121854 w 608782"/>
              <a:gd name="connsiteY109" fmla="*/ 64177 h 494946"/>
              <a:gd name="connsiteX110" fmla="*/ 121854 w 608782"/>
              <a:gd name="connsiteY110" fmla="*/ 122010 h 494946"/>
              <a:gd name="connsiteX111" fmla="*/ 121120 w 608782"/>
              <a:gd name="connsiteY111" fmla="*/ 129819 h 494946"/>
              <a:gd name="connsiteX112" fmla="*/ 120289 w 608782"/>
              <a:gd name="connsiteY112" fmla="*/ 130795 h 494946"/>
              <a:gd name="connsiteX113" fmla="*/ 117405 w 608782"/>
              <a:gd name="connsiteY113" fmla="*/ 131478 h 494946"/>
              <a:gd name="connsiteX114" fmla="*/ 114618 w 608782"/>
              <a:gd name="connsiteY114" fmla="*/ 130600 h 494946"/>
              <a:gd name="connsiteX115" fmla="*/ 113103 w 608782"/>
              <a:gd name="connsiteY115" fmla="*/ 122547 h 494946"/>
              <a:gd name="connsiteX116" fmla="*/ 110170 w 608782"/>
              <a:gd name="connsiteY116" fmla="*/ 116642 h 494946"/>
              <a:gd name="connsiteX117" fmla="*/ 103863 w 608782"/>
              <a:gd name="connsiteY117" fmla="*/ 114787 h 494946"/>
              <a:gd name="connsiteX118" fmla="*/ 93793 w 608782"/>
              <a:gd name="connsiteY118" fmla="*/ 116154 h 494946"/>
              <a:gd name="connsiteX119" fmla="*/ 86753 w 608782"/>
              <a:gd name="connsiteY119" fmla="*/ 124109 h 494946"/>
              <a:gd name="connsiteX120" fmla="*/ 94575 w 608782"/>
              <a:gd name="connsiteY120" fmla="*/ 148657 h 494946"/>
              <a:gd name="connsiteX121" fmla="*/ 117552 w 608782"/>
              <a:gd name="connsiteY121" fmla="*/ 157637 h 494946"/>
              <a:gd name="connsiteX122" fmla="*/ 129382 w 608782"/>
              <a:gd name="connsiteY122" fmla="*/ 155734 h 494946"/>
              <a:gd name="connsiteX123" fmla="*/ 134418 w 608782"/>
              <a:gd name="connsiteY123" fmla="*/ 153587 h 494946"/>
              <a:gd name="connsiteX124" fmla="*/ 146004 w 608782"/>
              <a:gd name="connsiteY124" fmla="*/ 140897 h 494946"/>
              <a:gd name="connsiteX125" fmla="*/ 149279 w 608782"/>
              <a:gd name="connsiteY125" fmla="*/ 121327 h 494946"/>
              <a:gd name="connsiteX126" fmla="*/ 149279 w 608782"/>
              <a:gd name="connsiteY126" fmla="*/ 105759 h 494946"/>
              <a:gd name="connsiteX127" fmla="*/ 149279 w 608782"/>
              <a:gd name="connsiteY127" fmla="*/ 64177 h 494946"/>
              <a:gd name="connsiteX128" fmla="*/ 141115 w 608782"/>
              <a:gd name="connsiteY128" fmla="*/ 56027 h 494946"/>
              <a:gd name="connsiteX129" fmla="*/ 204864 w 608782"/>
              <a:gd name="connsiteY129" fmla="*/ 54612 h 494946"/>
              <a:gd name="connsiteX130" fmla="*/ 170007 w 608782"/>
              <a:gd name="connsiteY130" fmla="*/ 68911 h 494946"/>
              <a:gd name="connsiteX131" fmla="*/ 156564 w 608782"/>
              <a:gd name="connsiteY131" fmla="*/ 105759 h 494946"/>
              <a:gd name="connsiteX132" fmla="*/ 156564 w 608782"/>
              <a:gd name="connsiteY132" fmla="*/ 107320 h 494946"/>
              <a:gd name="connsiteX133" fmla="*/ 162186 w 608782"/>
              <a:gd name="connsiteY133" fmla="*/ 131771 h 494946"/>
              <a:gd name="connsiteX134" fmla="*/ 179394 w 608782"/>
              <a:gd name="connsiteY134" fmla="*/ 150805 h 494946"/>
              <a:gd name="connsiteX135" fmla="*/ 204864 w 608782"/>
              <a:gd name="connsiteY135" fmla="*/ 157686 h 494946"/>
              <a:gd name="connsiteX136" fmla="*/ 229210 w 608782"/>
              <a:gd name="connsiteY136" fmla="*/ 151488 h 494946"/>
              <a:gd name="connsiteX137" fmla="*/ 247102 w 608782"/>
              <a:gd name="connsiteY137" fmla="*/ 132845 h 494946"/>
              <a:gd name="connsiteX138" fmla="*/ 253164 w 608782"/>
              <a:gd name="connsiteY138" fmla="*/ 106295 h 494946"/>
              <a:gd name="connsiteX139" fmla="*/ 253164 w 608782"/>
              <a:gd name="connsiteY139" fmla="*/ 105807 h 494946"/>
              <a:gd name="connsiteX140" fmla="*/ 247444 w 608782"/>
              <a:gd name="connsiteY140" fmla="*/ 80185 h 494946"/>
              <a:gd name="connsiteX141" fmla="*/ 230041 w 608782"/>
              <a:gd name="connsiteY141" fmla="*/ 61298 h 494946"/>
              <a:gd name="connsiteX142" fmla="*/ 204864 w 608782"/>
              <a:gd name="connsiteY142" fmla="*/ 54612 h 494946"/>
              <a:gd name="connsiteX143" fmla="*/ 383497 w 608782"/>
              <a:gd name="connsiteY143" fmla="*/ 54368 h 494946"/>
              <a:gd name="connsiteX144" fmla="*/ 367169 w 608782"/>
              <a:gd name="connsiteY144" fmla="*/ 70620 h 494946"/>
              <a:gd name="connsiteX145" fmla="*/ 383497 w 608782"/>
              <a:gd name="connsiteY145" fmla="*/ 86871 h 494946"/>
              <a:gd name="connsiteX146" fmla="*/ 440304 w 608782"/>
              <a:gd name="connsiteY146" fmla="*/ 86871 h 494946"/>
              <a:gd name="connsiteX147" fmla="*/ 456632 w 608782"/>
              <a:gd name="connsiteY147" fmla="*/ 70620 h 494946"/>
              <a:gd name="connsiteX148" fmla="*/ 440304 w 608782"/>
              <a:gd name="connsiteY148" fmla="*/ 54368 h 494946"/>
              <a:gd name="connsiteX149" fmla="*/ 63238 w 608782"/>
              <a:gd name="connsiteY149" fmla="*/ 0 h 494946"/>
              <a:gd name="connsiteX150" fmla="*/ 506497 w 608782"/>
              <a:gd name="connsiteY150" fmla="*/ 0 h 494946"/>
              <a:gd name="connsiteX151" fmla="*/ 517643 w 608782"/>
              <a:gd name="connsiteY151" fmla="*/ 11127 h 494946"/>
              <a:gd name="connsiteX152" fmla="*/ 517643 w 608782"/>
              <a:gd name="connsiteY152" fmla="*/ 105759 h 494946"/>
              <a:gd name="connsiteX153" fmla="*/ 517643 w 608782"/>
              <a:gd name="connsiteY153" fmla="*/ 328159 h 494946"/>
              <a:gd name="connsiteX154" fmla="*/ 534900 w 608782"/>
              <a:gd name="connsiteY154" fmla="*/ 379208 h 494946"/>
              <a:gd name="connsiteX155" fmla="*/ 462694 w 608782"/>
              <a:gd name="connsiteY155" fmla="*/ 379306 h 494946"/>
              <a:gd name="connsiteX156" fmla="*/ 297456 w 608782"/>
              <a:gd name="connsiteY156" fmla="*/ 379501 h 494946"/>
              <a:gd name="connsiteX157" fmla="*/ 297554 w 608782"/>
              <a:gd name="connsiteY157" fmla="*/ 379062 h 494946"/>
              <a:gd name="connsiteX158" fmla="*/ 304593 w 608782"/>
              <a:gd name="connsiteY158" fmla="*/ 334552 h 494946"/>
              <a:gd name="connsiteX159" fmla="*/ 301611 w 608782"/>
              <a:gd name="connsiteY159" fmla="*/ 305270 h 494946"/>
              <a:gd name="connsiteX160" fmla="*/ 440988 w 608782"/>
              <a:gd name="connsiteY160" fmla="*/ 305270 h 494946"/>
              <a:gd name="connsiteX161" fmla="*/ 457267 w 608782"/>
              <a:gd name="connsiteY161" fmla="*/ 289018 h 494946"/>
              <a:gd name="connsiteX162" fmla="*/ 440988 w 608782"/>
              <a:gd name="connsiteY162" fmla="*/ 272718 h 494946"/>
              <a:gd name="connsiteX163" fmla="*/ 290661 w 608782"/>
              <a:gd name="connsiteY163" fmla="*/ 272718 h 494946"/>
              <a:gd name="connsiteX164" fmla="*/ 260742 w 608782"/>
              <a:gd name="connsiteY164" fmla="*/ 231039 h 494946"/>
              <a:gd name="connsiteX165" fmla="*/ 440988 w 608782"/>
              <a:gd name="connsiteY165" fmla="*/ 231039 h 494946"/>
              <a:gd name="connsiteX166" fmla="*/ 457267 w 608782"/>
              <a:gd name="connsiteY166" fmla="*/ 214738 h 494946"/>
              <a:gd name="connsiteX167" fmla="*/ 440988 w 608782"/>
              <a:gd name="connsiteY167" fmla="*/ 198486 h 494946"/>
              <a:gd name="connsiteX168" fmla="*/ 208677 w 608782"/>
              <a:gd name="connsiteY168" fmla="*/ 198486 h 494946"/>
              <a:gd name="connsiteX169" fmla="*/ 159839 w 608782"/>
              <a:gd name="connsiteY169" fmla="*/ 190043 h 494946"/>
              <a:gd name="connsiteX170" fmla="*/ 129382 w 608782"/>
              <a:gd name="connsiteY170" fmla="*/ 193264 h 494946"/>
              <a:gd name="connsiteX171" fmla="*/ 52092 w 608782"/>
              <a:gd name="connsiteY171" fmla="*/ 238115 h 494946"/>
              <a:gd name="connsiteX172" fmla="*/ 52092 w 608782"/>
              <a:gd name="connsiteY172" fmla="*/ 11127 h 494946"/>
              <a:gd name="connsiteX173" fmla="*/ 63238 w 608782"/>
              <a:gd name="connsiteY173" fmla="*/ 0 h 494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608782" h="494946">
                <a:moveTo>
                  <a:pt x="159861" y="244607"/>
                </a:moveTo>
                <a:cubicBezTo>
                  <a:pt x="149154" y="244607"/>
                  <a:pt x="138936" y="246462"/>
                  <a:pt x="129402" y="249879"/>
                </a:cubicBezTo>
                <a:cubicBezTo>
                  <a:pt x="94592" y="262376"/>
                  <a:pt x="69707" y="295670"/>
                  <a:pt x="69658" y="334578"/>
                </a:cubicBezTo>
                <a:cubicBezTo>
                  <a:pt x="69658" y="348296"/>
                  <a:pt x="72787" y="361380"/>
                  <a:pt x="78312" y="373047"/>
                </a:cubicBezTo>
                <a:cubicBezTo>
                  <a:pt x="78947" y="374365"/>
                  <a:pt x="79632" y="375732"/>
                  <a:pt x="80316" y="377001"/>
                </a:cubicBezTo>
                <a:cubicBezTo>
                  <a:pt x="80659" y="377685"/>
                  <a:pt x="81001" y="378271"/>
                  <a:pt x="81294" y="378856"/>
                </a:cubicBezTo>
                <a:cubicBezTo>
                  <a:pt x="82468" y="380907"/>
                  <a:pt x="83739" y="383006"/>
                  <a:pt x="85108" y="384959"/>
                </a:cubicBezTo>
                <a:cubicBezTo>
                  <a:pt x="87552" y="388522"/>
                  <a:pt x="90290" y="391989"/>
                  <a:pt x="93223" y="395259"/>
                </a:cubicBezTo>
                <a:cubicBezTo>
                  <a:pt x="109748" y="413273"/>
                  <a:pt x="133460" y="424599"/>
                  <a:pt x="159812" y="424599"/>
                </a:cubicBezTo>
                <a:cubicBezTo>
                  <a:pt x="185822" y="424599"/>
                  <a:pt x="209289" y="413517"/>
                  <a:pt x="225765" y="395894"/>
                </a:cubicBezTo>
                <a:cubicBezTo>
                  <a:pt x="228161" y="393355"/>
                  <a:pt x="230459" y="390622"/>
                  <a:pt x="232561" y="387741"/>
                </a:cubicBezTo>
                <a:cubicBezTo>
                  <a:pt x="234517" y="385154"/>
                  <a:pt x="236277" y="382420"/>
                  <a:pt x="237890" y="379638"/>
                </a:cubicBezTo>
                <a:cubicBezTo>
                  <a:pt x="237988" y="379442"/>
                  <a:pt x="238086" y="379247"/>
                  <a:pt x="238232" y="379052"/>
                </a:cubicBezTo>
                <a:cubicBezTo>
                  <a:pt x="245713" y="365968"/>
                  <a:pt x="250015" y="350786"/>
                  <a:pt x="250015" y="334627"/>
                </a:cubicBezTo>
                <a:cubicBezTo>
                  <a:pt x="250015" y="324424"/>
                  <a:pt x="248304" y="314514"/>
                  <a:pt x="245126" y="305336"/>
                </a:cubicBezTo>
                <a:cubicBezTo>
                  <a:pt x="240872" y="293132"/>
                  <a:pt x="234028" y="282050"/>
                  <a:pt x="225325" y="272823"/>
                </a:cubicBezTo>
                <a:cubicBezTo>
                  <a:pt x="208800" y="255444"/>
                  <a:pt x="185626" y="244607"/>
                  <a:pt x="159861" y="244607"/>
                </a:cubicBezTo>
                <a:close/>
                <a:moveTo>
                  <a:pt x="159812" y="206333"/>
                </a:moveTo>
                <a:cubicBezTo>
                  <a:pt x="188071" y="206333"/>
                  <a:pt x="214276" y="215511"/>
                  <a:pt x="235543" y="231084"/>
                </a:cubicBezTo>
                <a:cubicBezTo>
                  <a:pt x="250651" y="242166"/>
                  <a:pt x="263264" y="256323"/>
                  <a:pt x="272358" y="272823"/>
                </a:cubicBezTo>
                <a:cubicBezTo>
                  <a:pt x="277980" y="282880"/>
                  <a:pt x="282234" y="293815"/>
                  <a:pt x="284972" y="305336"/>
                </a:cubicBezTo>
                <a:cubicBezTo>
                  <a:pt x="287172" y="314709"/>
                  <a:pt x="288345" y="324571"/>
                  <a:pt x="288345" y="334627"/>
                </a:cubicBezTo>
                <a:cubicBezTo>
                  <a:pt x="288345" y="350249"/>
                  <a:pt x="285558" y="365236"/>
                  <a:pt x="280376" y="379101"/>
                </a:cubicBezTo>
                <a:cubicBezTo>
                  <a:pt x="280327" y="379247"/>
                  <a:pt x="280278" y="379442"/>
                  <a:pt x="280180" y="379540"/>
                </a:cubicBezTo>
                <a:cubicBezTo>
                  <a:pt x="279154" y="382274"/>
                  <a:pt x="278029" y="385008"/>
                  <a:pt x="276807" y="387693"/>
                </a:cubicBezTo>
                <a:cubicBezTo>
                  <a:pt x="275487" y="390426"/>
                  <a:pt x="274118" y="393160"/>
                  <a:pt x="272700" y="395845"/>
                </a:cubicBezTo>
                <a:cubicBezTo>
                  <a:pt x="250846" y="435730"/>
                  <a:pt x="208409" y="462873"/>
                  <a:pt x="159812" y="462873"/>
                </a:cubicBezTo>
                <a:cubicBezTo>
                  <a:pt x="133118" y="462873"/>
                  <a:pt x="108379" y="454720"/>
                  <a:pt x="87846" y="440807"/>
                </a:cubicBezTo>
                <a:cubicBezTo>
                  <a:pt x="87357" y="441393"/>
                  <a:pt x="86917" y="441930"/>
                  <a:pt x="86379" y="442418"/>
                </a:cubicBezTo>
                <a:lnTo>
                  <a:pt x="82174" y="446811"/>
                </a:lnTo>
                <a:lnTo>
                  <a:pt x="76356" y="452670"/>
                </a:lnTo>
                <a:lnTo>
                  <a:pt x="41889" y="487672"/>
                </a:lnTo>
                <a:cubicBezTo>
                  <a:pt x="37097" y="492554"/>
                  <a:pt x="30790" y="494946"/>
                  <a:pt x="24484" y="494946"/>
                </a:cubicBezTo>
                <a:cubicBezTo>
                  <a:pt x="18275" y="494946"/>
                  <a:pt x="12065" y="492700"/>
                  <a:pt x="7323" y="488063"/>
                </a:cubicBezTo>
                <a:cubicBezTo>
                  <a:pt x="-2308" y="478641"/>
                  <a:pt x="-2455" y="463214"/>
                  <a:pt x="6981" y="453548"/>
                </a:cubicBezTo>
                <a:lnTo>
                  <a:pt x="41742" y="418302"/>
                </a:lnTo>
                <a:lnTo>
                  <a:pt x="47560" y="412346"/>
                </a:lnTo>
                <a:lnTo>
                  <a:pt x="51520" y="408343"/>
                </a:lnTo>
                <a:cubicBezTo>
                  <a:pt x="52107" y="407659"/>
                  <a:pt x="52742" y="407073"/>
                  <a:pt x="53427" y="406585"/>
                </a:cubicBezTo>
                <a:cubicBezTo>
                  <a:pt x="39444" y="386082"/>
                  <a:pt x="31328" y="361331"/>
                  <a:pt x="31328" y="334725"/>
                </a:cubicBezTo>
                <a:cubicBezTo>
                  <a:pt x="31328" y="323057"/>
                  <a:pt x="32893" y="311780"/>
                  <a:pt x="35826" y="301040"/>
                </a:cubicBezTo>
                <a:cubicBezTo>
                  <a:pt x="37880" y="293522"/>
                  <a:pt x="40617" y="286200"/>
                  <a:pt x="43942" y="279267"/>
                </a:cubicBezTo>
                <a:cubicBezTo>
                  <a:pt x="46386" y="274239"/>
                  <a:pt x="49124" y="269406"/>
                  <a:pt x="52107" y="264817"/>
                </a:cubicBezTo>
                <a:cubicBezTo>
                  <a:pt x="64427" y="245876"/>
                  <a:pt x="81685" y="230352"/>
                  <a:pt x="102024" y="220100"/>
                </a:cubicBezTo>
                <a:cubicBezTo>
                  <a:pt x="110628" y="215706"/>
                  <a:pt x="119771" y="212338"/>
                  <a:pt x="129353" y="209994"/>
                </a:cubicBezTo>
                <a:cubicBezTo>
                  <a:pt x="139132" y="207651"/>
                  <a:pt x="149301" y="206333"/>
                  <a:pt x="159812" y="206333"/>
                </a:cubicBezTo>
                <a:close/>
                <a:moveTo>
                  <a:pt x="383497" y="125671"/>
                </a:moveTo>
                <a:cubicBezTo>
                  <a:pt x="374502" y="125671"/>
                  <a:pt x="367169" y="132942"/>
                  <a:pt x="367169" y="141922"/>
                </a:cubicBezTo>
                <a:cubicBezTo>
                  <a:pt x="367169" y="150902"/>
                  <a:pt x="374502" y="158223"/>
                  <a:pt x="383497" y="158223"/>
                </a:cubicBezTo>
                <a:lnTo>
                  <a:pt x="440304" y="158223"/>
                </a:lnTo>
                <a:cubicBezTo>
                  <a:pt x="449299" y="158223"/>
                  <a:pt x="456632" y="150902"/>
                  <a:pt x="456632" y="141922"/>
                </a:cubicBezTo>
                <a:cubicBezTo>
                  <a:pt x="456632" y="132942"/>
                  <a:pt x="449299" y="125671"/>
                  <a:pt x="440304" y="125671"/>
                </a:cubicBezTo>
                <a:close/>
                <a:moveTo>
                  <a:pt x="286933" y="117491"/>
                </a:moveTo>
                <a:lnTo>
                  <a:pt x="298174" y="117491"/>
                </a:lnTo>
                <a:cubicBezTo>
                  <a:pt x="303990" y="117491"/>
                  <a:pt x="306776" y="118078"/>
                  <a:pt x="307900" y="118470"/>
                </a:cubicBezTo>
                <a:cubicBezTo>
                  <a:pt x="309415" y="118960"/>
                  <a:pt x="310051" y="119645"/>
                  <a:pt x="310442" y="120233"/>
                </a:cubicBezTo>
                <a:cubicBezTo>
                  <a:pt x="310881" y="120820"/>
                  <a:pt x="311419" y="121799"/>
                  <a:pt x="311419" y="123757"/>
                </a:cubicBezTo>
                <a:cubicBezTo>
                  <a:pt x="311419" y="125079"/>
                  <a:pt x="311224" y="126107"/>
                  <a:pt x="310784" y="126989"/>
                </a:cubicBezTo>
                <a:cubicBezTo>
                  <a:pt x="310393" y="127772"/>
                  <a:pt x="309904" y="128262"/>
                  <a:pt x="309415" y="128604"/>
                </a:cubicBezTo>
                <a:cubicBezTo>
                  <a:pt x="308829" y="128947"/>
                  <a:pt x="307753" y="129437"/>
                  <a:pt x="305798" y="129779"/>
                </a:cubicBezTo>
                <a:cubicBezTo>
                  <a:pt x="305505" y="129828"/>
                  <a:pt x="304039" y="130024"/>
                  <a:pt x="299689" y="130122"/>
                </a:cubicBezTo>
                <a:lnTo>
                  <a:pt x="286933" y="130122"/>
                </a:lnTo>
                <a:close/>
                <a:moveTo>
                  <a:pt x="533912" y="105778"/>
                </a:moveTo>
                <a:lnTo>
                  <a:pt x="578560" y="105778"/>
                </a:lnTo>
                <a:cubicBezTo>
                  <a:pt x="595285" y="105778"/>
                  <a:pt x="608782" y="119298"/>
                  <a:pt x="608782" y="135892"/>
                </a:cubicBezTo>
                <a:lnTo>
                  <a:pt x="608782" y="319701"/>
                </a:lnTo>
                <a:cubicBezTo>
                  <a:pt x="608782" y="370364"/>
                  <a:pt x="586776" y="377978"/>
                  <a:pt x="557141" y="379149"/>
                </a:cubicBezTo>
                <a:cubicBezTo>
                  <a:pt x="542910" y="366752"/>
                  <a:pt x="533961" y="348498"/>
                  <a:pt x="533961" y="328145"/>
                </a:cubicBezTo>
                <a:close/>
                <a:moveTo>
                  <a:pt x="287004" y="82279"/>
                </a:moveTo>
                <a:lnTo>
                  <a:pt x="295660" y="82279"/>
                </a:lnTo>
                <a:cubicBezTo>
                  <a:pt x="302946" y="82279"/>
                  <a:pt x="305391" y="82865"/>
                  <a:pt x="305978" y="83060"/>
                </a:cubicBezTo>
                <a:cubicBezTo>
                  <a:pt x="306712" y="83255"/>
                  <a:pt x="307054" y="83548"/>
                  <a:pt x="307298" y="83939"/>
                </a:cubicBezTo>
                <a:cubicBezTo>
                  <a:pt x="307543" y="84476"/>
                  <a:pt x="308032" y="85306"/>
                  <a:pt x="308032" y="86966"/>
                </a:cubicBezTo>
                <a:cubicBezTo>
                  <a:pt x="308032" y="88040"/>
                  <a:pt x="307836" y="88919"/>
                  <a:pt x="307445" y="89407"/>
                </a:cubicBezTo>
                <a:cubicBezTo>
                  <a:pt x="306956" y="90090"/>
                  <a:pt x="305978" y="90383"/>
                  <a:pt x="305196" y="90676"/>
                </a:cubicBezTo>
                <a:cubicBezTo>
                  <a:pt x="304707" y="90872"/>
                  <a:pt x="302653" y="91311"/>
                  <a:pt x="297029" y="91311"/>
                </a:cubicBezTo>
                <a:lnTo>
                  <a:pt x="287004" y="91311"/>
                </a:lnTo>
                <a:close/>
                <a:moveTo>
                  <a:pt x="205035" y="80303"/>
                </a:moveTo>
                <a:cubicBezTo>
                  <a:pt x="208991" y="80303"/>
                  <a:pt x="212507" y="81280"/>
                  <a:pt x="215633" y="83234"/>
                </a:cubicBezTo>
                <a:cubicBezTo>
                  <a:pt x="218710" y="85188"/>
                  <a:pt x="221054" y="87923"/>
                  <a:pt x="222666" y="91538"/>
                </a:cubicBezTo>
                <a:cubicBezTo>
                  <a:pt x="224424" y="95446"/>
                  <a:pt x="225352" y="100233"/>
                  <a:pt x="225401" y="105704"/>
                </a:cubicBezTo>
                <a:lnTo>
                  <a:pt x="225401" y="106143"/>
                </a:lnTo>
                <a:cubicBezTo>
                  <a:pt x="225401" y="114789"/>
                  <a:pt x="223447" y="121384"/>
                  <a:pt x="219491" y="125682"/>
                </a:cubicBezTo>
                <a:cubicBezTo>
                  <a:pt x="215584" y="129932"/>
                  <a:pt x="210944" y="131886"/>
                  <a:pt x="204839" y="131886"/>
                </a:cubicBezTo>
                <a:cubicBezTo>
                  <a:pt x="198832" y="131886"/>
                  <a:pt x="194241" y="129932"/>
                  <a:pt x="190431" y="125682"/>
                </a:cubicBezTo>
                <a:cubicBezTo>
                  <a:pt x="186427" y="121384"/>
                  <a:pt x="184473" y="115375"/>
                  <a:pt x="184473" y="107316"/>
                </a:cubicBezTo>
                <a:lnTo>
                  <a:pt x="184473" y="105704"/>
                </a:lnTo>
                <a:cubicBezTo>
                  <a:pt x="184668" y="96325"/>
                  <a:pt x="186622" y="89731"/>
                  <a:pt x="190383" y="86165"/>
                </a:cubicBezTo>
                <a:cubicBezTo>
                  <a:pt x="194485" y="82159"/>
                  <a:pt x="199320" y="80303"/>
                  <a:pt x="205035" y="80303"/>
                </a:cubicBezTo>
                <a:close/>
                <a:moveTo>
                  <a:pt x="267635" y="56027"/>
                </a:moveTo>
                <a:cubicBezTo>
                  <a:pt x="263137" y="56027"/>
                  <a:pt x="259520" y="59687"/>
                  <a:pt x="259520" y="64177"/>
                </a:cubicBezTo>
                <a:lnTo>
                  <a:pt x="259520" y="105759"/>
                </a:lnTo>
                <a:lnTo>
                  <a:pt x="259471" y="105759"/>
                </a:lnTo>
                <a:lnTo>
                  <a:pt x="259471" y="148072"/>
                </a:lnTo>
                <a:cubicBezTo>
                  <a:pt x="259471" y="152562"/>
                  <a:pt x="263137" y="156173"/>
                  <a:pt x="267635" y="156173"/>
                </a:cubicBezTo>
                <a:lnTo>
                  <a:pt x="299656" y="156173"/>
                </a:lnTo>
                <a:cubicBezTo>
                  <a:pt x="305767" y="156173"/>
                  <a:pt x="310851" y="155685"/>
                  <a:pt x="315202" y="154563"/>
                </a:cubicBezTo>
                <a:cubicBezTo>
                  <a:pt x="319895" y="153391"/>
                  <a:pt x="323953" y="151488"/>
                  <a:pt x="327277" y="149048"/>
                </a:cubicBezTo>
                <a:cubicBezTo>
                  <a:pt x="330797" y="146412"/>
                  <a:pt x="333681" y="142801"/>
                  <a:pt x="335881" y="138311"/>
                </a:cubicBezTo>
                <a:cubicBezTo>
                  <a:pt x="338130" y="133870"/>
                  <a:pt x="339205" y="128940"/>
                  <a:pt x="339205" y="123767"/>
                </a:cubicBezTo>
                <a:cubicBezTo>
                  <a:pt x="339205" y="117081"/>
                  <a:pt x="337299" y="111176"/>
                  <a:pt x="333486" y="106149"/>
                </a:cubicBezTo>
                <a:cubicBezTo>
                  <a:pt x="333437" y="106003"/>
                  <a:pt x="333290" y="105905"/>
                  <a:pt x="333241" y="105759"/>
                </a:cubicBezTo>
                <a:cubicBezTo>
                  <a:pt x="332166" y="104392"/>
                  <a:pt x="330992" y="103172"/>
                  <a:pt x="329721" y="102049"/>
                </a:cubicBezTo>
                <a:cubicBezTo>
                  <a:pt x="330161" y="101415"/>
                  <a:pt x="330601" y="100732"/>
                  <a:pt x="331090" y="100048"/>
                </a:cubicBezTo>
                <a:cubicBezTo>
                  <a:pt x="333828" y="95607"/>
                  <a:pt x="335197" y="90727"/>
                  <a:pt x="335197" y="85651"/>
                </a:cubicBezTo>
                <a:cubicBezTo>
                  <a:pt x="335197" y="80332"/>
                  <a:pt x="333681" y="75110"/>
                  <a:pt x="330699" y="70278"/>
                </a:cubicBezTo>
                <a:cubicBezTo>
                  <a:pt x="327619" y="65349"/>
                  <a:pt x="323317" y="61640"/>
                  <a:pt x="317891" y="59297"/>
                </a:cubicBezTo>
                <a:cubicBezTo>
                  <a:pt x="312953" y="57101"/>
                  <a:pt x="306842" y="56027"/>
                  <a:pt x="299216" y="56027"/>
                </a:cubicBezTo>
                <a:close/>
                <a:moveTo>
                  <a:pt x="129969" y="56027"/>
                </a:moveTo>
                <a:cubicBezTo>
                  <a:pt x="125471" y="56027"/>
                  <a:pt x="121854" y="59687"/>
                  <a:pt x="121854" y="64177"/>
                </a:cubicBezTo>
                <a:lnTo>
                  <a:pt x="121854" y="122010"/>
                </a:lnTo>
                <a:cubicBezTo>
                  <a:pt x="121854" y="127428"/>
                  <a:pt x="121267" y="129380"/>
                  <a:pt x="121120" y="129819"/>
                </a:cubicBezTo>
                <a:cubicBezTo>
                  <a:pt x="120974" y="130161"/>
                  <a:pt x="120778" y="130502"/>
                  <a:pt x="120289" y="130795"/>
                </a:cubicBezTo>
                <a:cubicBezTo>
                  <a:pt x="119556" y="131283"/>
                  <a:pt x="118627" y="131478"/>
                  <a:pt x="117405" y="131478"/>
                </a:cubicBezTo>
                <a:cubicBezTo>
                  <a:pt x="115401" y="131478"/>
                  <a:pt x="114814" y="130893"/>
                  <a:pt x="114618" y="130600"/>
                </a:cubicBezTo>
                <a:cubicBezTo>
                  <a:pt x="114618" y="130600"/>
                  <a:pt x="113347" y="128940"/>
                  <a:pt x="113103" y="122547"/>
                </a:cubicBezTo>
                <a:cubicBezTo>
                  <a:pt x="112956" y="120253"/>
                  <a:pt x="111930" y="118106"/>
                  <a:pt x="110170" y="116642"/>
                </a:cubicBezTo>
                <a:cubicBezTo>
                  <a:pt x="108410" y="115129"/>
                  <a:pt x="106112" y="114494"/>
                  <a:pt x="103863" y="114787"/>
                </a:cubicBezTo>
                <a:lnTo>
                  <a:pt x="93793" y="116154"/>
                </a:lnTo>
                <a:cubicBezTo>
                  <a:pt x="89833" y="116739"/>
                  <a:pt x="86851" y="120058"/>
                  <a:pt x="86753" y="124109"/>
                </a:cubicBezTo>
                <a:cubicBezTo>
                  <a:pt x="86557" y="134602"/>
                  <a:pt x="89197" y="142850"/>
                  <a:pt x="94575" y="148657"/>
                </a:cubicBezTo>
                <a:cubicBezTo>
                  <a:pt x="100148" y="154611"/>
                  <a:pt x="107823" y="157637"/>
                  <a:pt x="117552" y="157637"/>
                </a:cubicBezTo>
                <a:cubicBezTo>
                  <a:pt x="121756" y="157637"/>
                  <a:pt x="125765" y="156954"/>
                  <a:pt x="129382" y="155734"/>
                </a:cubicBezTo>
                <a:cubicBezTo>
                  <a:pt x="131142" y="155148"/>
                  <a:pt x="132853" y="154416"/>
                  <a:pt x="134418" y="153587"/>
                </a:cubicBezTo>
                <a:cubicBezTo>
                  <a:pt x="139697" y="150658"/>
                  <a:pt x="143608" y="146412"/>
                  <a:pt x="146004" y="140897"/>
                </a:cubicBezTo>
                <a:cubicBezTo>
                  <a:pt x="148253" y="135968"/>
                  <a:pt x="149279" y="129526"/>
                  <a:pt x="149279" y="121327"/>
                </a:cubicBezTo>
                <a:lnTo>
                  <a:pt x="149279" y="105759"/>
                </a:lnTo>
                <a:lnTo>
                  <a:pt x="149279" y="64177"/>
                </a:lnTo>
                <a:cubicBezTo>
                  <a:pt x="149279" y="59687"/>
                  <a:pt x="145613" y="56027"/>
                  <a:pt x="141115" y="56027"/>
                </a:cubicBezTo>
                <a:close/>
                <a:moveTo>
                  <a:pt x="204864" y="54612"/>
                </a:moveTo>
                <a:cubicBezTo>
                  <a:pt x="190784" y="54612"/>
                  <a:pt x="179052" y="59443"/>
                  <a:pt x="170007" y="68911"/>
                </a:cubicBezTo>
                <a:cubicBezTo>
                  <a:pt x="161354" y="78038"/>
                  <a:pt x="156857" y="90385"/>
                  <a:pt x="156564" y="105759"/>
                </a:cubicBezTo>
                <a:cubicBezTo>
                  <a:pt x="156564" y="106198"/>
                  <a:pt x="156515" y="106735"/>
                  <a:pt x="156564" y="107320"/>
                </a:cubicBezTo>
                <a:cubicBezTo>
                  <a:pt x="156564" y="115861"/>
                  <a:pt x="158470" y="124109"/>
                  <a:pt x="162186" y="131771"/>
                </a:cubicBezTo>
                <a:cubicBezTo>
                  <a:pt x="166048" y="139775"/>
                  <a:pt x="171816" y="146168"/>
                  <a:pt x="179394" y="150805"/>
                </a:cubicBezTo>
                <a:cubicBezTo>
                  <a:pt x="186873" y="155344"/>
                  <a:pt x="195478" y="157686"/>
                  <a:pt x="204864" y="157686"/>
                </a:cubicBezTo>
                <a:cubicBezTo>
                  <a:pt x="213566" y="157686"/>
                  <a:pt x="221681" y="155588"/>
                  <a:pt x="229210" y="151488"/>
                </a:cubicBezTo>
                <a:cubicBezTo>
                  <a:pt x="236885" y="147291"/>
                  <a:pt x="242947" y="140946"/>
                  <a:pt x="247102" y="132845"/>
                </a:cubicBezTo>
                <a:cubicBezTo>
                  <a:pt x="251160" y="124939"/>
                  <a:pt x="253164" y="116056"/>
                  <a:pt x="253164" y="106295"/>
                </a:cubicBezTo>
                <a:lnTo>
                  <a:pt x="253164" y="105807"/>
                </a:lnTo>
                <a:cubicBezTo>
                  <a:pt x="253115" y="96388"/>
                  <a:pt x="251160" y="87799"/>
                  <a:pt x="247444" y="80185"/>
                </a:cubicBezTo>
                <a:cubicBezTo>
                  <a:pt x="243485" y="72181"/>
                  <a:pt x="237618" y="65788"/>
                  <a:pt x="230041" y="61298"/>
                </a:cubicBezTo>
                <a:cubicBezTo>
                  <a:pt x="222561" y="56906"/>
                  <a:pt x="214055" y="54612"/>
                  <a:pt x="204864" y="54612"/>
                </a:cubicBezTo>
                <a:close/>
                <a:moveTo>
                  <a:pt x="383497" y="54368"/>
                </a:moveTo>
                <a:cubicBezTo>
                  <a:pt x="374502" y="54368"/>
                  <a:pt x="367169" y="61640"/>
                  <a:pt x="367169" y="70620"/>
                </a:cubicBezTo>
                <a:cubicBezTo>
                  <a:pt x="367169" y="79599"/>
                  <a:pt x="374502" y="86871"/>
                  <a:pt x="383497" y="86871"/>
                </a:cubicBezTo>
                <a:lnTo>
                  <a:pt x="440304" y="86871"/>
                </a:lnTo>
                <a:cubicBezTo>
                  <a:pt x="449299" y="86871"/>
                  <a:pt x="456632" y="79599"/>
                  <a:pt x="456632" y="70620"/>
                </a:cubicBezTo>
                <a:cubicBezTo>
                  <a:pt x="456632" y="61640"/>
                  <a:pt x="449299" y="54368"/>
                  <a:pt x="440304" y="54368"/>
                </a:cubicBezTo>
                <a:close/>
                <a:moveTo>
                  <a:pt x="63238" y="0"/>
                </a:moveTo>
                <a:lnTo>
                  <a:pt x="506497" y="0"/>
                </a:lnTo>
                <a:cubicBezTo>
                  <a:pt x="512608" y="0"/>
                  <a:pt x="517643" y="5027"/>
                  <a:pt x="517643" y="11127"/>
                </a:cubicBezTo>
                <a:lnTo>
                  <a:pt x="517643" y="105759"/>
                </a:lnTo>
                <a:lnTo>
                  <a:pt x="517643" y="328159"/>
                </a:lnTo>
                <a:cubicBezTo>
                  <a:pt x="517643" y="346656"/>
                  <a:pt x="523754" y="364567"/>
                  <a:pt x="534900" y="379208"/>
                </a:cubicBezTo>
                <a:lnTo>
                  <a:pt x="462694" y="379306"/>
                </a:lnTo>
                <a:lnTo>
                  <a:pt x="297456" y="379501"/>
                </a:lnTo>
                <a:cubicBezTo>
                  <a:pt x="297505" y="379306"/>
                  <a:pt x="297505" y="379208"/>
                  <a:pt x="297554" y="379062"/>
                </a:cubicBezTo>
                <a:cubicBezTo>
                  <a:pt x="302149" y="365006"/>
                  <a:pt x="304593" y="350023"/>
                  <a:pt x="304593" y="334552"/>
                </a:cubicBezTo>
                <a:cubicBezTo>
                  <a:pt x="304593" y="324548"/>
                  <a:pt x="303567" y="314689"/>
                  <a:pt x="301611" y="305270"/>
                </a:cubicBezTo>
                <a:lnTo>
                  <a:pt x="440988" y="305270"/>
                </a:lnTo>
                <a:cubicBezTo>
                  <a:pt x="449983" y="305270"/>
                  <a:pt x="457267" y="297998"/>
                  <a:pt x="457267" y="289018"/>
                </a:cubicBezTo>
                <a:cubicBezTo>
                  <a:pt x="457267" y="280038"/>
                  <a:pt x="449983" y="272718"/>
                  <a:pt x="440988" y="272718"/>
                </a:cubicBezTo>
                <a:lnTo>
                  <a:pt x="290661" y="272718"/>
                </a:lnTo>
                <a:cubicBezTo>
                  <a:pt x="283230" y="257051"/>
                  <a:pt x="273061" y="242996"/>
                  <a:pt x="260742" y="231039"/>
                </a:cubicBezTo>
                <a:lnTo>
                  <a:pt x="440988" y="231039"/>
                </a:lnTo>
                <a:cubicBezTo>
                  <a:pt x="449983" y="231039"/>
                  <a:pt x="457267" y="223718"/>
                  <a:pt x="457267" y="214738"/>
                </a:cubicBezTo>
                <a:cubicBezTo>
                  <a:pt x="457267" y="205758"/>
                  <a:pt x="449983" y="198486"/>
                  <a:pt x="440988" y="198486"/>
                </a:cubicBezTo>
                <a:lnTo>
                  <a:pt x="208677" y="198486"/>
                </a:lnTo>
                <a:cubicBezTo>
                  <a:pt x="193424" y="193020"/>
                  <a:pt x="176998" y="190043"/>
                  <a:pt x="159839" y="190043"/>
                </a:cubicBezTo>
                <a:cubicBezTo>
                  <a:pt x="149426" y="190043"/>
                  <a:pt x="139258" y="191215"/>
                  <a:pt x="129382" y="193264"/>
                </a:cubicBezTo>
                <a:cubicBezTo>
                  <a:pt x="99024" y="199804"/>
                  <a:pt x="72185" y="215812"/>
                  <a:pt x="52092" y="238115"/>
                </a:cubicBezTo>
                <a:lnTo>
                  <a:pt x="52092" y="11127"/>
                </a:lnTo>
                <a:cubicBezTo>
                  <a:pt x="52092" y="5027"/>
                  <a:pt x="57127" y="0"/>
                  <a:pt x="63238" y="0"/>
                </a:cubicBezTo>
                <a:close/>
              </a:path>
            </a:pathLst>
          </a:custGeom>
          <a:solidFill>
            <a:schemeClr val="bg1"/>
          </a:solidFill>
          <a:ln>
            <a:noFill/>
          </a:ln>
        </p:spPr>
      </p:sp>
      <p:sp>
        <p:nvSpPr>
          <p:cNvPr id="62" name="delivery-packing_45887"/>
          <p:cNvSpPr>
            <a:spLocks noChangeAspect="1"/>
          </p:cNvSpPr>
          <p:nvPr/>
        </p:nvSpPr>
        <p:spPr bwMode="auto">
          <a:xfrm>
            <a:off x="10022840" y="3225036"/>
            <a:ext cx="609685" cy="600920"/>
          </a:xfrm>
          <a:custGeom>
            <a:avLst/>
            <a:gdLst>
              <a:gd name="T0" fmla="*/ 1595 w 8160"/>
              <a:gd name="T1" fmla="*/ 0 h 8054"/>
              <a:gd name="T2" fmla="*/ 3873 w 8160"/>
              <a:gd name="T3" fmla="*/ 0 h 8054"/>
              <a:gd name="T4" fmla="*/ 3661 w 8160"/>
              <a:gd name="T5" fmla="*/ 1698 h 8054"/>
              <a:gd name="T6" fmla="*/ 0 w 8160"/>
              <a:gd name="T7" fmla="*/ 1698 h 8054"/>
              <a:gd name="T8" fmla="*/ 1202 w 8160"/>
              <a:gd name="T9" fmla="*/ 190 h 8054"/>
              <a:gd name="T10" fmla="*/ 1595 w 8160"/>
              <a:gd name="T11" fmla="*/ 0 h 8054"/>
              <a:gd name="T12" fmla="*/ 6565 w 8160"/>
              <a:gd name="T13" fmla="*/ 0 h 8054"/>
              <a:gd name="T14" fmla="*/ 4287 w 8160"/>
              <a:gd name="T15" fmla="*/ 0 h 8054"/>
              <a:gd name="T16" fmla="*/ 4499 w 8160"/>
              <a:gd name="T17" fmla="*/ 1698 h 8054"/>
              <a:gd name="T18" fmla="*/ 8160 w 8160"/>
              <a:gd name="T19" fmla="*/ 1698 h 8054"/>
              <a:gd name="T20" fmla="*/ 6958 w 8160"/>
              <a:gd name="T21" fmla="*/ 190 h 8054"/>
              <a:gd name="T22" fmla="*/ 6565 w 8160"/>
              <a:gd name="T23" fmla="*/ 0 h 8054"/>
              <a:gd name="T24" fmla="*/ 8160 w 8160"/>
              <a:gd name="T25" fmla="*/ 1989 h 8054"/>
              <a:gd name="T26" fmla="*/ 8160 w 8160"/>
              <a:gd name="T27" fmla="*/ 7425 h 8054"/>
              <a:gd name="T28" fmla="*/ 7531 w 8160"/>
              <a:gd name="T29" fmla="*/ 8054 h 8054"/>
              <a:gd name="T30" fmla="*/ 629 w 8160"/>
              <a:gd name="T31" fmla="*/ 8054 h 8054"/>
              <a:gd name="T32" fmla="*/ 0 w 8160"/>
              <a:gd name="T33" fmla="*/ 7425 h 8054"/>
              <a:gd name="T34" fmla="*/ 0 w 8160"/>
              <a:gd name="T35" fmla="*/ 1989 h 8054"/>
              <a:gd name="T36" fmla="*/ 3661 w 8160"/>
              <a:gd name="T37" fmla="*/ 1989 h 8054"/>
              <a:gd name="T38" fmla="*/ 3661 w 8160"/>
              <a:gd name="T39" fmla="*/ 4134 h 8054"/>
              <a:gd name="T40" fmla="*/ 4499 w 8160"/>
              <a:gd name="T41" fmla="*/ 4134 h 8054"/>
              <a:gd name="T42" fmla="*/ 4499 w 8160"/>
              <a:gd name="T43" fmla="*/ 1989 h 8054"/>
              <a:gd name="T44" fmla="*/ 8160 w 8160"/>
              <a:gd name="T45" fmla="*/ 1989 h 8054"/>
              <a:gd name="T46" fmla="*/ 6604 w 8160"/>
              <a:gd name="T47" fmla="*/ 5693 h 8054"/>
              <a:gd name="T48" fmla="*/ 6768 w 8160"/>
              <a:gd name="T49" fmla="*/ 5693 h 8054"/>
              <a:gd name="T50" fmla="*/ 6768 w 8160"/>
              <a:gd name="T51" fmla="*/ 6955 h 8054"/>
              <a:gd name="T52" fmla="*/ 6869 w 8160"/>
              <a:gd name="T53" fmla="*/ 7055 h 8054"/>
              <a:gd name="T54" fmla="*/ 7121 w 8160"/>
              <a:gd name="T55" fmla="*/ 7055 h 8054"/>
              <a:gd name="T56" fmla="*/ 7222 w 8160"/>
              <a:gd name="T57" fmla="*/ 6955 h 8054"/>
              <a:gd name="T58" fmla="*/ 7222 w 8160"/>
              <a:gd name="T59" fmla="*/ 5693 h 8054"/>
              <a:gd name="T60" fmla="*/ 7386 w 8160"/>
              <a:gd name="T61" fmla="*/ 5693 h 8054"/>
              <a:gd name="T62" fmla="*/ 7473 w 8160"/>
              <a:gd name="T63" fmla="*/ 5542 h 8054"/>
              <a:gd name="T64" fmla="*/ 7082 w 8160"/>
              <a:gd name="T65" fmla="*/ 4865 h 8054"/>
              <a:gd name="T66" fmla="*/ 6908 w 8160"/>
              <a:gd name="T67" fmla="*/ 4865 h 8054"/>
              <a:gd name="T68" fmla="*/ 6517 w 8160"/>
              <a:gd name="T69" fmla="*/ 5542 h 8054"/>
              <a:gd name="T70" fmla="*/ 6604 w 8160"/>
              <a:gd name="T71" fmla="*/ 5693 h 8054"/>
              <a:gd name="T72" fmla="*/ 5092 w 8160"/>
              <a:gd name="T73" fmla="*/ 5693 h 8054"/>
              <a:gd name="T74" fmla="*/ 5256 w 8160"/>
              <a:gd name="T75" fmla="*/ 5693 h 8054"/>
              <a:gd name="T76" fmla="*/ 5256 w 8160"/>
              <a:gd name="T77" fmla="*/ 6955 h 8054"/>
              <a:gd name="T78" fmla="*/ 5357 w 8160"/>
              <a:gd name="T79" fmla="*/ 7055 h 8054"/>
              <a:gd name="T80" fmla="*/ 5609 w 8160"/>
              <a:gd name="T81" fmla="*/ 7055 h 8054"/>
              <a:gd name="T82" fmla="*/ 5710 w 8160"/>
              <a:gd name="T83" fmla="*/ 6955 h 8054"/>
              <a:gd name="T84" fmla="*/ 5710 w 8160"/>
              <a:gd name="T85" fmla="*/ 5693 h 8054"/>
              <a:gd name="T86" fmla="*/ 5874 w 8160"/>
              <a:gd name="T87" fmla="*/ 5693 h 8054"/>
              <a:gd name="T88" fmla="*/ 5961 w 8160"/>
              <a:gd name="T89" fmla="*/ 5542 h 8054"/>
              <a:gd name="T90" fmla="*/ 5570 w 8160"/>
              <a:gd name="T91" fmla="*/ 4865 h 8054"/>
              <a:gd name="T92" fmla="*/ 5396 w 8160"/>
              <a:gd name="T93" fmla="*/ 4865 h 8054"/>
              <a:gd name="T94" fmla="*/ 5005 w 8160"/>
              <a:gd name="T95" fmla="*/ 5542 h 8054"/>
              <a:gd name="T96" fmla="*/ 5092 w 8160"/>
              <a:gd name="T97" fmla="*/ 5693 h 8054"/>
              <a:gd name="T98" fmla="*/ 7665 w 8160"/>
              <a:gd name="T99" fmla="*/ 7348 h 8054"/>
              <a:gd name="T100" fmla="*/ 7614 w 8160"/>
              <a:gd name="T101" fmla="*/ 7298 h 8054"/>
              <a:gd name="T102" fmla="*/ 4833 w 8160"/>
              <a:gd name="T103" fmla="*/ 7298 h 8054"/>
              <a:gd name="T104" fmla="*/ 4782 w 8160"/>
              <a:gd name="T105" fmla="*/ 7348 h 8054"/>
              <a:gd name="T106" fmla="*/ 4782 w 8160"/>
              <a:gd name="T107" fmla="*/ 7499 h 8054"/>
              <a:gd name="T108" fmla="*/ 4833 w 8160"/>
              <a:gd name="T109" fmla="*/ 7550 h 8054"/>
              <a:gd name="T110" fmla="*/ 7614 w 8160"/>
              <a:gd name="T111" fmla="*/ 7550 h 8054"/>
              <a:gd name="T112" fmla="*/ 7665 w 8160"/>
              <a:gd name="T113" fmla="*/ 7499 h 8054"/>
              <a:gd name="T114" fmla="*/ 7665 w 8160"/>
              <a:gd name="T115" fmla="*/ 7348 h 8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160" h="8054">
                <a:moveTo>
                  <a:pt x="1595" y="0"/>
                </a:moveTo>
                <a:lnTo>
                  <a:pt x="3873" y="0"/>
                </a:lnTo>
                <a:lnTo>
                  <a:pt x="3661" y="1698"/>
                </a:lnTo>
                <a:lnTo>
                  <a:pt x="0" y="1698"/>
                </a:lnTo>
                <a:lnTo>
                  <a:pt x="1202" y="190"/>
                </a:lnTo>
                <a:cubicBezTo>
                  <a:pt x="1297" y="70"/>
                  <a:pt x="1442" y="0"/>
                  <a:pt x="1595" y="0"/>
                </a:cubicBezTo>
                <a:close/>
                <a:moveTo>
                  <a:pt x="6565" y="0"/>
                </a:moveTo>
                <a:lnTo>
                  <a:pt x="4287" y="0"/>
                </a:lnTo>
                <a:lnTo>
                  <a:pt x="4499" y="1698"/>
                </a:lnTo>
                <a:lnTo>
                  <a:pt x="8160" y="1698"/>
                </a:lnTo>
                <a:lnTo>
                  <a:pt x="6958" y="190"/>
                </a:lnTo>
                <a:cubicBezTo>
                  <a:pt x="6863" y="70"/>
                  <a:pt x="6718" y="0"/>
                  <a:pt x="6565" y="0"/>
                </a:cubicBezTo>
                <a:close/>
                <a:moveTo>
                  <a:pt x="8160" y="1989"/>
                </a:moveTo>
                <a:lnTo>
                  <a:pt x="8160" y="7425"/>
                </a:lnTo>
                <a:cubicBezTo>
                  <a:pt x="8160" y="7772"/>
                  <a:pt x="7879" y="8054"/>
                  <a:pt x="7531" y="8054"/>
                </a:cubicBezTo>
                <a:lnTo>
                  <a:pt x="629" y="8054"/>
                </a:lnTo>
                <a:cubicBezTo>
                  <a:pt x="281" y="8054"/>
                  <a:pt x="0" y="7772"/>
                  <a:pt x="0" y="7425"/>
                </a:cubicBezTo>
                <a:lnTo>
                  <a:pt x="0" y="1989"/>
                </a:lnTo>
                <a:lnTo>
                  <a:pt x="3661" y="1989"/>
                </a:lnTo>
                <a:lnTo>
                  <a:pt x="3661" y="4134"/>
                </a:lnTo>
                <a:lnTo>
                  <a:pt x="4499" y="4134"/>
                </a:lnTo>
                <a:lnTo>
                  <a:pt x="4499" y="1989"/>
                </a:lnTo>
                <a:lnTo>
                  <a:pt x="8160" y="1989"/>
                </a:lnTo>
                <a:close/>
                <a:moveTo>
                  <a:pt x="6604" y="5693"/>
                </a:moveTo>
                <a:lnTo>
                  <a:pt x="6768" y="5693"/>
                </a:lnTo>
                <a:lnTo>
                  <a:pt x="6768" y="6955"/>
                </a:lnTo>
                <a:cubicBezTo>
                  <a:pt x="6768" y="7010"/>
                  <a:pt x="6813" y="7055"/>
                  <a:pt x="6869" y="7055"/>
                </a:cubicBezTo>
                <a:lnTo>
                  <a:pt x="7121" y="7055"/>
                </a:lnTo>
                <a:cubicBezTo>
                  <a:pt x="7177" y="7055"/>
                  <a:pt x="7222" y="7010"/>
                  <a:pt x="7222" y="6955"/>
                </a:cubicBezTo>
                <a:lnTo>
                  <a:pt x="7222" y="5693"/>
                </a:lnTo>
                <a:lnTo>
                  <a:pt x="7386" y="5693"/>
                </a:lnTo>
                <a:cubicBezTo>
                  <a:pt x="7464" y="5693"/>
                  <a:pt x="7512" y="5609"/>
                  <a:pt x="7473" y="5542"/>
                </a:cubicBezTo>
                <a:lnTo>
                  <a:pt x="7082" y="4865"/>
                </a:lnTo>
                <a:cubicBezTo>
                  <a:pt x="7044" y="4798"/>
                  <a:pt x="6947" y="4798"/>
                  <a:pt x="6908" y="4865"/>
                </a:cubicBezTo>
                <a:lnTo>
                  <a:pt x="6517" y="5542"/>
                </a:lnTo>
                <a:cubicBezTo>
                  <a:pt x="6478" y="5609"/>
                  <a:pt x="6527" y="5693"/>
                  <a:pt x="6604" y="5693"/>
                </a:cubicBezTo>
                <a:close/>
                <a:moveTo>
                  <a:pt x="5092" y="5693"/>
                </a:moveTo>
                <a:lnTo>
                  <a:pt x="5256" y="5693"/>
                </a:lnTo>
                <a:lnTo>
                  <a:pt x="5256" y="6955"/>
                </a:lnTo>
                <a:cubicBezTo>
                  <a:pt x="5256" y="7010"/>
                  <a:pt x="5301" y="7055"/>
                  <a:pt x="5357" y="7055"/>
                </a:cubicBezTo>
                <a:lnTo>
                  <a:pt x="5609" y="7055"/>
                </a:lnTo>
                <a:cubicBezTo>
                  <a:pt x="5665" y="7055"/>
                  <a:pt x="5710" y="7010"/>
                  <a:pt x="5710" y="6955"/>
                </a:cubicBezTo>
                <a:lnTo>
                  <a:pt x="5710" y="5693"/>
                </a:lnTo>
                <a:lnTo>
                  <a:pt x="5874" y="5693"/>
                </a:lnTo>
                <a:cubicBezTo>
                  <a:pt x="5951" y="5693"/>
                  <a:pt x="6000" y="5609"/>
                  <a:pt x="5961" y="5542"/>
                </a:cubicBezTo>
                <a:lnTo>
                  <a:pt x="5570" y="4865"/>
                </a:lnTo>
                <a:cubicBezTo>
                  <a:pt x="5531" y="4798"/>
                  <a:pt x="5434" y="4798"/>
                  <a:pt x="5396" y="4865"/>
                </a:cubicBezTo>
                <a:lnTo>
                  <a:pt x="5005" y="5542"/>
                </a:lnTo>
                <a:cubicBezTo>
                  <a:pt x="4966" y="5609"/>
                  <a:pt x="5015" y="5693"/>
                  <a:pt x="5092" y="5693"/>
                </a:cubicBezTo>
                <a:close/>
                <a:moveTo>
                  <a:pt x="7665" y="7348"/>
                </a:moveTo>
                <a:cubicBezTo>
                  <a:pt x="7665" y="7320"/>
                  <a:pt x="7642" y="7298"/>
                  <a:pt x="7614" y="7298"/>
                </a:cubicBezTo>
                <a:lnTo>
                  <a:pt x="4833" y="7298"/>
                </a:lnTo>
                <a:cubicBezTo>
                  <a:pt x="4805" y="7298"/>
                  <a:pt x="4782" y="7320"/>
                  <a:pt x="4782" y="7348"/>
                </a:cubicBezTo>
                <a:lnTo>
                  <a:pt x="4782" y="7499"/>
                </a:lnTo>
                <a:cubicBezTo>
                  <a:pt x="4782" y="7527"/>
                  <a:pt x="4805" y="7550"/>
                  <a:pt x="4833" y="7550"/>
                </a:cubicBezTo>
                <a:lnTo>
                  <a:pt x="7614" y="7550"/>
                </a:lnTo>
                <a:cubicBezTo>
                  <a:pt x="7642" y="7550"/>
                  <a:pt x="7665" y="7527"/>
                  <a:pt x="7665" y="7499"/>
                </a:cubicBezTo>
                <a:lnTo>
                  <a:pt x="7665" y="7348"/>
                </a:lnTo>
                <a:close/>
              </a:path>
            </a:pathLst>
          </a:custGeom>
          <a:solidFill>
            <a:schemeClr val="bg1"/>
          </a:solidFill>
          <a:ln>
            <a:noFill/>
          </a:ln>
        </p:spPr>
      </p:sp>
      <p:sp>
        <p:nvSpPr>
          <p:cNvPr id="63" name="round-wall-clock_16314"/>
          <p:cNvSpPr>
            <a:spLocks noChangeAspect="1"/>
          </p:cNvSpPr>
          <p:nvPr/>
        </p:nvSpPr>
        <p:spPr bwMode="auto">
          <a:xfrm>
            <a:off x="7292203" y="3577136"/>
            <a:ext cx="794110" cy="792908"/>
          </a:xfrm>
          <a:custGeom>
            <a:avLst/>
            <a:gdLst>
              <a:gd name="connsiteX0" fmla="*/ 302902 w 605874"/>
              <a:gd name="connsiteY0" fmla="*/ 455288 h 604957"/>
              <a:gd name="connsiteX1" fmla="*/ 331728 w 605874"/>
              <a:gd name="connsiteY1" fmla="*/ 484079 h 604957"/>
              <a:gd name="connsiteX2" fmla="*/ 302902 w 605874"/>
              <a:gd name="connsiteY2" fmla="*/ 512870 h 604957"/>
              <a:gd name="connsiteX3" fmla="*/ 274076 w 605874"/>
              <a:gd name="connsiteY3" fmla="*/ 484079 h 604957"/>
              <a:gd name="connsiteX4" fmla="*/ 302902 w 605874"/>
              <a:gd name="connsiteY4" fmla="*/ 455288 h 604957"/>
              <a:gd name="connsiteX5" fmla="*/ 472611 w 605874"/>
              <a:gd name="connsiteY5" fmla="*/ 277957 h 604957"/>
              <a:gd name="connsiteX6" fmla="*/ 501437 w 605874"/>
              <a:gd name="connsiteY6" fmla="*/ 306748 h 604957"/>
              <a:gd name="connsiteX7" fmla="*/ 472611 w 605874"/>
              <a:gd name="connsiteY7" fmla="*/ 335539 h 604957"/>
              <a:gd name="connsiteX8" fmla="*/ 443785 w 605874"/>
              <a:gd name="connsiteY8" fmla="*/ 306748 h 604957"/>
              <a:gd name="connsiteX9" fmla="*/ 472611 w 605874"/>
              <a:gd name="connsiteY9" fmla="*/ 277957 h 604957"/>
              <a:gd name="connsiteX10" fmla="*/ 129276 w 605874"/>
              <a:gd name="connsiteY10" fmla="*/ 277957 h 604957"/>
              <a:gd name="connsiteX11" fmla="*/ 158067 w 605874"/>
              <a:gd name="connsiteY11" fmla="*/ 306748 h 604957"/>
              <a:gd name="connsiteX12" fmla="*/ 129276 w 605874"/>
              <a:gd name="connsiteY12" fmla="*/ 335539 h 604957"/>
              <a:gd name="connsiteX13" fmla="*/ 100485 w 605874"/>
              <a:gd name="connsiteY13" fmla="*/ 306748 h 604957"/>
              <a:gd name="connsiteX14" fmla="*/ 129276 w 605874"/>
              <a:gd name="connsiteY14" fmla="*/ 277957 h 604957"/>
              <a:gd name="connsiteX15" fmla="*/ 302407 w 605874"/>
              <a:gd name="connsiteY15" fmla="*/ 189186 h 604957"/>
              <a:gd name="connsiteX16" fmla="*/ 318389 w 605874"/>
              <a:gd name="connsiteY16" fmla="*/ 205154 h 604957"/>
              <a:gd name="connsiteX17" fmla="*/ 318389 w 605874"/>
              <a:gd name="connsiteY17" fmla="*/ 305796 h 604957"/>
              <a:gd name="connsiteX18" fmla="*/ 394779 w 605874"/>
              <a:gd name="connsiteY18" fmla="*/ 305796 h 604957"/>
              <a:gd name="connsiteX19" fmla="*/ 410761 w 605874"/>
              <a:gd name="connsiteY19" fmla="*/ 321617 h 604957"/>
              <a:gd name="connsiteX20" fmla="*/ 394779 w 605874"/>
              <a:gd name="connsiteY20" fmla="*/ 337585 h 604957"/>
              <a:gd name="connsiteX21" fmla="*/ 302407 w 605874"/>
              <a:gd name="connsiteY21" fmla="*/ 337585 h 604957"/>
              <a:gd name="connsiteX22" fmla="*/ 286425 w 605874"/>
              <a:gd name="connsiteY22" fmla="*/ 321617 h 604957"/>
              <a:gd name="connsiteX23" fmla="*/ 286425 w 605874"/>
              <a:gd name="connsiteY23" fmla="*/ 205154 h 604957"/>
              <a:gd name="connsiteX24" fmla="*/ 302407 w 605874"/>
              <a:gd name="connsiteY24" fmla="*/ 189186 h 604957"/>
              <a:gd name="connsiteX25" fmla="*/ 302902 w 605874"/>
              <a:gd name="connsiteY25" fmla="*/ 92088 h 604957"/>
              <a:gd name="connsiteX26" fmla="*/ 331728 w 605874"/>
              <a:gd name="connsiteY26" fmla="*/ 120879 h 604957"/>
              <a:gd name="connsiteX27" fmla="*/ 302902 w 605874"/>
              <a:gd name="connsiteY27" fmla="*/ 149670 h 604957"/>
              <a:gd name="connsiteX28" fmla="*/ 274076 w 605874"/>
              <a:gd name="connsiteY28" fmla="*/ 120879 h 604957"/>
              <a:gd name="connsiteX29" fmla="*/ 302902 w 605874"/>
              <a:gd name="connsiteY29" fmla="*/ 92088 h 604957"/>
              <a:gd name="connsiteX30" fmla="*/ 302864 w 605874"/>
              <a:gd name="connsiteY30" fmla="*/ 74393 h 604957"/>
              <a:gd name="connsiteX31" fmla="*/ 74506 w 605874"/>
              <a:gd name="connsiteY31" fmla="*/ 302406 h 604957"/>
              <a:gd name="connsiteX32" fmla="*/ 302864 w 605874"/>
              <a:gd name="connsiteY32" fmla="*/ 530564 h 604957"/>
              <a:gd name="connsiteX33" fmla="*/ 531368 w 605874"/>
              <a:gd name="connsiteY33" fmla="*/ 302406 h 604957"/>
              <a:gd name="connsiteX34" fmla="*/ 302864 w 605874"/>
              <a:gd name="connsiteY34" fmla="*/ 74393 h 604957"/>
              <a:gd name="connsiteX35" fmla="*/ 302864 w 605874"/>
              <a:gd name="connsiteY35" fmla="*/ 0 h 604957"/>
              <a:gd name="connsiteX36" fmla="*/ 605874 w 605874"/>
              <a:gd name="connsiteY36" fmla="*/ 302406 h 604957"/>
              <a:gd name="connsiteX37" fmla="*/ 302864 w 605874"/>
              <a:gd name="connsiteY37" fmla="*/ 604957 h 604957"/>
              <a:gd name="connsiteX38" fmla="*/ 0 w 605874"/>
              <a:gd name="connsiteY38" fmla="*/ 302406 h 604957"/>
              <a:gd name="connsiteX39" fmla="*/ 302864 w 605874"/>
              <a:gd name="connsiteY39" fmla="*/ 0 h 604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605874" h="604957">
                <a:moveTo>
                  <a:pt x="302902" y="455288"/>
                </a:moveTo>
                <a:cubicBezTo>
                  <a:pt x="318822" y="455288"/>
                  <a:pt x="331728" y="468178"/>
                  <a:pt x="331728" y="484079"/>
                </a:cubicBezTo>
                <a:cubicBezTo>
                  <a:pt x="331728" y="499980"/>
                  <a:pt x="318822" y="512870"/>
                  <a:pt x="302902" y="512870"/>
                </a:cubicBezTo>
                <a:cubicBezTo>
                  <a:pt x="286982" y="512870"/>
                  <a:pt x="274076" y="499980"/>
                  <a:pt x="274076" y="484079"/>
                </a:cubicBezTo>
                <a:cubicBezTo>
                  <a:pt x="274076" y="468178"/>
                  <a:pt x="286982" y="455288"/>
                  <a:pt x="302902" y="455288"/>
                </a:cubicBezTo>
                <a:close/>
                <a:moveTo>
                  <a:pt x="472611" y="277957"/>
                </a:moveTo>
                <a:cubicBezTo>
                  <a:pt x="488531" y="277957"/>
                  <a:pt x="501437" y="290847"/>
                  <a:pt x="501437" y="306748"/>
                </a:cubicBezTo>
                <a:cubicBezTo>
                  <a:pt x="501437" y="322649"/>
                  <a:pt x="488531" y="335539"/>
                  <a:pt x="472611" y="335539"/>
                </a:cubicBezTo>
                <a:cubicBezTo>
                  <a:pt x="456691" y="335539"/>
                  <a:pt x="443785" y="322649"/>
                  <a:pt x="443785" y="306748"/>
                </a:cubicBezTo>
                <a:cubicBezTo>
                  <a:pt x="443785" y="290847"/>
                  <a:pt x="456691" y="277957"/>
                  <a:pt x="472611" y="277957"/>
                </a:cubicBezTo>
                <a:close/>
                <a:moveTo>
                  <a:pt x="129276" y="277957"/>
                </a:moveTo>
                <a:cubicBezTo>
                  <a:pt x="145177" y="277957"/>
                  <a:pt x="158067" y="290847"/>
                  <a:pt x="158067" y="306748"/>
                </a:cubicBezTo>
                <a:cubicBezTo>
                  <a:pt x="158067" y="322649"/>
                  <a:pt x="145177" y="335539"/>
                  <a:pt x="129276" y="335539"/>
                </a:cubicBezTo>
                <a:cubicBezTo>
                  <a:pt x="113375" y="335539"/>
                  <a:pt x="100485" y="322649"/>
                  <a:pt x="100485" y="306748"/>
                </a:cubicBezTo>
                <a:cubicBezTo>
                  <a:pt x="100485" y="290847"/>
                  <a:pt x="113375" y="277957"/>
                  <a:pt x="129276" y="277957"/>
                </a:cubicBezTo>
                <a:close/>
                <a:moveTo>
                  <a:pt x="302407" y="189186"/>
                </a:moveTo>
                <a:cubicBezTo>
                  <a:pt x="311204" y="189186"/>
                  <a:pt x="318389" y="196218"/>
                  <a:pt x="318389" y="205154"/>
                </a:cubicBezTo>
                <a:lnTo>
                  <a:pt x="318389" y="305796"/>
                </a:lnTo>
                <a:lnTo>
                  <a:pt x="394779" y="305796"/>
                </a:lnTo>
                <a:cubicBezTo>
                  <a:pt x="403576" y="305796"/>
                  <a:pt x="410761" y="312828"/>
                  <a:pt x="410761" y="321617"/>
                </a:cubicBezTo>
                <a:cubicBezTo>
                  <a:pt x="410761" y="330554"/>
                  <a:pt x="403576" y="337585"/>
                  <a:pt x="394779" y="337585"/>
                </a:cubicBezTo>
                <a:lnTo>
                  <a:pt x="302407" y="337585"/>
                </a:lnTo>
                <a:cubicBezTo>
                  <a:pt x="293610" y="337585"/>
                  <a:pt x="286425" y="330554"/>
                  <a:pt x="286425" y="321617"/>
                </a:cubicBezTo>
                <a:lnTo>
                  <a:pt x="286425" y="205154"/>
                </a:lnTo>
                <a:cubicBezTo>
                  <a:pt x="286425" y="196218"/>
                  <a:pt x="293610" y="189186"/>
                  <a:pt x="302407" y="189186"/>
                </a:cubicBezTo>
                <a:close/>
                <a:moveTo>
                  <a:pt x="302902" y="92088"/>
                </a:moveTo>
                <a:cubicBezTo>
                  <a:pt x="318822" y="92088"/>
                  <a:pt x="331728" y="104978"/>
                  <a:pt x="331728" y="120879"/>
                </a:cubicBezTo>
                <a:cubicBezTo>
                  <a:pt x="331728" y="136780"/>
                  <a:pt x="318822" y="149670"/>
                  <a:pt x="302902" y="149670"/>
                </a:cubicBezTo>
                <a:cubicBezTo>
                  <a:pt x="286982" y="149670"/>
                  <a:pt x="274076" y="136780"/>
                  <a:pt x="274076" y="120879"/>
                </a:cubicBezTo>
                <a:cubicBezTo>
                  <a:pt x="274076" y="104978"/>
                  <a:pt x="286982" y="92088"/>
                  <a:pt x="302902" y="92088"/>
                </a:cubicBezTo>
                <a:close/>
                <a:moveTo>
                  <a:pt x="302864" y="74393"/>
                </a:moveTo>
                <a:cubicBezTo>
                  <a:pt x="176878" y="74393"/>
                  <a:pt x="74506" y="176757"/>
                  <a:pt x="74506" y="302406"/>
                </a:cubicBezTo>
                <a:cubicBezTo>
                  <a:pt x="74506" y="428200"/>
                  <a:pt x="176878" y="530564"/>
                  <a:pt x="302864" y="530564"/>
                </a:cubicBezTo>
                <a:cubicBezTo>
                  <a:pt x="428849" y="530564"/>
                  <a:pt x="531368" y="428200"/>
                  <a:pt x="531368" y="302406"/>
                </a:cubicBezTo>
                <a:cubicBezTo>
                  <a:pt x="531368" y="176610"/>
                  <a:pt x="428849" y="74393"/>
                  <a:pt x="302864" y="74393"/>
                </a:cubicBezTo>
                <a:close/>
                <a:moveTo>
                  <a:pt x="302864" y="0"/>
                </a:moveTo>
                <a:cubicBezTo>
                  <a:pt x="469915" y="0"/>
                  <a:pt x="605874" y="135753"/>
                  <a:pt x="605874" y="302406"/>
                </a:cubicBezTo>
                <a:cubicBezTo>
                  <a:pt x="605874" y="469204"/>
                  <a:pt x="469915" y="604957"/>
                  <a:pt x="302864" y="604957"/>
                </a:cubicBezTo>
                <a:cubicBezTo>
                  <a:pt x="135959" y="604957"/>
                  <a:pt x="0" y="469204"/>
                  <a:pt x="0" y="302406"/>
                </a:cubicBezTo>
                <a:cubicBezTo>
                  <a:pt x="0" y="135753"/>
                  <a:pt x="135959" y="0"/>
                  <a:pt x="302864" y="0"/>
                </a:cubicBezTo>
                <a:close/>
              </a:path>
            </a:pathLst>
          </a:custGeom>
          <a:solidFill>
            <a:schemeClr val="bg1"/>
          </a:solidFill>
          <a:ln>
            <a:noFill/>
          </a:ln>
        </p:spPr>
      </p:sp>
      <p:sp>
        <p:nvSpPr>
          <p:cNvPr id="64" name="business-bars-graphic_15237"/>
          <p:cNvSpPr>
            <a:spLocks noChangeAspect="1"/>
          </p:cNvSpPr>
          <p:nvPr/>
        </p:nvSpPr>
        <p:spPr bwMode="auto">
          <a:xfrm>
            <a:off x="4638632" y="3023672"/>
            <a:ext cx="609685" cy="550879"/>
          </a:xfrm>
          <a:custGeom>
            <a:avLst/>
            <a:gdLst>
              <a:gd name="connsiteX0" fmla="*/ 41158 w 584292"/>
              <a:gd name="connsiteY0" fmla="*/ 446576 h 527936"/>
              <a:gd name="connsiteX1" fmla="*/ 543134 w 584292"/>
              <a:gd name="connsiteY1" fmla="*/ 446576 h 527936"/>
              <a:gd name="connsiteX2" fmla="*/ 584292 w 584292"/>
              <a:gd name="connsiteY2" fmla="*/ 487659 h 527936"/>
              <a:gd name="connsiteX3" fmla="*/ 543134 w 584292"/>
              <a:gd name="connsiteY3" fmla="*/ 527936 h 527936"/>
              <a:gd name="connsiteX4" fmla="*/ 41158 w 584292"/>
              <a:gd name="connsiteY4" fmla="*/ 527936 h 527936"/>
              <a:gd name="connsiteX5" fmla="*/ 0 w 584292"/>
              <a:gd name="connsiteY5" fmla="*/ 487659 h 527936"/>
              <a:gd name="connsiteX6" fmla="*/ 41158 w 584292"/>
              <a:gd name="connsiteY6" fmla="*/ 446576 h 527936"/>
              <a:gd name="connsiteX7" fmla="*/ 62981 w 584292"/>
              <a:gd name="connsiteY7" fmla="*/ 268438 h 527936"/>
              <a:gd name="connsiteX8" fmla="*/ 172707 w 584292"/>
              <a:gd name="connsiteY8" fmla="*/ 268438 h 527936"/>
              <a:gd name="connsiteX9" fmla="*/ 193684 w 584292"/>
              <a:gd name="connsiteY9" fmla="*/ 289386 h 527936"/>
              <a:gd name="connsiteX10" fmla="*/ 193684 w 584292"/>
              <a:gd name="connsiteY10" fmla="*/ 409434 h 527936"/>
              <a:gd name="connsiteX11" fmla="*/ 172707 w 584292"/>
              <a:gd name="connsiteY11" fmla="*/ 430382 h 527936"/>
              <a:gd name="connsiteX12" fmla="*/ 62981 w 584292"/>
              <a:gd name="connsiteY12" fmla="*/ 430382 h 527936"/>
              <a:gd name="connsiteX13" fmla="*/ 41198 w 584292"/>
              <a:gd name="connsiteY13" fmla="*/ 409434 h 527936"/>
              <a:gd name="connsiteX14" fmla="*/ 41198 w 584292"/>
              <a:gd name="connsiteY14" fmla="*/ 289386 h 527936"/>
              <a:gd name="connsiteX15" fmla="*/ 62981 w 584292"/>
              <a:gd name="connsiteY15" fmla="*/ 268438 h 527936"/>
              <a:gd name="connsiteX16" fmla="*/ 411585 w 584292"/>
              <a:gd name="connsiteY16" fmla="*/ 158834 h 527936"/>
              <a:gd name="connsiteX17" fmla="*/ 521311 w 584292"/>
              <a:gd name="connsiteY17" fmla="*/ 158834 h 527936"/>
              <a:gd name="connsiteX18" fmla="*/ 543094 w 584292"/>
              <a:gd name="connsiteY18" fmla="*/ 180590 h 527936"/>
              <a:gd name="connsiteX19" fmla="*/ 543094 w 584292"/>
              <a:gd name="connsiteY19" fmla="*/ 409431 h 527936"/>
              <a:gd name="connsiteX20" fmla="*/ 521311 w 584292"/>
              <a:gd name="connsiteY20" fmla="*/ 430381 h 527936"/>
              <a:gd name="connsiteX21" fmla="*/ 411585 w 584292"/>
              <a:gd name="connsiteY21" fmla="*/ 430381 h 527936"/>
              <a:gd name="connsiteX22" fmla="*/ 390608 w 584292"/>
              <a:gd name="connsiteY22" fmla="*/ 409431 h 527936"/>
              <a:gd name="connsiteX23" fmla="*/ 390608 w 584292"/>
              <a:gd name="connsiteY23" fmla="*/ 180590 h 527936"/>
              <a:gd name="connsiteX24" fmla="*/ 411585 w 584292"/>
              <a:gd name="connsiteY24" fmla="*/ 158834 h 527936"/>
              <a:gd name="connsiteX25" fmla="*/ 237226 w 584292"/>
              <a:gd name="connsiteY25" fmla="*/ 0 h 527936"/>
              <a:gd name="connsiteX26" fmla="*/ 347066 w 584292"/>
              <a:gd name="connsiteY26" fmla="*/ 0 h 527936"/>
              <a:gd name="connsiteX27" fmla="*/ 368065 w 584292"/>
              <a:gd name="connsiteY27" fmla="*/ 21761 h 527936"/>
              <a:gd name="connsiteX28" fmla="*/ 368065 w 584292"/>
              <a:gd name="connsiteY28" fmla="*/ 409426 h 527936"/>
              <a:gd name="connsiteX29" fmla="*/ 347066 w 584292"/>
              <a:gd name="connsiteY29" fmla="*/ 430381 h 527936"/>
              <a:gd name="connsiteX30" fmla="*/ 237226 w 584292"/>
              <a:gd name="connsiteY30" fmla="*/ 430381 h 527936"/>
              <a:gd name="connsiteX31" fmla="*/ 216227 w 584292"/>
              <a:gd name="connsiteY31" fmla="*/ 409426 h 527936"/>
              <a:gd name="connsiteX32" fmla="*/ 216227 w 584292"/>
              <a:gd name="connsiteY32" fmla="*/ 21761 h 527936"/>
              <a:gd name="connsiteX33" fmla="*/ 237226 w 584292"/>
              <a:gd name="connsiteY33" fmla="*/ 0 h 527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84292" h="527936">
                <a:moveTo>
                  <a:pt x="41158" y="446576"/>
                </a:moveTo>
                <a:lnTo>
                  <a:pt x="543134" y="446576"/>
                </a:lnTo>
                <a:cubicBezTo>
                  <a:pt x="565730" y="446576"/>
                  <a:pt x="584292" y="465104"/>
                  <a:pt x="584292" y="487659"/>
                </a:cubicBezTo>
                <a:cubicBezTo>
                  <a:pt x="584292" y="510214"/>
                  <a:pt x="565730" y="527936"/>
                  <a:pt x="543134" y="527936"/>
                </a:cubicBezTo>
                <a:lnTo>
                  <a:pt x="41158" y="527936"/>
                </a:lnTo>
                <a:cubicBezTo>
                  <a:pt x="18562" y="527936"/>
                  <a:pt x="0" y="510214"/>
                  <a:pt x="0" y="487659"/>
                </a:cubicBezTo>
                <a:cubicBezTo>
                  <a:pt x="0" y="465104"/>
                  <a:pt x="18562" y="446576"/>
                  <a:pt x="41158" y="446576"/>
                </a:cubicBezTo>
                <a:close/>
                <a:moveTo>
                  <a:pt x="62981" y="268438"/>
                </a:moveTo>
                <a:lnTo>
                  <a:pt x="172707" y="268438"/>
                </a:lnTo>
                <a:cubicBezTo>
                  <a:pt x="184002" y="268438"/>
                  <a:pt x="193684" y="278106"/>
                  <a:pt x="193684" y="289386"/>
                </a:cubicBezTo>
                <a:lnTo>
                  <a:pt x="193684" y="409434"/>
                </a:lnTo>
                <a:cubicBezTo>
                  <a:pt x="193684" y="420714"/>
                  <a:pt x="184002" y="430382"/>
                  <a:pt x="172707" y="430382"/>
                </a:cubicBezTo>
                <a:lnTo>
                  <a:pt x="62981" y="430382"/>
                </a:lnTo>
                <a:cubicBezTo>
                  <a:pt x="50879" y="430382"/>
                  <a:pt x="41198" y="420714"/>
                  <a:pt x="41198" y="409434"/>
                </a:cubicBezTo>
                <a:lnTo>
                  <a:pt x="41198" y="289386"/>
                </a:lnTo>
                <a:cubicBezTo>
                  <a:pt x="41198" y="278106"/>
                  <a:pt x="50879" y="268438"/>
                  <a:pt x="62981" y="268438"/>
                </a:cubicBezTo>
                <a:close/>
                <a:moveTo>
                  <a:pt x="411585" y="158834"/>
                </a:moveTo>
                <a:lnTo>
                  <a:pt x="521311" y="158834"/>
                </a:lnTo>
                <a:cubicBezTo>
                  <a:pt x="533413" y="158834"/>
                  <a:pt x="543094" y="168503"/>
                  <a:pt x="543094" y="180590"/>
                </a:cubicBezTo>
                <a:lnTo>
                  <a:pt x="543094" y="409431"/>
                </a:lnTo>
                <a:cubicBezTo>
                  <a:pt x="543094" y="420712"/>
                  <a:pt x="533413" y="430381"/>
                  <a:pt x="521311" y="430381"/>
                </a:cubicBezTo>
                <a:lnTo>
                  <a:pt x="411585" y="430381"/>
                </a:lnTo>
                <a:cubicBezTo>
                  <a:pt x="400290" y="430381"/>
                  <a:pt x="390608" y="420712"/>
                  <a:pt x="390608" y="409431"/>
                </a:cubicBezTo>
                <a:lnTo>
                  <a:pt x="390608" y="180590"/>
                </a:lnTo>
                <a:cubicBezTo>
                  <a:pt x="390608" y="168503"/>
                  <a:pt x="400290" y="158834"/>
                  <a:pt x="411585" y="158834"/>
                </a:cubicBezTo>
                <a:close/>
                <a:moveTo>
                  <a:pt x="237226" y="0"/>
                </a:moveTo>
                <a:lnTo>
                  <a:pt x="347066" y="0"/>
                </a:lnTo>
                <a:cubicBezTo>
                  <a:pt x="358373" y="0"/>
                  <a:pt x="368065" y="9672"/>
                  <a:pt x="368065" y="21761"/>
                </a:cubicBezTo>
                <a:lnTo>
                  <a:pt x="368065" y="409426"/>
                </a:lnTo>
                <a:cubicBezTo>
                  <a:pt x="368065" y="420710"/>
                  <a:pt x="358373" y="430381"/>
                  <a:pt x="347066" y="430381"/>
                </a:cubicBezTo>
                <a:lnTo>
                  <a:pt x="237226" y="430381"/>
                </a:lnTo>
                <a:cubicBezTo>
                  <a:pt x="225111" y="430381"/>
                  <a:pt x="216227" y="420710"/>
                  <a:pt x="216227" y="409426"/>
                </a:cubicBezTo>
                <a:lnTo>
                  <a:pt x="216227" y="21761"/>
                </a:lnTo>
                <a:cubicBezTo>
                  <a:pt x="216227" y="9672"/>
                  <a:pt x="225111" y="0"/>
                  <a:pt x="237226" y="0"/>
                </a:cubicBezTo>
                <a:close/>
              </a:path>
            </a:pathLst>
          </a:custGeom>
          <a:solidFill>
            <a:schemeClr val="bg1"/>
          </a:solidFill>
          <a:ln>
            <a:noFill/>
          </a:ln>
        </p:spPr>
      </p:sp>
      <p:sp>
        <p:nvSpPr>
          <p:cNvPr id="3" name="文本框 2"/>
          <p:cNvSpPr txBox="1"/>
          <p:nvPr/>
        </p:nvSpPr>
        <p:spPr>
          <a:xfrm>
            <a:off x="1513205" y="772160"/>
            <a:ext cx="9683115" cy="5169535"/>
          </a:xfrm>
          <a:prstGeom prst="rect">
            <a:avLst/>
          </a:prstGeom>
          <a:noFill/>
        </p:spPr>
        <p:txBody>
          <a:bodyPr wrap="square" rtlCol="0">
            <a:spAutoFit/>
          </a:bodyPr>
          <a:p>
            <a:pPr algn="l" fontAlgn="auto">
              <a:lnSpc>
                <a:spcPct val="150000"/>
              </a:lnSpc>
            </a:pPr>
            <a:r>
              <a:rPr lang="en-US" altLang="zh-CN" sz="2000">
                <a:sym typeface="+mn-ea"/>
              </a:rPr>
              <a:t>       </a:t>
            </a:r>
            <a:r>
              <a:rPr lang="zh-CN" altLang="en-US" sz="2000">
                <a:sym typeface="+mn-ea"/>
              </a:rPr>
              <a:t>Cohen 和 Schermer （2002</a:t>
            </a:r>
            <a:r>
              <a:rPr lang="en-US" altLang="zh-CN" sz="2000">
                <a:sym typeface="+mn-ea"/>
              </a:rPr>
              <a:t>)</a:t>
            </a:r>
            <a:r>
              <a:rPr lang="zh-CN" altLang="en-US" sz="2000">
                <a:sym typeface="+mn-ea"/>
              </a:rPr>
              <a:t>   用 社会学的观点研究了治疗性团体中的替罪羊现象，引入了团体(group)，团体自我（group self）和团体的道德序列（moralorder）的概念。 他们认为，</a:t>
            </a:r>
            <a:r>
              <a:rPr lang="zh-CN" altLang="en-US" sz="2000">
                <a:solidFill>
                  <a:srgbClr val="7030A0"/>
                </a:solidFill>
                <a:sym typeface="+mn-ea"/>
              </a:rPr>
              <a:t>团体是团体参与者内部进行互动性交流的产物；</a:t>
            </a:r>
            <a:r>
              <a:rPr lang="zh-CN" altLang="en-US" sz="2000">
                <a:sym typeface="+mn-ea"/>
              </a:rPr>
              <a:t>团体为成员的团体自我提供了情境性的支持，</a:t>
            </a:r>
            <a:r>
              <a:rPr lang="zh-CN" altLang="en-US" sz="2000">
                <a:solidFill>
                  <a:srgbClr val="7030A0"/>
                </a:solidFill>
                <a:sym typeface="+mn-ea"/>
              </a:rPr>
              <a:t>团体自我是个体多种多样整合较好的自我的一种，</a:t>
            </a:r>
            <a:r>
              <a:rPr lang="zh-CN" altLang="en-US" sz="2000">
                <a:sym typeface="+mn-ea"/>
              </a:rPr>
              <a:t>这些自我都包含个体所有的自我结构；成员与团体的关系中共同的、集体的体验使得他们容易获得对团体特征（诸如规范，价值观，信念和 气 氛）的相似的印象，这些是成员的团体自我的背景。 成员的团体自我的共同特征构成了团体的道德序列的结构成分。</a:t>
            </a:r>
            <a:endParaRPr lang="zh-CN" altLang="en-US" sz="2000"/>
          </a:p>
          <a:p>
            <a:pPr algn="l" fontAlgn="auto">
              <a:lnSpc>
                <a:spcPct val="150000"/>
              </a:lnSpc>
            </a:pPr>
            <a:r>
              <a:rPr lang="en-US" altLang="zh-CN" sz="2000">
                <a:sym typeface="+mn-ea"/>
              </a:rPr>
              <a:t>        </a:t>
            </a:r>
            <a:r>
              <a:rPr lang="zh-CN" altLang="en-US" sz="2000">
                <a:sym typeface="+mn-ea"/>
              </a:rPr>
              <a:t>Cohen 和Schermer 认为</a:t>
            </a:r>
            <a:r>
              <a:rPr lang="zh-CN" altLang="en-US" sz="2000">
                <a:solidFill>
                  <a:srgbClr val="7030A0"/>
                </a:solidFill>
                <a:sym typeface="+mn-ea"/>
              </a:rPr>
              <a:t>替罪羊是团体成员们所创造出来的现象，</a:t>
            </a:r>
            <a:r>
              <a:rPr lang="zh-CN" altLang="en-US" sz="2000">
                <a:sym typeface="+mn-ea"/>
              </a:rPr>
              <a:t> 当成员的团体自我，进而团体的道德序列遭遇威胁的时候， 容易出现这种现象，</a:t>
            </a:r>
            <a:r>
              <a:rPr lang="zh-CN" altLang="en-US" sz="2000">
                <a:solidFill>
                  <a:srgbClr val="7030A0"/>
                </a:solidFill>
                <a:sym typeface="+mn-ea"/>
              </a:rPr>
              <a:t>如团体的形成阶段，新成员加入时，有问题的患者侵越团体规范时，团体结束时，以及更换治疗师时</a:t>
            </a:r>
            <a:r>
              <a:rPr lang="zh-CN" altLang="en-US" sz="2000">
                <a:sym typeface="+mn-ea"/>
              </a:rPr>
              <a:t>。</a:t>
            </a:r>
            <a:endParaRPr lang="zh-CN" altLang="en-US" sz="2000"/>
          </a:p>
          <a:p>
            <a:pPr fontAlgn="auto">
              <a:lnSpc>
                <a:spcPct val="150000"/>
              </a:lnSpc>
            </a:pPr>
            <a:endParaRPr lang="zh-CN" altLang="en-US" sz="200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0-#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0-#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0-#ppt_w/2"/>
                                          </p:val>
                                        </p:tav>
                                        <p:tav tm="100000">
                                          <p:val>
                                            <p:strVal val="#ppt_x"/>
                                          </p:val>
                                        </p:tav>
                                      </p:tavLst>
                                    </p:anim>
                                    <p:anim calcmode="lin" valueType="num">
                                      <p:cBhvr additive="base">
                                        <p:cTn id="18" dur="500" fill="hold"/>
                                        <p:tgtEl>
                                          <p:spTgt spid="21"/>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0-#ppt_w/2"/>
                                          </p:val>
                                        </p:tav>
                                        <p:tav tm="100000">
                                          <p:val>
                                            <p:strVal val="#ppt_x"/>
                                          </p:val>
                                        </p:tav>
                                      </p:tavLst>
                                    </p:anim>
                                    <p:anim calcmode="lin" valueType="num">
                                      <p:cBhvr additive="base">
                                        <p:cTn id="22"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1752600" y="4172651"/>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标题一</a:t>
            </a:r>
            <a:endParaRPr lang="zh-CN" altLang="en-US" sz="2400" b="1" dirty="0">
              <a:solidFill>
                <a:schemeClr val="bg1"/>
              </a:solidFill>
              <a:cs typeface="+mn-ea"/>
              <a:sym typeface="+mn-lt"/>
            </a:endParaRPr>
          </a:p>
        </p:txBody>
      </p:sp>
      <p:sp>
        <p:nvSpPr>
          <p:cNvPr id="20" name="文本框 19"/>
          <p:cNvSpPr txBox="1"/>
          <p:nvPr/>
        </p:nvSpPr>
        <p:spPr>
          <a:xfrm>
            <a:off x="4362854" y="3681815"/>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标题二</a:t>
            </a:r>
            <a:endParaRPr lang="zh-CN" altLang="en-US" sz="2400" b="1" dirty="0">
              <a:solidFill>
                <a:schemeClr val="bg1"/>
              </a:solidFill>
              <a:cs typeface="+mn-ea"/>
              <a:sym typeface="+mn-lt"/>
            </a:endParaRPr>
          </a:p>
        </p:txBody>
      </p:sp>
      <p:sp>
        <p:nvSpPr>
          <p:cNvPr id="21" name="文本框 20"/>
          <p:cNvSpPr txBox="1"/>
          <p:nvPr/>
        </p:nvSpPr>
        <p:spPr>
          <a:xfrm>
            <a:off x="7136808" y="4473656"/>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标题三</a:t>
            </a:r>
            <a:endParaRPr lang="zh-CN" altLang="en-US" sz="2400" b="1" dirty="0">
              <a:solidFill>
                <a:schemeClr val="bg1"/>
              </a:solidFill>
              <a:cs typeface="+mn-ea"/>
              <a:sym typeface="+mn-lt"/>
            </a:endParaRPr>
          </a:p>
        </p:txBody>
      </p:sp>
      <p:sp>
        <p:nvSpPr>
          <p:cNvPr id="22" name="文本框 21"/>
          <p:cNvSpPr txBox="1"/>
          <p:nvPr/>
        </p:nvSpPr>
        <p:spPr>
          <a:xfrm>
            <a:off x="10328910" y="4211374"/>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标题四</a:t>
            </a:r>
            <a:endParaRPr lang="zh-CN" altLang="en-US" sz="2400" b="1" dirty="0">
              <a:solidFill>
                <a:schemeClr val="bg1"/>
              </a:solidFill>
              <a:cs typeface="+mn-ea"/>
              <a:sym typeface="+mn-lt"/>
            </a:endParaRPr>
          </a:p>
        </p:txBody>
      </p:sp>
      <p:grpSp>
        <p:nvGrpSpPr>
          <p:cNvPr id="6" name="组合 5"/>
          <p:cNvGrpSpPr/>
          <p:nvPr/>
        </p:nvGrpSpPr>
        <p:grpSpPr>
          <a:xfrm>
            <a:off x="50800" y="-62230"/>
            <a:ext cx="1409065" cy="2344420"/>
            <a:chOff x="-240846" y="-487413"/>
            <a:chExt cx="1833789" cy="4378326"/>
          </a:xfrm>
        </p:grpSpPr>
        <p:sp>
          <p:nvSpPr>
            <p:cNvPr id="23" name="Freeform 960"/>
            <p:cNvSpPr/>
            <p:nvPr/>
          </p:nvSpPr>
          <p:spPr bwMode="auto">
            <a:xfrm>
              <a:off x="-226332" y="-487413"/>
              <a:ext cx="1819275" cy="3271838"/>
            </a:xfrm>
            <a:custGeom>
              <a:avLst/>
              <a:gdLst>
                <a:gd name="T0" fmla="*/ 0 w 955"/>
                <a:gd name="T1" fmla="*/ 135 h 1719"/>
                <a:gd name="T2" fmla="*/ 134 w 955"/>
                <a:gd name="T3" fmla="*/ 58 h 1719"/>
                <a:gd name="T4" fmla="*/ 423 w 955"/>
                <a:gd name="T5" fmla="*/ 136 h 1719"/>
                <a:gd name="T6" fmla="*/ 897 w 955"/>
                <a:gd name="T7" fmla="*/ 957 h 1719"/>
                <a:gd name="T8" fmla="*/ 820 w 955"/>
                <a:gd name="T9" fmla="*/ 1246 h 1719"/>
                <a:gd name="T10" fmla="*/ 0 w 955"/>
                <a:gd name="T11" fmla="*/ 1719 h 1719"/>
                <a:gd name="T12" fmla="*/ 0 w 955"/>
                <a:gd name="T13" fmla="*/ 135 h 1719"/>
              </a:gdLst>
              <a:ahLst/>
              <a:cxnLst>
                <a:cxn ang="0">
                  <a:pos x="T0" y="T1"/>
                </a:cxn>
                <a:cxn ang="0">
                  <a:pos x="T2" y="T3"/>
                </a:cxn>
                <a:cxn ang="0">
                  <a:pos x="T4" y="T5"/>
                </a:cxn>
                <a:cxn ang="0">
                  <a:pos x="T6" y="T7"/>
                </a:cxn>
                <a:cxn ang="0">
                  <a:pos x="T8" y="T9"/>
                </a:cxn>
                <a:cxn ang="0">
                  <a:pos x="T10" y="T11"/>
                </a:cxn>
                <a:cxn ang="0">
                  <a:pos x="T12" y="T13"/>
                </a:cxn>
              </a:cxnLst>
              <a:rect l="0" t="0" r="r" b="b"/>
              <a:pathLst>
                <a:path w="955" h="1719">
                  <a:moveTo>
                    <a:pt x="0" y="135"/>
                  </a:moveTo>
                  <a:cubicBezTo>
                    <a:pt x="134" y="58"/>
                    <a:pt x="134" y="58"/>
                    <a:pt x="134" y="58"/>
                  </a:cubicBezTo>
                  <a:cubicBezTo>
                    <a:pt x="235" y="0"/>
                    <a:pt x="365" y="35"/>
                    <a:pt x="423" y="136"/>
                  </a:cubicBezTo>
                  <a:cubicBezTo>
                    <a:pt x="897" y="957"/>
                    <a:pt x="897" y="957"/>
                    <a:pt x="897" y="957"/>
                  </a:cubicBezTo>
                  <a:cubicBezTo>
                    <a:pt x="955" y="1058"/>
                    <a:pt x="921" y="1188"/>
                    <a:pt x="820" y="1246"/>
                  </a:cubicBezTo>
                  <a:cubicBezTo>
                    <a:pt x="0" y="1719"/>
                    <a:pt x="0" y="1719"/>
                    <a:pt x="0" y="1719"/>
                  </a:cubicBezTo>
                  <a:lnTo>
                    <a:pt x="0" y="135"/>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4" name="Freeform 961"/>
            <p:cNvSpPr>
              <a:spLocks noEditPoints="1"/>
            </p:cNvSpPr>
            <p:nvPr/>
          </p:nvSpPr>
          <p:spPr bwMode="auto">
            <a:xfrm>
              <a:off x="-226332" y="1671587"/>
              <a:ext cx="1338263" cy="1711325"/>
            </a:xfrm>
            <a:custGeom>
              <a:avLst/>
              <a:gdLst>
                <a:gd name="T0" fmla="*/ 253 w 702"/>
                <a:gd name="T1" fmla="*/ 216 h 899"/>
                <a:gd name="T2" fmla="*/ 486 w 702"/>
                <a:gd name="T3" fmla="*/ 450 h 899"/>
                <a:gd name="T4" fmla="*/ 253 w 702"/>
                <a:gd name="T5" fmla="*/ 683 h 899"/>
                <a:gd name="T6" fmla="*/ 19 w 702"/>
                <a:gd name="T7" fmla="*/ 450 h 899"/>
                <a:gd name="T8" fmla="*/ 253 w 702"/>
                <a:gd name="T9" fmla="*/ 216 h 899"/>
                <a:gd name="T10" fmla="*/ 253 w 702"/>
                <a:gd name="T11" fmla="*/ 0 h 899"/>
                <a:gd name="T12" fmla="*/ 702 w 702"/>
                <a:gd name="T13" fmla="*/ 450 h 899"/>
                <a:gd name="T14" fmla="*/ 253 w 702"/>
                <a:gd name="T15" fmla="*/ 899 h 899"/>
                <a:gd name="T16" fmla="*/ 0 w 702"/>
                <a:gd name="T17" fmla="*/ 821 h 899"/>
                <a:gd name="T18" fmla="*/ 0 w 702"/>
                <a:gd name="T19" fmla="*/ 78 h 899"/>
                <a:gd name="T20" fmla="*/ 253 w 702"/>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2" h="899">
                  <a:moveTo>
                    <a:pt x="253" y="216"/>
                  </a:moveTo>
                  <a:cubicBezTo>
                    <a:pt x="381" y="216"/>
                    <a:pt x="486" y="321"/>
                    <a:pt x="486" y="450"/>
                  </a:cubicBezTo>
                  <a:cubicBezTo>
                    <a:pt x="486" y="578"/>
                    <a:pt x="381" y="683"/>
                    <a:pt x="253" y="683"/>
                  </a:cubicBezTo>
                  <a:cubicBezTo>
                    <a:pt x="124" y="683"/>
                    <a:pt x="19" y="578"/>
                    <a:pt x="19" y="450"/>
                  </a:cubicBezTo>
                  <a:cubicBezTo>
                    <a:pt x="19" y="321"/>
                    <a:pt x="124" y="216"/>
                    <a:pt x="253" y="216"/>
                  </a:cubicBezTo>
                  <a:close/>
                  <a:moveTo>
                    <a:pt x="253" y="0"/>
                  </a:moveTo>
                  <a:cubicBezTo>
                    <a:pt x="501" y="0"/>
                    <a:pt x="702" y="201"/>
                    <a:pt x="702" y="450"/>
                  </a:cubicBezTo>
                  <a:cubicBezTo>
                    <a:pt x="702" y="698"/>
                    <a:pt x="501" y="899"/>
                    <a:pt x="253" y="899"/>
                  </a:cubicBezTo>
                  <a:cubicBezTo>
                    <a:pt x="159" y="899"/>
                    <a:pt x="72" y="870"/>
                    <a:pt x="0" y="821"/>
                  </a:cubicBezTo>
                  <a:cubicBezTo>
                    <a:pt x="0" y="78"/>
                    <a:pt x="0" y="78"/>
                    <a:pt x="0" y="78"/>
                  </a:cubicBezTo>
                  <a:cubicBezTo>
                    <a:pt x="72" y="29"/>
                    <a:pt x="159" y="0"/>
                    <a:pt x="253" y="0"/>
                  </a:cubicBezTo>
                  <a:close/>
                </a:path>
              </a:pathLst>
            </a:custGeom>
            <a:solidFill>
              <a:srgbClr val="E94E27">
                <a:lumMod val="60000"/>
                <a:lumOff val="4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5" name="Freeform 966"/>
            <p:cNvSpPr>
              <a:spLocks noEditPoints="1"/>
            </p:cNvSpPr>
            <p:nvPr/>
          </p:nvSpPr>
          <p:spPr bwMode="auto">
            <a:xfrm>
              <a:off x="-226332" y="1750962"/>
              <a:ext cx="1417638" cy="1711325"/>
            </a:xfrm>
            <a:custGeom>
              <a:avLst/>
              <a:gdLst>
                <a:gd name="T0" fmla="*/ 294 w 744"/>
                <a:gd name="T1" fmla="*/ 216 h 899"/>
                <a:gd name="T2" fmla="*/ 528 w 744"/>
                <a:gd name="T3" fmla="*/ 449 h 899"/>
                <a:gd name="T4" fmla="*/ 294 w 744"/>
                <a:gd name="T5" fmla="*/ 683 h 899"/>
                <a:gd name="T6" fmla="*/ 61 w 744"/>
                <a:gd name="T7" fmla="*/ 449 h 899"/>
                <a:gd name="T8" fmla="*/ 294 w 744"/>
                <a:gd name="T9" fmla="*/ 216 h 899"/>
                <a:gd name="T10" fmla="*/ 294 w 744"/>
                <a:gd name="T11" fmla="*/ 0 h 899"/>
                <a:gd name="T12" fmla="*/ 744 w 744"/>
                <a:gd name="T13" fmla="*/ 449 h 899"/>
                <a:gd name="T14" fmla="*/ 294 w 744"/>
                <a:gd name="T15" fmla="*/ 899 h 899"/>
                <a:gd name="T16" fmla="*/ 0 w 744"/>
                <a:gd name="T17" fmla="*/ 789 h 899"/>
                <a:gd name="T18" fmla="*/ 0 w 744"/>
                <a:gd name="T19" fmla="*/ 110 h 899"/>
                <a:gd name="T20" fmla="*/ 294 w 744"/>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4" h="899">
                  <a:moveTo>
                    <a:pt x="294" y="216"/>
                  </a:moveTo>
                  <a:cubicBezTo>
                    <a:pt x="423" y="216"/>
                    <a:pt x="528" y="320"/>
                    <a:pt x="528" y="449"/>
                  </a:cubicBezTo>
                  <a:cubicBezTo>
                    <a:pt x="528" y="578"/>
                    <a:pt x="423" y="683"/>
                    <a:pt x="294" y="683"/>
                  </a:cubicBezTo>
                  <a:cubicBezTo>
                    <a:pt x="165" y="683"/>
                    <a:pt x="61" y="578"/>
                    <a:pt x="61" y="449"/>
                  </a:cubicBezTo>
                  <a:cubicBezTo>
                    <a:pt x="61" y="320"/>
                    <a:pt x="165" y="216"/>
                    <a:pt x="294" y="216"/>
                  </a:cubicBezTo>
                  <a:close/>
                  <a:moveTo>
                    <a:pt x="294" y="0"/>
                  </a:moveTo>
                  <a:cubicBezTo>
                    <a:pt x="542" y="0"/>
                    <a:pt x="744" y="201"/>
                    <a:pt x="744" y="449"/>
                  </a:cubicBezTo>
                  <a:cubicBezTo>
                    <a:pt x="744" y="697"/>
                    <a:pt x="542" y="899"/>
                    <a:pt x="294" y="899"/>
                  </a:cubicBezTo>
                  <a:cubicBezTo>
                    <a:pt x="182" y="899"/>
                    <a:pt x="79" y="857"/>
                    <a:pt x="0" y="789"/>
                  </a:cubicBezTo>
                  <a:cubicBezTo>
                    <a:pt x="0" y="110"/>
                    <a:pt x="0" y="110"/>
                    <a:pt x="0" y="110"/>
                  </a:cubicBezTo>
                  <a:cubicBezTo>
                    <a:pt x="79" y="41"/>
                    <a:pt x="182" y="0"/>
                    <a:pt x="294" y="0"/>
                  </a:cubicBezTo>
                  <a:close/>
                </a:path>
              </a:pathLst>
            </a:custGeom>
            <a:solidFill>
              <a:srgbClr val="EC94A1"/>
            </a:solidFill>
            <a:ln>
              <a:noFill/>
            </a:ln>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26" name="Freeform 971"/>
            <p:cNvSpPr>
              <a:spLocks noEditPoints="1"/>
            </p:cNvSpPr>
            <p:nvPr/>
          </p:nvSpPr>
          <p:spPr bwMode="auto">
            <a:xfrm>
              <a:off x="529318" y="2892375"/>
              <a:ext cx="996950" cy="998538"/>
            </a:xfrm>
            <a:custGeom>
              <a:avLst/>
              <a:gdLst>
                <a:gd name="T0" fmla="*/ 187 w 523"/>
                <a:gd name="T1" fmla="*/ 513 h 524"/>
                <a:gd name="T2" fmla="*/ 77 w 523"/>
                <a:gd name="T3" fmla="*/ 447 h 524"/>
                <a:gd name="T4" fmla="*/ 11 w 523"/>
                <a:gd name="T5" fmla="*/ 337 h 524"/>
                <a:gd name="T6" fmla="*/ 187 w 523"/>
                <a:gd name="T7" fmla="*/ 513 h 524"/>
                <a:gd name="T8" fmla="*/ 311 w 523"/>
                <a:gd name="T9" fmla="*/ 519 h 524"/>
                <a:gd name="T10" fmla="*/ 257 w 523"/>
                <a:gd name="T11" fmla="*/ 524 h 524"/>
                <a:gd name="T12" fmla="*/ 0 w 523"/>
                <a:gd name="T13" fmla="*/ 267 h 524"/>
                <a:gd name="T14" fmla="*/ 5 w 523"/>
                <a:gd name="T15" fmla="*/ 213 h 524"/>
                <a:gd name="T16" fmla="*/ 311 w 523"/>
                <a:gd name="T17" fmla="*/ 519 h 524"/>
                <a:gd name="T18" fmla="*/ 397 w 523"/>
                <a:gd name="T19" fmla="*/ 486 h 524"/>
                <a:gd name="T20" fmla="*/ 357 w 523"/>
                <a:gd name="T21" fmla="*/ 506 h 524"/>
                <a:gd name="T22" fmla="*/ 18 w 523"/>
                <a:gd name="T23" fmla="*/ 167 h 524"/>
                <a:gd name="T24" fmla="*/ 38 w 523"/>
                <a:gd name="T25" fmla="*/ 127 h 524"/>
                <a:gd name="T26" fmla="*/ 397 w 523"/>
                <a:gd name="T27" fmla="*/ 486 h 524"/>
                <a:gd name="T28" fmla="*/ 461 w 523"/>
                <a:gd name="T29" fmla="*/ 432 h 524"/>
                <a:gd name="T30" fmla="*/ 447 w 523"/>
                <a:gd name="T31" fmla="*/ 447 h 524"/>
                <a:gd name="T32" fmla="*/ 431 w 523"/>
                <a:gd name="T33" fmla="*/ 461 h 524"/>
                <a:gd name="T34" fmla="*/ 62 w 523"/>
                <a:gd name="T35" fmla="*/ 93 h 524"/>
                <a:gd name="T36" fmla="*/ 77 w 523"/>
                <a:gd name="T37" fmla="*/ 77 h 524"/>
                <a:gd name="T38" fmla="*/ 92 w 523"/>
                <a:gd name="T39" fmla="*/ 63 h 524"/>
                <a:gd name="T40" fmla="*/ 461 w 523"/>
                <a:gd name="T41" fmla="*/ 432 h 524"/>
                <a:gd name="T42" fmla="*/ 505 w 523"/>
                <a:gd name="T43" fmla="*/ 358 h 524"/>
                <a:gd name="T44" fmla="*/ 486 w 523"/>
                <a:gd name="T45" fmla="*/ 397 h 524"/>
                <a:gd name="T46" fmla="*/ 126 w 523"/>
                <a:gd name="T47" fmla="*/ 38 h 524"/>
                <a:gd name="T48" fmla="*/ 166 w 523"/>
                <a:gd name="T49" fmla="*/ 19 h 524"/>
                <a:gd name="T50" fmla="*/ 505 w 523"/>
                <a:gd name="T51" fmla="*/ 358 h 524"/>
                <a:gd name="T52" fmla="*/ 523 w 523"/>
                <a:gd name="T53" fmla="*/ 257 h 524"/>
                <a:gd name="T54" fmla="*/ 518 w 523"/>
                <a:gd name="T55" fmla="*/ 312 h 524"/>
                <a:gd name="T56" fmla="*/ 212 w 523"/>
                <a:gd name="T57" fmla="*/ 5 h 524"/>
                <a:gd name="T58" fmla="*/ 266 w 523"/>
                <a:gd name="T59" fmla="*/ 1 h 524"/>
                <a:gd name="T60" fmla="*/ 523 w 523"/>
                <a:gd name="T61" fmla="*/ 257 h 524"/>
                <a:gd name="T62" fmla="*/ 447 w 523"/>
                <a:gd name="T63" fmla="*/ 77 h 524"/>
                <a:gd name="T64" fmla="*/ 512 w 523"/>
                <a:gd name="T65" fmla="*/ 187 h 524"/>
                <a:gd name="T66" fmla="*/ 336 w 523"/>
                <a:gd name="T67" fmla="*/ 12 h 524"/>
                <a:gd name="T68" fmla="*/ 447 w 523"/>
                <a:gd name="T69" fmla="*/ 77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23" h="524">
                  <a:moveTo>
                    <a:pt x="187" y="513"/>
                  </a:moveTo>
                  <a:cubicBezTo>
                    <a:pt x="146" y="501"/>
                    <a:pt x="108" y="479"/>
                    <a:pt x="77" y="447"/>
                  </a:cubicBezTo>
                  <a:cubicBezTo>
                    <a:pt x="45" y="415"/>
                    <a:pt x="23" y="377"/>
                    <a:pt x="11" y="337"/>
                  </a:cubicBezTo>
                  <a:lnTo>
                    <a:pt x="187" y="513"/>
                  </a:lnTo>
                  <a:close/>
                  <a:moveTo>
                    <a:pt x="311" y="519"/>
                  </a:moveTo>
                  <a:cubicBezTo>
                    <a:pt x="293" y="523"/>
                    <a:pt x="275" y="524"/>
                    <a:pt x="257" y="524"/>
                  </a:cubicBezTo>
                  <a:cubicBezTo>
                    <a:pt x="0" y="267"/>
                    <a:pt x="0" y="267"/>
                    <a:pt x="0" y="267"/>
                  </a:cubicBezTo>
                  <a:cubicBezTo>
                    <a:pt x="0" y="249"/>
                    <a:pt x="1" y="231"/>
                    <a:pt x="5" y="213"/>
                  </a:cubicBezTo>
                  <a:lnTo>
                    <a:pt x="311" y="519"/>
                  </a:lnTo>
                  <a:close/>
                  <a:moveTo>
                    <a:pt x="397" y="486"/>
                  </a:moveTo>
                  <a:cubicBezTo>
                    <a:pt x="384" y="494"/>
                    <a:pt x="371" y="500"/>
                    <a:pt x="357" y="506"/>
                  </a:cubicBezTo>
                  <a:cubicBezTo>
                    <a:pt x="18" y="167"/>
                    <a:pt x="18" y="167"/>
                    <a:pt x="18" y="167"/>
                  </a:cubicBezTo>
                  <a:cubicBezTo>
                    <a:pt x="23" y="153"/>
                    <a:pt x="30" y="140"/>
                    <a:pt x="38" y="127"/>
                  </a:cubicBezTo>
                  <a:lnTo>
                    <a:pt x="397" y="486"/>
                  </a:lnTo>
                  <a:close/>
                  <a:moveTo>
                    <a:pt x="461" y="432"/>
                  </a:moveTo>
                  <a:cubicBezTo>
                    <a:pt x="456" y="437"/>
                    <a:pt x="452" y="442"/>
                    <a:pt x="447" y="447"/>
                  </a:cubicBezTo>
                  <a:cubicBezTo>
                    <a:pt x="442" y="452"/>
                    <a:pt x="436" y="457"/>
                    <a:pt x="431" y="461"/>
                  </a:cubicBezTo>
                  <a:cubicBezTo>
                    <a:pt x="62" y="93"/>
                    <a:pt x="62" y="93"/>
                    <a:pt x="62" y="93"/>
                  </a:cubicBezTo>
                  <a:cubicBezTo>
                    <a:pt x="67" y="87"/>
                    <a:pt x="72" y="82"/>
                    <a:pt x="77" y="77"/>
                  </a:cubicBezTo>
                  <a:cubicBezTo>
                    <a:pt x="82" y="72"/>
                    <a:pt x="87" y="68"/>
                    <a:pt x="92" y="63"/>
                  </a:cubicBezTo>
                  <a:lnTo>
                    <a:pt x="461" y="432"/>
                  </a:lnTo>
                  <a:close/>
                  <a:moveTo>
                    <a:pt x="505" y="358"/>
                  </a:moveTo>
                  <a:cubicBezTo>
                    <a:pt x="500" y="371"/>
                    <a:pt x="493" y="385"/>
                    <a:pt x="486" y="397"/>
                  </a:cubicBezTo>
                  <a:cubicBezTo>
                    <a:pt x="126" y="38"/>
                    <a:pt x="126" y="38"/>
                    <a:pt x="126" y="38"/>
                  </a:cubicBezTo>
                  <a:cubicBezTo>
                    <a:pt x="139" y="31"/>
                    <a:pt x="152" y="24"/>
                    <a:pt x="166" y="19"/>
                  </a:cubicBezTo>
                  <a:lnTo>
                    <a:pt x="505" y="358"/>
                  </a:lnTo>
                  <a:close/>
                  <a:moveTo>
                    <a:pt x="523" y="257"/>
                  </a:moveTo>
                  <a:cubicBezTo>
                    <a:pt x="523" y="276"/>
                    <a:pt x="522" y="294"/>
                    <a:pt x="518" y="312"/>
                  </a:cubicBezTo>
                  <a:cubicBezTo>
                    <a:pt x="212" y="5"/>
                    <a:pt x="212" y="5"/>
                    <a:pt x="212" y="5"/>
                  </a:cubicBezTo>
                  <a:cubicBezTo>
                    <a:pt x="230" y="2"/>
                    <a:pt x="248" y="0"/>
                    <a:pt x="266" y="1"/>
                  </a:cubicBezTo>
                  <a:lnTo>
                    <a:pt x="523" y="257"/>
                  </a:lnTo>
                  <a:close/>
                  <a:moveTo>
                    <a:pt x="447" y="77"/>
                  </a:moveTo>
                  <a:cubicBezTo>
                    <a:pt x="478" y="109"/>
                    <a:pt x="500" y="147"/>
                    <a:pt x="512" y="187"/>
                  </a:cubicBezTo>
                  <a:cubicBezTo>
                    <a:pt x="336" y="12"/>
                    <a:pt x="336" y="12"/>
                    <a:pt x="336" y="12"/>
                  </a:cubicBezTo>
                  <a:cubicBezTo>
                    <a:pt x="377" y="24"/>
                    <a:pt x="415" y="45"/>
                    <a:pt x="447" y="77"/>
                  </a:cubicBezTo>
                  <a:close/>
                </a:path>
              </a:pathLst>
            </a:custGeom>
            <a:solidFill>
              <a:srgbClr val="E94E27">
                <a:lumMod val="40000"/>
                <a:lumOff val="6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7" name="Oval 976"/>
            <p:cNvSpPr>
              <a:spLocks noChangeArrowheads="1"/>
            </p:cNvSpPr>
            <p:nvPr/>
          </p:nvSpPr>
          <p:spPr bwMode="auto">
            <a:xfrm>
              <a:off x="1105581" y="2427237"/>
              <a:ext cx="158750"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8" name="Freeform 982"/>
            <p:cNvSpPr/>
            <p:nvPr/>
          </p:nvSpPr>
          <p:spPr bwMode="auto">
            <a:xfrm>
              <a:off x="-226332" y="95200"/>
              <a:ext cx="1176338" cy="1344613"/>
            </a:xfrm>
            <a:custGeom>
              <a:avLst/>
              <a:gdLst>
                <a:gd name="T0" fmla="*/ 427 w 617"/>
                <a:gd name="T1" fmla="*/ 644 h 706"/>
                <a:gd name="T2" fmla="*/ 607 w 617"/>
                <a:gd name="T3" fmla="*/ 612 h 706"/>
                <a:gd name="T4" fmla="*/ 300 w 617"/>
                <a:gd name="T5" fmla="*/ 136 h 706"/>
                <a:gd name="T6" fmla="*/ 0 w 617"/>
                <a:gd name="T7" fmla="*/ 0 h 706"/>
                <a:gd name="T8" fmla="*/ 0 w 617"/>
                <a:gd name="T9" fmla="*/ 189 h 706"/>
                <a:gd name="T10" fmla="*/ 195 w 617"/>
                <a:gd name="T11" fmla="*/ 285 h 706"/>
                <a:gd name="T12" fmla="*/ 427 w 617"/>
                <a:gd name="T13" fmla="*/ 644 h 706"/>
              </a:gdLst>
              <a:ahLst/>
              <a:cxnLst>
                <a:cxn ang="0">
                  <a:pos x="T0" y="T1"/>
                </a:cxn>
                <a:cxn ang="0">
                  <a:pos x="T2" y="T3"/>
                </a:cxn>
                <a:cxn ang="0">
                  <a:pos x="T4" y="T5"/>
                </a:cxn>
                <a:cxn ang="0">
                  <a:pos x="T6" y="T7"/>
                </a:cxn>
                <a:cxn ang="0">
                  <a:pos x="T8" y="T9"/>
                </a:cxn>
                <a:cxn ang="0">
                  <a:pos x="T10" y="T11"/>
                </a:cxn>
                <a:cxn ang="0">
                  <a:pos x="T12" y="T13"/>
                </a:cxn>
              </a:cxnLst>
              <a:rect l="0" t="0" r="r" b="b"/>
              <a:pathLst>
                <a:path w="617" h="706">
                  <a:moveTo>
                    <a:pt x="427" y="644"/>
                  </a:moveTo>
                  <a:cubicBezTo>
                    <a:pt x="438" y="706"/>
                    <a:pt x="617" y="669"/>
                    <a:pt x="607" y="612"/>
                  </a:cubicBezTo>
                  <a:cubicBezTo>
                    <a:pt x="569" y="403"/>
                    <a:pt x="454" y="244"/>
                    <a:pt x="300" y="136"/>
                  </a:cubicBezTo>
                  <a:cubicBezTo>
                    <a:pt x="211" y="72"/>
                    <a:pt x="108" y="27"/>
                    <a:pt x="0" y="0"/>
                  </a:cubicBezTo>
                  <a:cubicBezTo>
                    <a:pt x="0" y="189"/>
                    <a:pt x="0" y="189"/>
                    <a:pt x="0" y="189"/>
                  </a:cubicBezTo>
                  <a:cubicBezTo>
                    <a:pt x="70" y="212"/>
                    <a:pt x="136" y="244"/>
                    <a:pt x="195" y="285"/>
                  </a:cubicBezTo>
                  <a:cubicBezTo>
                    <a:pt x="311" y="367"/>
                    <a:pt x="398" y="488"/>
                    <a:pt x="427" y="644"/>
                  </a:cubicBezTo>
                  <a:close/>
                </a:path>
              </a:pathLst>
            </a:custGeom>
            <a:solidFill>
              <a:srgbClr val="E94E27">
                <a:lumMod val="60000"/>
                <a:lumOff val="4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9" name="Freeform 983"/>
            <p:cNvSpPr/>
            <p:nvPr/>
          </p:nvSpPr>
          <p:spPr bwMode="auto">
            <a:xfrm>
              <a:off x="-240846" y="-1638"/>
              <a:ext cx="1255713" cy="1362075"/>
            </a:xfrm>
            <a:custGeom>
              <a:avLst/>
              <a:gdLst>
                <a:gd name="T0" fmla="*/ 469 w 659"/>
                <a:gd name="T1" fmla="*/ 653 h 716"/>
                <a:gd name="T2" fmla="*/ 648 w 659"/>
                <a:gd name="T3" fmla="*/ 621 h 716"/>
                <a:gd name="T4" fmla="*/ 342 w 659"/>
                <a:gd name="T5" fmla="*/ 145 h 716"/>
                <a:gd name="T6" fmla="*/ 0 w 659"/>
                <a:gd name="T7" fmla="*/ 0 h 716"/>
                <a:gd name="T8" fmla="*/ 0 w 659"/>
                <a:gd name="T9" fmla="*/ 187 h 716"/>
                <a:gd name="T10" fmla="*/ 237 w 659"/>
                <a:gd name="T11" fmla="*/ 294 h 716"/>
                <a:gd name="T12" fmla="*/ 469 w 659"/>
                <a:gd name="T13" fmla="*/ 653 h 716"/>
              </a:gdLst>
              <a:ahLst/>
              <a:cxnLst>
                <a:cxn ang="0">
                  <a:pos x="T0" y="T1"/>
                </a:cxn>
                <a:cxn ang="0">
                  <a:pos x="T2" y="T3"/>
                </a:cxn>
                <a:cxn ang="0">
                  <a:pos x="T4" y="T5"/>
                </a:cxn>
                <a:cxn ang="0">
                  <a:pos x="T6" y="T7"/>
                </a:cxn>
                <a:cxn ang="0">
                  <a:pos x="T8" y="T9"/>
                </a:cxn>
                <a:cxn ang="0">
                  <a:pos x="T10" y="T11"/>
                </a:cxn>
                <a:cxn ang="0">
                  <a:pos x="T12" y="T13"/>
                </a:cxn>
              </a:cxnLst>
              <a:rect l="0" t="0" r="r" b="b"/>
              <a:pathLst>
                <a:path w="659" h="716">
                  <a:moveTo>
                    <a:pt x="469" y="653"/>
                  </a:moveTo>
                  <a:cubicBezTo>
                    <a:pt x="480" y="716"/>
                    <a:pt x="659" y="678"/>
                    <a:pt x="648" y="621"/>
                  </a:cubicBezTo>
                  <a:cubicBezTo>
                    <a:pt x="611" y="413"/>
                    <a:pt x="496" y="253"/>
                    <a:pt x="342" y="145"/>
                  </a:cubicBezTo>
                  <a:cubicBezTo>
                    <a:pt x="241" y="74"/>
                    <a:pt x="123" y="25"/>
                    <a:pt x="0" y="0"/>
                  </a:cubicBezTo>
                  <a:cubicBezTo>
                    <a:pt x="0" y="187"/>
                    <a:pt x="0" y="187"/>
                    <a:pt x="0" y="187"/>
                  </a:cubicBezTo>
                  <a:cubicBezTo>
                    <a:pt x="86" y="209"/>
                    <a:pt x="166" y="245"/>
                    <a:pt x="237" y="294"/>
                  </a:cubicBezTo>
                  <a:cubicBezTo>
                    <a:pt x="353" y="376"/>
                    <a:pt x="440" y="497"/>
                    <a:pt x="469" y="653"/>
                  </a:cubicBezTo>
                  <a:close/>
                </a:path>
              </a:pathLst>
            </a:custGeom>
            <a:solidFill>
              <a:srgbClr val="F3BD20"/>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30" name="Freeform 984"/>
            <p:cNvSpPr/>
            <p:nvPr/>
          </p:nvSpPr>
          <p:spPr bwMode="auto">
            <a:xfrm>
              <a:off x="726168" y="1147712"/>
              <a:ext cx="228600" cy="152400"/>
            </a:xfrm>
            <a:custGeom>
              <a:avLst/>
              <a:gdLst>
                <a:gd name="T0" fmla="*/ 113 w 120"/>
                <a:gd name="T1" fmla="*/ 28 h 80"/>
                <a:gd name="T2" fmla="*/ 7 w 120"/>
                <a:gd name="T3" fmla="*/ 49 h 80"/>
                <a:gd name="T4" fmla="*/ 113 w 120"/>
                <a:gd name="T5" fmla="*/ 28 h 80"/>
              </a:gdLst>
              <a:ahLst/>
              <a:cxnLst>
                <a:cxn ang="0">
                  <a:pos x="T0" y="T1"/>
                </a:cxn>
                <a:cxn ang="0">
                  <a:pos x="T2" y="T3"/>
                </a:cxn>
                <a:cxn ang="0">
                  <a:pos x="T4" y="T5"/>
                </a:cxn>
              </a:cxnLst>
              <a:rect l="0" t="0" r="r" b="b"/>
              <a:pathLst>
                <a:path w="120" h="80">
                  <a:moveTo>
                    <a:pt x="113" y="28"/>
                  </a:moveTo>
                  <a:cubicBezTo>
                    <a:pt x="105" y="0"/>
                    <a:pt x="0" y="22"/>
                    <a:pt x="7" y="49"/>
                  </a:cubicBezTo>
                  <a:cubicBezTo>
                    <a:pt x="16" y="80"/>
                    <a:pt x="120" y="54"/>
                    <a:pt x="113" y="28"/>
                  </a:cubicBezTo>
                  <a:close/>
                </a:path>
              </a:pathLst>
            </a:custGeom>
            <a:solidFill>
              <a:srgbClr val="F086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1" name="Freeform 985"/>
            <p:cNvSpPr/>
            <p:nvPr/>
          </p:nvSpPr>
          <p:spPr bwMode="auto">
            <a:xfrm>
              <a:off x="294368" y="239662"/>
              <a:ext cx="639763" cy="766763"/>
            </a:xfrm>
            <a:custGeom>
              <a:avLst/>
              <a:gdLst>
                <a:gd name="T0" fmla="*/ 307 w 336"/>
                <a:gd name="T1" fmla="*/ 392 h 403"/>
                <a:gd name="T2" fmla="*/ 325 w 336"/>
                <a:gd name="T3" fmla="*/ 400 h 403"/>
                <a:gd name="T4" fmla="*/ 333 w 336"/>
                <a:gd name="T5" fmla="*/ 383 h 403"/>
                <a:gd name="T6" fmla="*/ 212 w 336"/>
                <a:gd name="T7" fmla="*/ 171 h 403"/>
                <a:gd name="T8" fmla="*/ 23 w 336"/>
                <a:gd name="T9" fmla="*/ 5 h 403"/>
                <a:gd name="T10" fmla="*/ 4 w 336"/>
                <a:gd name="T11" fmla="*/ 9 h 403"/>
                <a:gd name="T12" fmla="*/ 8 w 336"/>
                <a:gd name="T13" fmla="*/ 28 h 403"/>
                <a:gd name="T14" fmla="*/ 190 w 336"/>
                <a:gd name="T15" fmla="*/ 189 h 403"/>
                <a:gd name="T16" fmla="*/ 307 w 336"/>
                <a:gd name="T17" fmla="*/ 392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403">
                  <a:moveTo>
                    <a:pt x="307" y="392"/>
                  </a:moveTo>
                  <a:cubicBezTo>
                    <a:pt x="310" y="399"/>
                    <a:pt x="318" y="403"/>
                    <a:pt x="325" y="400"/>
                  </a:cubicBezTo>
                  <a:cubicBezTo>
                    <a:pt x="332" y="398"/>
                    <a:pt x="336" y="390"/>
                    <a:pt x="333" y="383"/>
                  </a:cubicBezTo>
                  <a:cubicBezTo>
                    <a:pt x="304" y="304"/>
                    <a:pt x="263" y="234"/>
                    <a:pt x="212" y="171"/>
                  </a:cubicBezTo>
                  <a:cubicBezTo>
                    <a:pt x="160" y="108"/>
                    <a:pt x="97" y="53"/>
                    <a:pt x="23" y="5"/>
                  </a:cubicBezTo>
                  <a:cubicBezTo>
                    <a:pt x="17" y="0"/>
                    <a:pt x="9" y="2"/>
                    <a:pt x="4" y="9"/>
                  </a:cubicBezTo>
                  <a:cubicBezTo>
                    <a:pt x="0" y="15"/>
                    <a:pt x="2" y="23"/>
                    <a:pt x="8" y="28"/>
                  </a:cubicBezTo>
                  <a:cubicBezTo>
                    <a:pt x="80" y="74"/>
                    <a:pt x="140" y="128"/>
                    <a:pt x="190" y="189"/>
                  </a:cubicBezTo>
                  <a:cubicBezTo>
                    <a:pt x="240" y="249"/>
                    <a:pt x="279" y="317"/>
                    <a:pt x="307" y="39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2" name="Freeform 986"/>
            <p:cNvSpPr/>
            <p:nvPr/>
          </p:nvSpPr>
          <p:spPr bwMode="auto">
            <a:xfrm>
              <a:off x="899206" y="1019125"/>
              <a:ext cx="57150" cy="57150"/>
            </a:xfrm>
            <a:custGeom>
              <a:avLst/>
              <a:gdLst>
                <a:gd name="T0" fmla="*/ 19 w 30"/>
                <a:gd name="T1" fmla="*/ 2 h 30"/>
                <a:gd name="T2" fmla="*/ 2 w 30"/>
                <a:gd name="T3" fmla="*/ 11 h 30"/>
                <a:gd name="T4" fmla="*/ 12 w 30"/>
                <a:gd name="T5" fmla="*/ 28 h 30"/>
                <a:gd name="T6" fmla="*/ 28 w 30"/>
                <a:gd name="T7" fmla="*/ 19 h 30"/>
                <a:gd name="T8" fmla="*/ 19 w 30"/>
                <a:gd name="T9" fmla="*/ 2 h 30"/>
              </a:gdLst>
              <a:ahLst/>
              <a:cxnLst>
                <a:cxn ang="0">
                  <a:pos x="T0" y="T1"/>
                </a:cxn>
                <a:cxn ang="0">
                  <a:pos x="T2" y="T3"/>
                </a:cxn>
                <a:cxn ang="0">
                  <a:pos x="T4" y="T5"/>
                </a:cxn>
                <a:cxn ang="0">
                  <a:pos x="T6" y="T7"/>
                </a:cxn>
                <a:cxn ang="0">
                  <a:pos x="T8" y="T9"/>
                </a:cxn>
              </a:cxnLst>
              <a:rect l="0" t="0" r="r" b="b"/>
              <a:pathLst>
                <a:path w="30" h="30">
                  <a:moveTo>
                    <a:pt x="19" y="2"/>
                  </a:moveTo>
                  <a:cubicBezTo>
                    <a:pt x="11" y="0"/>
                    <a:pt x="4" y="4"/>
                    <a:pt x="2" y="11"/>
                  </a:cubicBezTo>
                  <a:cubicBezTo>
                    <a:pt x="0" y="19"/>
                    <a:pt x="4" y="26"/>
                    <a:pt x="12" y="28"/>
                  </a:cubicBezTo>
                  <a:cubicBezTo>
                    <a:pt x="19" y="30"/>
                    <a:pt x="26" y="26"/>
                    <a:pt x="28" y="19"/>
                  </a:cubicBezTo>
                  <a:cubicBezTo>
                    <a:pt x="30" y="11"/>
                    <a:pt x="26" y="4"/>
                    <a:pt x="19"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grpSp>
      <p:grpSp>
        <p:nvGrpSpPr>
          <p:cNvPr id="44" name="组合 43"/>
          <p:cNvGrpSpPr/>
          <p:nvPr/>
        </p:nvGrpSpPr>
        <p:grpSpPr>
          <a:xfrm>
            <a:off x="9913937" y="4092321"/>
            <a:ext cx="2278063" cy="2767013"/>
            <a:chOff x="9923463" y="823659"/>
            <a:chExt cx="2278063" cy="2767013"/>
          </a:xfrm>
        </p:grpSpPr>
        <p:sp>
          <p:nvSpPr>
            <p:cNvPr id="45" name="Freeform 963"/>
            <p:cNvSpPr/>
            <p:nvPr userDrawn="1"/>
          </p:nvSpPr>
          <p:spPr bwMode="auto">
            <a:xfrm rot="5400000">
              <a:off x="9678988" y="1068134"/>
              <a:ext cx="2767013" cy="2278063"/>
            </a:xfrm>
            <a:custGeom>
              <a:avLst/>
              <a:gdLst>
                <a:gd name="T0" fmla="*/ 1453 w 1453"/>
                <a:gd name="T1" fmla="*/ 767 h 1197"/>
                <a:gd name="T2" fmla="*/ 809 w 1453"/>
                <a:gd name="T3" fmla="*/ 1139 h 1197"/>
                <a:gd name="T4" fmla="*/ 520 w 1453"/>
                <a:gd name="T5" fmla="*/ 1061 h 1197"/>
                <a:gd name="T6" fmla="*/ 45 w 1453"/>
                <a:gd name="T7" fmla="*/ 240 h 1197"/>
                <a:gd name="T8" fmla="*/ 65 w 1453"/>
                <a:gd name="T9" fmla="*/ 0 h 1197"/>
                <a:gd name="T10" fmla="*/ 1453 w 1453"/>
                <a:gd name="T11" fmla="*/ 0 h 1197"/>
                <a:gd name="T12" fmla="*/ 1453 w 1453"/>
                <a:gd name="T13" fmla="*/ 767 h 1197"/>
              </a:gdLst>
              <a:ahLst/>
              <a:cxnLst>
                <a:cxn ang="0">
                  <a:pos x="T0" y="T1"/>
                </a:cxn>
                <a:cxn ang="0">
                  <a:pos x="T2" y="T3"/>
                </a:cxn>
                <a:cxn ang="0">
                  <a:pos x="T4" y="T5"/>
                </a:cxn>
                <a:cxn ang="0">
                  <a:pos x="T6" y="T7"/>
                </a:cxn>
                <a:cxn ang="0">
                  <a:pos x="T8" y="T9"/>
                </a:cxn>
                <a:cxn ang="0">
                  <a:pos x="T10" y="T11"/>
                </a:cxn>
                <a:cxn ang="0">
                  <a:pos x="T12" y="T13"/>
                </a:cxn>
              </a:cxnLst>
              <a:rect l="0" t="0" r="r" b="b"/>
              <a:pathLst>
                <a:path w="1453" h="1197">
                  <a:moveTo>
                    <a:pt x="1453" y="767"/>
                  </a:moveTo>
                  <a:cubicBezTo>
                    <a:pt x="809" y="1139"/>
                    <a:pt x="809" y="1139"/>
                    <a:pt x="809" y="1139"/>
                  </a:cubicBezTo>
                  <a:cubicBezTo>
                    <a:pt x="708" y="1197"/>
                    <a:pt x="578" y="1162"/>
                    <a:pt x="520" y="1061"/>
                  </a:cubicBezTo>
                  <a:cubicBezTo>
                    <a:pt x="45" y="240"/>
                    <a:pt x="45" y="240"/>
                    <a:pt x="45" y="240"/>
                  </a:cubicBezTo>
                  <a:cubicBezTo>
                    <a:pt x="0" y="161"/>
                    <a:pt x="11" y="66"/>
                    <a:pt x="65" y="0"/>
                  </a:cubicBezTo>
                  <a:cubicBezTo>
                    <a:pt x="1453" y="0"/>
                    <a:pt x="1453" y="0"/>
                    <a:pt x="1453" y="0"/>
                  </a:cubicBezTo>
                  <a:lnTo>
                    <a:pt x="1453" y="767"/>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6" name="Freeform 967"/>
            <p:cNvSpPr/>
            <p:nvPr userDrawn="1"/>
          </p:nvSpPr>
          <p:spPr bwMode="auto">
            <a:xfrm>
              <a:off x="11557453" y="1935163"/>
              <a:ext cx="638175" cy="1654175"/>
            </a:xfrm>
            <a:custGeom>
              <a:avLst/>
              <a:gdLst>
                <a:gd name="T0" fmla="*/ 335 w 335"/>
                <a:gd name="T1" fmla="*/ 869 h 869"/>
                <a:gd name="T2" fmla="*/ 0 w 335"/>
                <a:gd name="T3" fmla="*/ 434 h 869"/>
                <a:gd name="T4" fmla="*/ 335 w 335"/>
                <a:gd name="T5" fmla="*/ 0 h 869"/>
                <a:gd name="T6" fmla="*/ 335 w 335"/>
                <a:gd name="T7" fmla="*/ 231 h 869"/>
                <a:gd name="T8" fmla="*/ 216 w 335"/>
                <a:gd name="T9" fmla="*/ 434 h 869"/>
                <a:gd name="T10" fmla="*/ 335 w 335"/>
                <a:gd name="T11" fmla="*/ 637 h 869"/>
                <a:gd name="T12" fmla="*/ 335 w 335"/>
                <a:gd name="T13" fmla="*/ 869 h 869"/>
              </a:gdLst>
              <a:ahLst/>
              <a:cxnLst>
                <a:cxn ang="0">
                  <a:pos x="T0" y="T1"/>
                </a:cxn>
                <a:cxn ang="0">
                  <a:pos x="T2" y="T3"/>
                </a:cxn>
                <a:cxn ang="0">
                  <a:pos x="T4" y="T5"/>
                </a:cxn>
                <a:cxn ang="0">
                  <a:pos x="T6" y="T7"/>
                </a:cxn>
                <a:cxn ang="0">
                  <a:pos x="T8" y="T9"/>
                </a:cxn>
                <a:cxn ang="0">
                  <a:pos x="T10" y="T11"/>
                </a:cxn>
                <a:cxn ang="0">
                  <a:pos x="T12" y="T13"/>
                </a:cxn>
              </a:cxnLst>
              <a:rect l="0" t="0" r="r" b="b"/>
              <a:pathLst>
                <a:path w="335" h="869">
                  <a:moveTo>
                    <a:pt x="335" y="869"/>
                  </a:moveTo>
                  <a:cubicBezTo>
                    <a:pt x="142" y="818"/>
                    <a:pt x="0" y="643"/>
                    <a:pt x="0" y="434"/>
                  </a:cubicBezTo>
                  <a:cubicBezTo>
                    <a:pt x="0" y="226"/>
                    <a:pt x="142" y="51"/>
                    <a:pt x="335" y="0"/>
                  </a:cubicBezTo>
                  <a:cubicBezTo>
                    <a:pt x="335" y="231"/>
                    <a:pt x="335" y="231"/>
                    <a:pt x="335" y="231"/>
                  </a:cubicBezTo>
                  <a:cubicBezTo>
                    <a:pt x="264" y="271"/>
                    <a:pt x="216" y="347"/>
                    <a:pt x="216" y="434"/>
                  </a:cubicBezTo>
                  <a:cubicBezTo>
                    <a:pt x="216" y="521"/>
                    <a:pt x="264" y="597"/>
                    <a:pt x="335" y="637"/>
                  </a:cubicBezTo>
                  <a:lnTo>
                    <a:pt x="335" y="869"/>
                  </a:lnTo>
                  <a:close/>
                </a:path>
              </a:pathLst>
            </a:custGeom>
            <a:solidFill>
              <a:srgbClr val="EC94A1"/>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7" name="Freeform 970"/>
            <p:cNvSpPr>
              <a:spLocks noEditPoints="1"/>
            </p:cNvSpPr>
            <p:nvPr userDrawn="1"/>
          </p:nvSpPr>
          <p:spPr bwMode="auto">
            <a:xfrm>
              <a:off x="11380788" y="1346200"/>
              <a:ext cx="785813" cy="995363"/>
            </a:xfrm>
            <a:custGeom>
              <a:avLst/>
              <a:gdLst>
                <a:gd name="T0" fmla="*/ 187 w 413"/>
                <a:gd name="T1" fmla="*/ 512 h 523"/>
                <a:gd name="T2" fmla="*/ 77 w 413"/>
                <a:gd name="T3" fmla="*/ 446 h 523"/>
                <a:gd name="T4" fmla="*/ 11 w 413"/>
                <a:gd name="T5" fmla="*/ 336 h 523"/>
                <a:gd name="T6" fmla="*/ 187 w 413"/>
                <a:gd name="T7" fmla="*/ 512 h 523"/>
                <a:gd name="T8" fmla="*/ 312 w 413"/>
                <a:gd name="T9" fmla="*/ 518 h 523"/>
                <a:gd name="T10" fmla="*/ 257 w 413"/>
                <a:gd name="T11" fmla="*/ 523 h 523"/>
                <a:gd name="T12" fmla="*/ 0 w 413"/>
                <a:gd name="T13" fmla="*/ 266 h 523"/>
                <a:gd name="T14" fmla="*/ 5 w 413"/>
                <a:gd name="T15" fmla="*/ 212 h 523"/>
                <a:gd name="T16" fmla="*/ 312 w 413"/>
                <a:gd name="T17" fmla="*/ 518 h 523"/>
                <a:gd name="T18" fmla="*/ 397 w 413"/>
                <a:gd name="T19" fmla="*/ 485 h 523"/>
                <a:gd name="T20" fmla="*/ 358 w 413"/>
                <a:gd name="T21" fmla="*/ 505 h 523"/>
                <a:gd name="T22" fmla="*/ 18 w 413"/>
                <a:gd name="T23" fmla="*/ 166 h 523"/>
                <a:gd name="T24" fmla="*/ 38 w 413"/>
                <a:gd name="T25" fmla="*/ 126 h 523"/>
                <a:gd name="T26" fmla="*/ 397 w 413"/>
                <a:gd name="T27" fmla="*/ 485 h 523"/>
                <a:gd name="T28" fmla="*/ 413 w 413"/>
                <a:gd name="T29" fmla="*/ 382 h 523"/>
                <a:gd name="T30" fmla="*/ 413 w 413"/>
                <a:gd name="T31" fmla="*/ 442 h 523"/>
                <a:gd name="T32" fmla="*/ 63 w 413"/>
                <a:gd name="T33" fmla="*/ 92 h 523"/>
                <a:gd name="T34" fmla="*/ 77 w 413"/>
                <a:gd name="T35" fmla="*/ 76 h 523"/>
                <a:gd name="T36" fmla="*/ 92 w 413"/>
                <a:gd name="T37" fmla="*/ 62 h 523"/>
                <a:gd name="T38" fmla="*/ 413 w 413"/>
                <a:gd name="T39" fmla="*/ 382 h 523"/>
                <a:gd name="T40" fmla="*/ 413 w 413"/>
                <a:gd name="T41" fmla="*/ 264 h 523"/>
                <a:gd name="T42" fmla="*/ 413 w 413"/>
                <a:gd name="T43" fmla="*/ 323 h 523"/>
                <a:gd name="T44" fmla="*/ 127 w 413"/>
                <a:gd name="T45" fmla="*/ 37 h 523"/>
                <a:gd name="T46" fmla="*/ 166 w 413"/>
                <a:gd name="T47" fmla="*/ 18 h 523"/>
                <a:gd name="T48" fmla="*/ 413 w 413"/>
                <a:gd name="T49" fmla="*/ 264 h 523"/>
                <a:gd name="T50" fmla="*/ 413 w 413"/>
                <a:gd name="T51" fmla="*/ 146 h 523"/>
                <a:gd name="T52" fmla="*/ 413 w 413"/>
                <a:gd name="T53" fmla="*/ 205 h 523"/>
                <a:gd name="T54" fmla="*/ 212 w 413"/>
                <a:gd name="T55" fmla="*/ 5 h 523"/>
                <a:gd name="T56" fmla="*/ 267 w 413"/>
                <a:gd name="T57" fmla="*/ 0 h 523"/>
                <a:gd name="T58" fmla="*/ 413 w 413"/>
                <a:gd name="T59" fmla="*/ 146 h 523"/>
                <a:gd name="T60" fmla="*/ 413 w 413"/>
                <a:gd name="T61" fmla="*/ 87 h 523"/>
                <a:gd name="T62" fmla="*/ 337 w 413"/>
                <a:gd name="T63" fmla="*/ 11 h 523"/>
                <a:gd name="T64" fmla="*/ 413 w 413"/>
                <a:gd name="T65" fmla="*/ 48 h 523"/>
                <a:gd name="T66" fmla="*/ 413 w 413"/>
                <a:gd name="T67" fmla="*/ 8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3" h="523">
                  <a:moveTo>
                    <a:pt x="187" y="512"/>
                  </a:moveTo>
                  <a:cubicBezTo>
                    <a:pt x="147" y="500"/>
                    <a:pt x="109" y="478"/>
                    <a:pt x="77" y="446"/>
                  </a:cubicBezTo>
                  <a:cubicBezTo>
                    <a:pt x="45" y="415"/>
                    <a:pt x="23" y="377"/>
                    <a:pt x="11" y="336"/>
                  </a:cubicBezTo>
                  <a:lnTo>
                    <a:pt x="187" y="512"/>
                  </a:lnTo>
                  <a:close/>
                  <a:moveTo>
                    <a:pt x="312" y="518"/>
                  </a:moveTo>
                  <a:cubicBezTo>
                    <a:pt x="294" y="522"/>
                    <a:pt x="275" y="523"/>
                    <a:pt x="257" y="523"/>
                  </a:cubicBezTo>
                  <a:cubicBezTo>
                    <a:pt x="0" y="266"/>
                    <a:pt x="0" y="266"/>
                    <a:pt x="0" y="266"/>
                  </a:cubicBezTo>
                  <a:cubicBezTo>
                    <a:pt x="0" y="248"/>
                    <a:pt x="2" y="230"/>
                    <a:pt x="5" y="212"/>
                  </a:cubicBezTo>
                  <a:lnTo>
                    <a:pt x="312" y="518"/>
                  </a:lnTo>
                  <a:close/>
                  <a:moveTo>
                    <a:pt x="397" y="485"/>
                  </a:moveTo>
                  <a:cubicBezTo>
                    <a:pt x="384" y="493"/>
                    <a:pt x="371" y="500"/>
                    <a:pt x="358" y="505"/>
                  </a:cubicBezTo>
                  <a:cubicBezTo>
                    <a:pt x="18" y="166"/>
                    <a:pt x="18" y="166"/>
                    <a:pt x="18" y="166"/>
                  </a:cubicBezTo>
                  <a:cubicBezTo>
                    <a:pt x="24" y="152"/>
                    <a:pt x="30" y="139"/>
                    <a:pt x="38" y="126"/>
                  </a:cubicBezTo>
                  <a:lnTo>
                    <a:pt x="397" y="485"/>
                  </a:lnTo>
                  <a:close/>
                  <a:moveTo>
                    <a:pt x="413" y="382"/>
                  </a:moveTo>
                  <a:cubicBezTo>
                    <a:pt x="413" y="442"/>
                    <a:pt x="413" y="442"/>
                    <a:pt x="413" y="442"/>
                  </a:cubicBezTo>
                  <a:cubicBezTo>
                    <a:pt x="63" y="92"/>
                    <a:pt x="63" y="92"/>
                    <a:pt x="63" y="92"/>
                  </a:cubicBezTo>
                  <a:cubicBezTo>
                    <a:pt x="67" y="87"/>
                    <a:pt x="72" y="81"/>
                    <a:pt x="77" y="76"/>
                  </a:cubicBezTo>
                  <a:cubicBezTo>
                    <a:pt x="82" y="71"/>
                    <a:pt x="87" y="67"/>
                    <a:pt x="92" y="62"/>
                  </a:cubicBezTo>
                  <a:lnTo>
                    <a:pt x="413" y="382"/>
                  </a:lnTo>
                  <a:close/>
                  <a:moveTo>
                    <a:pt x="413" y="264"/>
                  </a:moveTo>
                  <a:cubicBezTo>
                    <a:pt x="413" y="323"/>
                    <a:pt x="413" y="323"/>
                    <a:pt x="413" y="323"/>
                  </a:cubicBezTo>
                  <a:cubicBezTo>
                    <a:pt x="127" y="37"/>
                    <a:pt x="127" y="37"/>
                    <a:pt x="127" y="37"/>
                  </a:cubicBezTo>
                  <a:cubicBezTo>
                    <a:pt x="139" y="30"/>
                    <a:pt x="153" y="23"/>
                    <a:pt x="166" y="18"/>
                  </a:cubicBezTo>
                  <a:lnTo>
                    <a:pt x="413" y="264"/>
                  </a:lnTo>
                  <a:close/>
                  <a:moveTo>
                    <a:pt x="413" y="146"/>
                  </a:moveTo>
                  <a:cubicBezTo>
                    <a:pt x="413" y="205"/>
                    <a:pt x="413" y="205"/>
                    <a:pt x="413" y="205"/>
                  </a:cubicBezTo>
                  <a:cubicBezTo>
                    <a:pt x="212" y="5"/>
                    <a:pt x="212" y="5"/>
                    <a:pt x="212" y="5"/>
                  </a:cubicBezTo>
                  <a:cubicBezTo>
                    <a:pt x="230" y="1"/>
                    <a:pt x="249" y="0"/>
                    <a:pt x="267" y="0"/>
                  </a:cubicBezTo>
                  <a:lnTo>
                    <a:pt x="413" y="146"/>
                  </a:lnTo>
                  <a:close/>
                  <a:moveTo>
                    <a:pt x="413" y="87"/>
                  </a:moveTo>
                  <a:cubicBezTo>
                    <a:pt x="337" y="11"/>
                    <a:pt x="337" y="11"/>
                    <a:pt x="337" y="11"/>
                  </a:cubicBezTo>
                  <a:cubicBezTo>
                    <a:pt x="363" y="19"/>
                    <a:pt x="389" y="31"/>
                    <a:pt x="413" y="48"/>
                  </a:cubicBezTo>
                  <a:lnTo>
                    <a:pt x="413" y="87"/>
                  </a:lnTo>
                  <a:close/>
                </a:path>
              </a:pathLst>
            </a:custGeom>
            <a:solidFill>
              <a:srgbClr val="E94E27">
                <a:lumMod val="40000"/>
                <a:lumOff val="6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8" name="Oval 973"/>
            <p:cNvSpPr>
              <a:spLocks noChangeArrowheads="1"/>
            </p:cNvSpPr>
            <p:nvPr userDrawn="1"/>
          </p:nvSpPr>
          <p:spPr bwMode="auto">
            <a:xfrm>
              <a:off x="11699875" y="3286125"/>
              <a:ext cx="158750" cy="160338"/>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9" name="Oval 978"/>
            <p:cNvSpPr>
              <a:spLocks noChangeArrowheads="1"/>
            </p:cNvSpPr>
            <p:nvPr userDrawn="1"/>
          </p:nvSpPr>
          <p:spPr bwMode="auto">
            <a:xfrm>
              <a:off x="10104438" y="1590675"/>
              <a:ext cx="157163"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54" name="Freeform 996"/>
            <p:cNvSpPr/>
            <p:nvPr userDrawn="1"/>
          </p:nvSpPr>
          <p:spPr bwMode="auto">
            <a:xfrm>
              <a:off x="10509250" y="942975"/>
              <a:ext cx="58738" cy="57150"/>
            </a:xfrm>
            <a:custGeom>
              <a:avLst/>
              <a:gdLst>
                <a:gd name="T0" fmla="*/ 12 w 31"/>
                <a:gd name="T1" fmla="*/ 2 h 30"/>
                <a:gd name="T2" fmla="*/ 29 w 31"/>
                <a:gd name="T3" fmla="*/ 12 h 30"/>
                <a:gd name="T4" fmla="*/ 19 w 31"/>
                <a:gd name="T5" fmla="*/ 28 h 30"/>
                <a:gd name="T6" fmla="*/ 2 w 31"/>
                <a:gd name="T7" fmla="*/ 19 h 30"/>
                <a:gd name="T8" fmla="*/ 12 w 31"/>
                <a:gd name="T9" fmla="*/ 2 h 30"/>
              </a:gdLst>
              <a:ahLst/>
              <a:cxnLst>
                <a:cxn ang="0">
                  <a:pos x="T0" y="T1"/>
                </a:cxn>
                <a:cxn ang="0">
                  <a:pos x="T2" y="T3"/>
                </a:cxn>
                <a:cxn ang="0">
                  <a:pos x="T4" y="T5"/>
                </a:cxn>
                <a:cxn ang="0">
                  <a:pos x="T6" y="T7"/>
                </a:cxn>
                <a:cxn ang="0">
                  <a:pos x="T8" y="T9"/>
                </a:cxn>
              </a:cxnLst>
              <a:rect l="0" t="0" r="r" b="b"/>
              <a:pathLst>
                <a:path w="31" h="30">
                  <a:moveTo>
                    <a:pt x="12" y="2"/>
                  </a:moveTo>
                  <a:cubicBezTo>
                    <a:pt x="19" y="0"/>
                    <a:pt x="27" y="4"/>
                    <a:pt x="29" y="12"/>
                  </a:cubicBezTo>
                  <a:cubicBezTo>
                    <a:pt x="31" y="19"/>
                    <a:pt x="26" y="27"/>
                    <a:pt x="19" y="28"/>
                  </a:cubicBezTo>
                  <a:cubicBezTo>
                    <a:pt x="12" y="30"/>
                    <a:pt x="4" y="26"/>
                    <a:pt x="2" y="19"/>
                  </a:cubicBezTo>
                  <a:cubicBezTo>
                    <a:pt x="0" y="11"/>
                    <a:pt x="4" y="4"/>
                    <a:pt x="12"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grpSp>
      <p:sp>
        <p:nvSpPr>
          <p:cNvPr id="57" name="job-search-in-newspapers_53011"/>
          <p:cNvSpPr>
            <a:spLocks noChangeAspect="1"/>
          </p:cNvSpPr>
          <p:nvPr/>
        </p:nvSpPr>
        <p:spPr bwMode="auto">
          <a:xfrm>
            <a:off x="1897503" y="3480321"/>
            <a:ext cx="815094" cy="662680"/>
          </a:xfrm>
          <a:custGeom>
            <a:avLst/>
            <a:gdLst>
              <a:gd name="connsiteX0" fmla="*/ 159861 w 608782"/>
              <a:gd name="connsiteY0" fmla="*/ 244607 h 494946"/>
              <a:gd name="connsiteX1" fmla="*/ 129402 w 608782"/>
              <a:gd name="connsiteY1" fmla="*/ 249879 h 494946"/>
              <a:gd name="connsiteX2" fmla="*/ 69658 w 608782"/>
              <a:gd name="connsiteY2" fmla="*/ 334578 h 494946"/>
              <a:gd name="connsiteX3" fmla="*/ 78312 w 608782"/>
              <a:gd name="connsiteY3" fmla="*/ 373047 h 494946"/>
              <a:gd name="connsiteX4" fmla="*/ 80316 w 608782"/>
              <a:gd name="connsiteY4" fmla="*/ 377001 h 494946"/>
              <a:gd name="connsiteX5" fmla="*/ 81294 w 608782"/>
              <a:gd name="connsiteY5" fmla="*/ 378856 h 494946"/>
              <a:gd name="connsiteX6" fmla="*/ 85108 w 608782"/>
              <a:gd name="connsiteY6" fmla="*/ 384959 h 494946"/>
              <a:gd name="connsiteX7" fmla="*/ 93223 w 608782"/>
              <a:gd name="connsiteY7" fmla="*/ 395259 h 494946"/>
              <a:gd name="connsiteX8" fmla="*/ 159812 w 608782"/>
              <a:gd name="connsiteY8" fmla="*/ 424599 h 494946"/>
              <a:gd name="connsiteX9" fmla="*/ 225765 w 608782"/>
              <a:gd name="connsiteY9" fmla="*/ 395894 h 494946"/>
              <a:gd name="connsiteX10" fmla="*/ 232561 w 608782"/>
              <a:gd name="connsiteY10" fmla="*/ 387741 h 494946"/>
              <a:gd name="connsiteX11" fmla="*/ 237890 w 608782"/>
              <a:gd name="connsiteY11" fmla="*/ 379638 h 494946"/>
              <a:gd name="connsiteX12" fmla="*/ 238232 w 608782"/>
              <a:gd name="connsiteY12" fmla="*/ 379052 h 494946"/>
              <a:gd name="connsiteX13" fmla="*/ 250015 w 608782"/>
              <a:gd name="connsiteY13" fmla="*/ 334627 h 494946"/>
              <a:gd name="connsiteX14" fmla="*/ 245126 w 608782"/>
              <a:gd name="connsiteY14" fmla="*/ 305336 h 494946"/>
              <a:gd name="connsiteX15" fmla="*/ 225325 w 608782"/>
              <a:gd name="connsiteY15" fmla="*/ 272823 h 494946"/>
              <a:gd name="connsiteX16" fmla="*/ 159861 w 608782"/>
              <a:gd name="connsiteY16" fmla="*/ 244607 h 494946"/>
              <a:gd name="connsiteX17" fmla="*/ 159812 w 608782"/>
              <a:gd name="connsiteY17" fmla="*/ 206333 h 494946"/>
              <a:gd name="connsiteX18" fmla="*/ 235543 w 608782"/>
              <a:gd name="connsiteY18" fmla="*/ 231084 h 494946"/>
              <a:gd name="connsiteX19" fmla="*/ 272358 w 608782"/>
              <a:gd name="connsiteY19" fmla="*/ 272823 h 494946"/>
              <a:gd name="connsiteX20" fmla="*/ 284972 w 608782"/>
              <a:gd name="connsiteY20" fmla="*/ 305336 h 494946"/>
              <a:gd name="connsiteX21" fmla="*/ 288345 w 608782"/>
              <a:gd name="connsiteY21" fmla="*/ 334627 h 494946"/>
              <a:gd name="connsiteX22" fmla="*/ 280376 w 608782"/>
              <a:gd name="connsiteY22" fmla="*/ 379101 h 494946"/>
              <a:gd name="connsiteX23" fmla="*/ 280180 w 608782"/>
              <a:gd name="connsiteY23" fmla="*/ 379540 h 494946"/>
              <a:gd name="connsiteX24" fmla="*/ 276807 w 608782"/>
              <a:gd name="connsiteY24" fmla="*/ 387693 h 494946"/>
              <a:gd name="connsiteX25" fmla="*/ 272700 w 608782"/>
              <a:gd name="connsiteY25" fmla="*/ 395845 h 494946"/>
              <a:gd name="connsiteX26" fmla="*/ 159812 w 608782"/>
              <a:gd name="connsiteY26" fmla="*/ 462873 h 494946"/>
              <a:gd name="connsiteX27" fmla="*/ 87846 w 608782"/>
              <a:gd name="connsiteY27" fmla="*/ 440807 h 494946"/>
              <a:gd name="connsiteX28" fmla="*/ 86379 w 608782"/>
              <a:gd name="connsiteY28" fmla="*/ 442418 h 494946"/>
              <a:gd name="connsiteX29" fmla="*/ 82174 w 608782"/>
              <a:gd name="connsiteY29" fmla="*/ 446811 h 494946"/>
              <a:gd name="connsiteX30" fmla="*/ 76356 w 608782"/>
              <a:gd name="connsiteY30" fmla="*/ 452670 h 494946"/>
              <a:gd name="connsiteX31" fmla="*/ 41889 w 608782"/>
              <a:gd name="connsiteY31" fmla="*/ 487672 h 494946"/>
              <a:gd name="connsiteX32" fmla="*/ 24484 w 608782"/>
              <a:gd name="connsiteY32" fmla="*/ 494946 h 494946"/>
              <a:gd name="connsiteX33" fmla="*/ 7323 w 608782"/>
              <a:gd name="connsiteY33" fmla="*/ 488063 h 494946"/>
              <a:gd name="connsiteX34" fmla="*/ 6981 w 608782"/>
              <a:gd name="connsiteY34" fmla="*/ 453548 h 494946"/>
              <a:gd name="connsiteX35" fmla="*/ 41742 w 608782"/>
              <a:gd name="connsiteY35" fmla="*/ 418302 h 494946"/>
              <a:gd name="connsiteX36" fmla="*/ 47560 w 608782"/>
              <a:gd name="connsiteY36" fmla="*/ 412346 h 494946"/>
              <a:gd name="connsiteX37" fmla="*/ 51520 w 608782"/>
              <a:gd name="connsiteY37" fmla="*/ 408343 h 494946"/>
              <a:gd name="connsiteX38" fmla="*/ 53427 w 608782"/>
              <a:gd name="connsiteY38" fmla="*/ 406585 h 494946"/>
              <a:gd name="connsiteX39" fmla="*/ 31328 w 608782"/>
              <a:gd name="connsiteY39" fmla="*/ 334725 h 494946"/>
              <a:gd name="connsiteX40" fmla="*/ 35826 w 608782"/>
              <a:gd name="connsiteY40" fmla="*/ 301040 h 494946"/>
              <a:gd name="connsiteX41" fmla="*/ 43942 w 608782"/>
              <a:gd name="connsiteY41" fmla="*/ 279267 h 494946"/>
              <a:gd name="connsiteX42" fmla="*/ 52107 w 608782"/>
              <a:gd name="connsiteY42" fmla="*/ 264817 h 494946"/>
              <a:gd name="connsiteX43" fmla="*/ 102024 w 608782"/>
              <a:gd name="connsiteY43" fmla="*/ 220100 h 494946"/>
              <a:gd name="connsiteX44" fmla="*/ 129353 w 608782"/>
              <a:gd name="connsiteY44" fmla="*/ 209994 h 494946"/>
              <a:gd name="connsiteX45" fmla="*/ 159812 w 608782"/>
              <a:gd name="connsiteY45" fmla="*/ 206333 h 494946"/>
              <a:gd name="connsiteX46" fmla="*/ 383497 w 608782"/>
              <a:gd name="connsiteY46" fmla="*/ 125671 h 494946"/>
              <a:gd name="connsiteX47" fmla="*/ 367169 w 608782"/>
              <a:gd name="connsiteY47" fmla="*/ 141922 h 494946"/>
              <a:gd name="connsiteX48" fmla="*/ 383497 w 608782"/>
              <a:gd name="connsiteY48" fmla="*/ 158223 h 494946"/>
              <a:gd name="connsiteX49" fmla="*/ 440304 w 608782"/>
              <a:gd name="connsiteY49" fmla="*/ 158223 h 494946"/>
              <a:gd name="connsiteX50" fmla="*/ 456632 w 608782"/>
              <a:gd name="connsiteY50" fmla="*/ 141922 h 494946"/>
              <a:gd name="connsiteX51" fmla="*/ 440304 w 608782"/>
              <a:gd name="connsiteY51" fmla="*/ 125671 h 494946"/>
              <a:gd name="connsiteX52" fmla="*/ 286933 w 608782"/>
              <a:gd name="connsiteY52" fmla="*/ 117491 h 494946"/>
              <a:gd name="connsiteX53" fmla="*/ 298174 w 608782"/>
              <a:gd name="connsiteY53" fmla="*/ 117491 h 494946"/>
              <a:gd name="connsiteX54" fmla="*/ 307900 w 608782"/>
              <a:gd name="connsiteY54" fmla="*/ 118470 h 494946"/>
              <a:gd name="connsiteX55" fmla="*/ 310442 w 608782"/>
              <a:gd name="connsiteY55" fmla="*/ 120233 h 494946"/>
              <a:gd name="connsiteX56" fmla="*/ 311419 w 608782"/>
              <a:gd name="connsiteY56" fmla="*/ 123757 h 494946"/>
              <a:gd name="connsiteX57" fmla="*/ 310784 w 608782"/>
              <a:gd name="connsiteY57" fmla="*/ 126989 h 494946"/>
              <a:gd name="connsiteX58" fmla="*/ 309415 w 608782"/>
              <a:gd name="connsiteY58" fmla="*/ 128604 h 494946"/>
              <a:gd name="connsiteX59" fmla="*/ 305798 w 608782"/>
              <a:gd name="connsiteY59" fmla="*/ 129779 h 494946"/>
              <a:gd name="connsiteX60" fmla="*/ 299689 w 608782"/>
              <a:gd name="connsiteY60" fmla="*/ 130122 h 494946"/>
              <a:gd name="connsiteX61" fmla="*/ 286933 w 608782"/>
              <a:gd name="connsiteY61" fmla="*/ 130122 h 494946"/>
              <a:gd name="connsiteX62" fmla="*/ 533912 w 608782"/>
              <a:gd name="connsiteY62" fmla="*/ 105778 h 494946"/>
              <a:gd name="connsiteX63" fmla="*/ 578560 w 608782"/>
              <a:gd name="connsiteY63" fmla="*/ 105778 h 494946"/>
              <a:gd name="connsiteX64" fmla="*/ 608782 w 608782"/>
              <a:gd name="connsiteY64" fmla="*/ 135892 h 494946"/>
              <a:gd name="connsiteX65" fmla="*/ 608782 w 608782"/>
              <a:gd name="connsiteY65" fmla="*/ 319701 h 494946"/>
              <a:gd name="connsiteX66" fmla="*/ 557141 w 608782"/>
              <a:gd name="connsiteY66" fmla="*/ 379149 h 494946"/>
              <a:gd name="connsiteX67" fmla="*/ 533961 w 608782"/>
              <a:gd name="connsiteY67" fmla="*/ 328145 h 494946"/>
              <a:gd name="connsiteX68" fmla="*/ 287004 w 608782"/>
              <a:gd name="connsiteY68" fmla="*/ 82279 h 494946"/>
              <a:gd name="connsiteX69" fmla="*/ 295660 w 608782"/>
              <a:gd name="connsiteY69" fmla="*/ 82279 h 494946"/>
              <a:gd name="connsiteX70" fmla="*/ 305978 w 608782"/>
              <a:gd name="connsiteY70" fmla="*/ 83060 h 494946"/>
              <a:gd name="connsiteX71" fmla="*/ 307298 w 608782"/>
              <a:gd name="connsiteY71" fmla="*/ 83939 h 494946"/>
              <a:gd name="connsiteX72" fmla="*/ 308032 w 608782"/>
              <a:gd name="connsiteY72" fmla="*/ 86966 h 494946"/>
              <a:gd name="connsiteX73" fmla="*/ 307445 w 608782"/>
              <a:gd name="connsiteY73" fmla="*/ 89407 h 494946"/>
              <a:gd name="connsiteX74" fmla="*/ 305196 w 608782"/>
              <a:gd name="connsiteY74" fmla="*/ 90676 h 494946"/>
              <a:gd name="connsiteX75" fmla="*/ 297029 w 608782"/>
              <a:gd name="connsiteY75" fmla="*/ 91311 h 494946"/>
              <a:gd name="connsiteX76" fmla="*/ 287004 w 608782"/>
              <a:gd name="connsiteY76" fmla="*/ 91311 h 494946"/>
              <a:gd name="connsiteX77" fmla="*/ 205035 w 608782"/>
              <a:gd name="connsiteY77" fmla="*/ 80303 h 494946"/>
              <a:gd name="connsiteX78" fmla="*/ 215633 w 608782"/>
              <a:gd name="connsiteY78" fmla="*/ 83234 h 494946"/>
              <a:gd name="connsiteX79" fmla="*/ 222666 w 608782"/>
              <a:gd name="connsiteY79" fmla="*/ 91538 h 494946"/>
              <a:gd name="connsiteX80" fmla="*/ 225401 w 608782"/>
              <a:gd name="connsiteY80" fmla="*/ 105704 h 494946"/>
              <a:gd name="connsiteX81" fmla="*/ 225401 w 608782"/>
              <a:gd name="connsiteY81" fmla="*/ 106143 h 494946"/>
              <a:gd name="connsiteX82" fmla="*/ 219491 w 608782"/>
              <a:gd name="connsiteY82" fmla="*/ 125682 h 494946"/>
              <a:gd name="connsiteX83" fmla="*/ 204839 w 608782"/>
              <a:gd name="connsiteY83" fmla="*/ 131886 h 494946"/>
              <a:gd name="connsiteX84" fmla="*/ 190431 w 608782"/>
              <a:gd name="connsiteY84" fmla="*/ 125682 h 494946"/>
              <a:gd name="connsiteX85" fmla="*/ 184473 w 608782"/>
              <a:gd name="connsiteY85" fmla="*/ 107316 h 494946"/>
              <a:gd name="connsiteX86" fmla="*/ 184473 w 608782"/>
              <a:gd name="connsiteY86" fmla="*/ 105704 h 494946"/>
              <a:gd name="connsiteX87" fmla="*/ 190383 w 608782"/>
              <a:gd name="connsiteY87" fmla="*/ 86165 h 494946"/>
              <a:gd name="connsiteX88" fmla="*/ 205035 w 608782"/>
              <a:gd name="connsiteY88" fmla="*/ 80303 h 494946"/>
              <a:gd name="connsiteX89" fmla="*/ 267635 w 608782"/>
              <a:gd name="connsiteY89" fmla="*/ 56027 h 494946"/>
              <a:gd name="connsiteX90" fmla="*/ 259520 w 608782"/>
              <a:gd name="connsiteY90" fmla="*/ 64177 h 494946"/>
              <a:gd name="connsiteX91" fmla="*/ 259520 w 608782"/>
              <a:gd name="connsiteY91" fmla="*/ 105759 h 494946"/>
              <a:gd name="connsiteX92" fmla="*/ 259471 w 608782"/>
              <a:gd name="connsiteY92" fmla="*/ 105759 h 494946"/>
              <a:gd name="connsiteX93" fmla="*/ 259471 w 608782"/>
              <a:gd name="connsiteY93" fmla="*/ 148072 h 494946"/>
              <a:gd name="connsiteX94" fmla="*/ 267635 w 608782"/>
              <a:gd name="connsiteY94" fmla="*/ 156173 h 494946"/>
              <a:gd name="connsiteX95" fmla="*/ 299656 w 608782"/>
              <a:gd name="connsiteY95" fmla="*/ 156173 h 494946"/>
              <a:gd name="connsiteX96" fmla="*/ 315202 w 608782"/>
              <a:gd name="connsiteY96" fmla="*/ 154563 h 494946"/>
              <a:gd name="connsiteX97" fmla="*/ 327277 w 608782"/>
              <a:gd name="connsiteY97" fmla="*/ 149048 h 494946"/>
              <a:gd name="connsiteX98" fmla="*/ 335881 w 608782"/>
              <a:gd name="connsiteY98" fmla="*/ 138311 h 494946"/>
              <a:gd name="connsiteX99" fmla="*/ 339205 w 608782"/>
              <a:gd name="connsiteY99" fmla="*/ 123767 h 494946"/>
              <a:gd name="connsiteX100" fmla="*/ 333486 w 608782"/>
              <a:gd name="connsiteY100" fmla="*/ 106149 h 494946"/>
              <a:gd name="connsiteX101" fmla="*/ 333241 w 608782"/>
              <a:gd name="connsiteY101" fmla="*/ 105759 h 494946"/>
              <a:gd name="connsiteX102" fmla="*/ 329721 w 608782"/>
              <a:gd name="connsiteY102" fmla="*/ 102049 h 494946"/>
              <a:gd name="connsiteX103" fmla="*/ 331090 w 608782"/>
              <a:gd name="connsiteY103" fmla="*/ 100048 h 494946"/>
              <a:gd name="connsiteX104" fmla="*/ 335197 w 608782"/>
              <a:gd name="connsiteY104" fmla="*/ 85651 h 494946"/>
              <a:gd name="connsiteX105" fmla="*/ 330699 w 608782"/>
              <a:gd name="connsiteY105" fmla="*/ 70278 h 494946"/>
              <a:gd name="connsiteX106" fmla="*/ 317891 w 608782"/>
              <a:gd name="connsiteY106" fmla="*/ 59297 h 494946"/>
              <a:gd name="connsiteX107" fmla="*/ 299216 w 608782"/>
              <a:gd name="connsiteY107" fmla="*/ 56027 h 494946"/>
              <a:gd name="connsiteX108" fmla="*/ 129969 w 608782"/>
              <a:gd name="connsiteY108" fmla="*/ 56027 h 494946"/>
              <a:gd name="connsiteX109" fmla="*/ 121854 w 608782"/>
              <a:gd name="connsiteY109" fmla="*/ 64177 h 494946"/>
              <a:gd name="connsiteX110" fmla="*/ 121854 w 608782"/>
              <a:gd name="connsiteY110" fmla="*/ 122010 h 494946"/>
              <a:gd name="connsiteX111" fmla="*/ 121120 w 608782"/>
              <a:gd name="connsiteY111" fmla="*/ 129819 h 494946"/>
              <a:gd name="connsiteX112" fmla="*/ 120289 w 608782"/>
              <a:gd name="connsiteY112" fmla="*/ 130795 h 494946"/>
              <a:gd name="connsiteX113" fmla="*/ 117405 w 608782"/>
              <a:gd name="connsiteY113" fmla="*/ 131478 h 494946"/>
              <a:gd name="connsiteX114" fmla="*/ 114618 w 608782"/>
              <a:gd name="connsiteY114" fmla="*/ 130600 h 494946"/>
              <a:gd name="connsiteX115" fmla="*/ 113103 w 608782"/>
              <a:gd name="connsiteY115" fmla="*/ 122547 h 494946"/>
              <a:gd name="connsiteX116" fmla="*/ 110170 w 608782"/>
              <a:gd name="connsiteY116" fmla="*/ 116642 h 494946"/>
              <a:gd name="connsiteX117" fmla="*/ 103863 w 608782"/>
              <a:gd name="connsiteY117" fmla="*/ 114787 h 494946"/>
              <a:gd name="connsiteX118" fmla="*/ 93793 w 608782"/>
              <a:gd name="connsiteY118" fmla="*/ 116154 h 494946"/>
              <a:gd name="connsiteX119" fmla="*/ 86753 w 608782"/>
              <a:gd name="connsiteY119" fmla="*/ 124109 h 494946"/>
              <a:gd name="connsiteX120" fmla="*/ 94575 w 608782"/>
              <a:gd name="connsiteY120" fmla="*/ 148657 h 494946"/>
              <a:gd name="connsiteX121" fmla="*/ 117552 w 608782"/>
              <a:gd name="connsiteY121" fmla="*/ 157637 h 494946"/>
              <a:gd name="connsiteX122" fmla="*/ 129382 w 608782"/>
              <a:gd name="connsiteY122" fmla="*/ 155734 h 494946"/>
              <a:gd name="connsiteX123" fmla="*/ 134418 w 608782"/>
              <a:gd name="connsiteY123" fmla="*/ 153587 h 494946"/>
              <a:gd name="connsiteX124" fmla="*/ 146004 w 608782"/>
              <a:gd name="connsiteY124" fmla="*/ 140897 h 494946"/>
              <a:gd name="connsiteX125" fmla="*/ 149279 w 608782"/>
              <a:gd name="connsiteY125" fmla="*/ 121327 h 494946"/>
              <a:gd name="connsiteX126" fmla="*/ 149279 w 608782"/>
              <a:gd name="connsiteY126" fmla="*/ 105759 h 494946"/>
              <a:gd name="connsiteX127" fmla="*/ 149279 w 608782"/>
              <a:gd name="connsiteY127" fmla="*/ 64177 h 494946"/>
              <a:gd name="connsiteX128" fmla="*/ 141115 w 608782"/>
              <a:gd name="connsiteY128" fmla="*/ 56027 h 494946"/>
              <a:gd name="connsiteX129" fmla="*/ 204864 w 608782"/>
              <a:gd name="connsiteY129" fmla="*/ 54612 h 494946"/>
              <a:gd name="connsiteX130" fmla="*/ 170007 w 608782"/>
              <a:gd name="connsiteY130" fmla="*/ 68911 h 494946"/>
              <a:gd name="connsiteX131" fmla="*/ 156564 w 608782"/>
              <a:gd name="connsiteY131" fmla="*/ 105759 h 494946"/>
              <a:gd name="connsiteX132" fmla="*/ 156564 w 608782"/>
              <a:gd name="connsiteY132" fmla="*/ 107320 h 494946"/>
              <a:gd name="connsiteX133" fmla="*/ 162186 w 608782"/>
              <a:gd name="connsiteY133" fmla="*/ 131771 h 494946"/>
              <a:gd name="connsiteX134" fmla="*/ 179394 w 608782"/>
              <a:gd name="connsiteY134" fmla="*/ 150805 h 494946"/>
              <a:gd name="connsiteX135" fmla="*/ 204864 w 608782"/>
              <a:gd name="connsiteY135" fmla="*/ 157686 h 494946"/>
              <a:gd name="connsiteX136" fmla="*/ 229210 w 608782"/>
              <a:gd name="connsiteY136" fmla="*/ 151488 h 494946"/>
              <a:gd name="connsiteX137" fmla="*/ 247102 w 608782"/>
              <a:gd name="connsiteY137" fmla="*/ 132845 h 494946"/>
              <a:gd name="connsiteX138" fmla="*/ 253164 w 608782"/>
              <a:gd name="connsiteY138" fmla="*/ 106295 h 494946"/>
              <a:gd name="connsiteX139" fmla="*/ 253164 w 608782"/>
              <a:gd name="connsiteY139" fmla="*/ 105807 h 494946"/>
              <a:gd name="connsiteX140" fmla="*/ 247444 w 608782"/>
              <a:gd name="connsiteY140" fmla="*/ 80185 h 494946"/>
              <a:gd name="connsiteX141" fmla="*/ 230041 w 608782"/>
              <a:gd name="connsiteY141" fmla="*/ 61298 h 494946"/>
              <a:gd name="connsiteX142" fmla="*/ 204864 w 608782"/>
              <a:gd name="connsiteY142" fmla="*/ 54612 h 494946"/>
              <a:gd name="connsiteX143" fmla="*/ 383497 w 608782"/>
              <a:gd name="connsiteY143" fmla="*/ 54368 h 494946"/>
              <a:gd name="connsiteX144" fmla="*/ 367169 w 608782"/>
              <a:gd name="connsiteY144" fmla="*/ 70620 h 494946"/>
              <a:gd name="connsiteX145" fmla="*/ 383497 w 608782"/>
              <a:gd name="connsiteY145" fmla="*/ 86871 h 494946"/>
              <a:gd name="connsiteX146" fmla="*/ 440304 w 608782"/>
              <a:gd name="connsiteY146" fmla="*/ 86871 h 494946"/>
              <a:gd name="connsiteX147" fmla="*/ 456632 w 608782"/>
              <a:gd name="connsiteY147" fmla="*/ 70620 h 494946"/>
              <a:gd name="connsiteX148" fmla="*/ 440304 w 608782"/>
              <a:gd name="connsiteY148" fmla="*/ 54368 h 494946"/>
              <a:gd name="connsiteX149" fmla="*/ 63238 w 608782"/>
              <a:gd name="connsiteY149" fmla="*/ 0 h 494946"/>
              <a:gd name="connsiteX150" fmla="*/ 506497 w 608782"/>
              <a:gd name="connsiteY150" fmla="*/ 0 h 494946"/>
              <a:gd name="connsiteX151" fmla="*/ 517643 w 608782"/>
              <a:gd name="connsiteY151" fmla="*/ 11127 h 494946"/>
              <a:gd name="connsiteX152" fmla="*/ 517643 w 608782"/>
              <a:gd name="connsiteY152" fmla="*/ 105759 h 494946"/>
              <a:gd name="connsiteX153" fmla="*/ 517643 w 608782"/>
              <a:gd name="connsiteY153" fmla="*/ 328159 h 494946"/>
              <a:gd name="connsiteX154" fmla="*/ 534900 w 608782"/>
              <a:gd name="connsiteY154" fmla="*/ 379208 h 494946"/>
              <a:gd name="connsiteX155" fmla="*/ 462694 w 608782"/>
              <a:gd name="connsiteY155" fmla="*/ 379306 h 494946"/>
              <a:gd name="connsiteX156" fmla="*/ 297456 w 608782"/>
              <a:gd name="connsiteY156" fmla="*/ 379501 h 494946"/>
              <a:gd name="connsiteX157" fmla="*/ 297554 w 608782"/>
              <a:gd name="connsiteY157" fmla="*/ 379062 h 494946"/>
              <a:gd name="connsiteX158" fmla="*/ 304593 w 608782"/>
              <a:gd name="connsiteY158" fmla="*/ 334552 h 494946"/>
              <a:gd name="connsiteX159" fmla="*/ 301611 w 608782"/>
              <a:gd name="connsiteY159" fmla="*/ 305270 h 494946"/>
              <a:gd name="connsiteX160" fmla="*/ 440988 w 608782"/>
              <a:gd name="connsiteY160" fmla="*/ 305270 h 494946"/>
              <a:gd name="connsiteX161" fmla="*/ 457267 w 608782"/>
              <a:gd name="connsiteY161" fmla="*/ 289018 h 494946"/>
              <a:gd name="connsiteX162" fmla="*/ 440988 w 608782"/>
              <a:gd name="connsiteY162" fmla="*/ 272718 h 494946"/>
              <a:gd name="connsiteX163" fmla="*/ 290661 w 608782"/>
              <a:gd name="connsiteY163" fmla="*/ 272718 h 494946"/>
              <a:gd name="connsiteX164" fmla="*/ 260742 w 608782"/>
              <a:gd name="connsiteY164" fmla="*/ 231039 h 494946"/>
              <a:gd name="connsiteX165" fmla="*/ 440988 w 608782"/>
              <a:gd name="connsiteY165" fmla="*/ 231039 h 494946"/>
              <a:gd name="connsiteX166" fmla="*/ 457267 w 608782"/>
              <a:gd name="connsiteY166" fmla="*/ 214738 h 494946"/>
              <a:gd name="connsiteX167" fmla="*/ 440988 w 608782"/>
              <a:gd name="connsiteY167" fmla="*/ 198486 h 494946"/>
              <a:gd name="connsiteX168" fmla="*/ 208677 w 608782"/>
              <a:gd name="connsiteY168" fmla="*/ 198486 h 494946"/>
              <a:gd name="connsiteX169" fmla="*/ 159839 w 608782"/>
              <a:gd name="connsiteY169" fmla="*/ 190043 h 494946"/>
              <a:gd name="connsiteX170" fmla="*/ 129382 w 608782"/>
              <a:gd name="connsiteY170" fmla="*/ 193264 h 494946"/>
              <a:gd name="connsiteX171" fmla="*/ 52092 w 608782"/>
              <a:gd name="connsiteY171" fmla="*/ 238115 h 494946"/>
              <a:gd name="connsiteX172" fmla="*/ 52092 w 608782"/>
              <a:gd name="connsiteY172" fmla="*/ 11127 h 494946"/>
              <a:gd name="connsiteX173" fmla="*/ 63238 w 608782"/>
              <a:gd name="connsiteY173" fmla="*/ 0 h 494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608782" h="494946">
                <a:moveTo>
                  <a:pt x="159861" y="244607"/>
                </a:moveTo>
                <a:cubicBezTo>
                  <a:pt x="149154" y="244607"/>
                  <a:pt x="138936" y="246462"/>
                  <a:pt x="129402" y="249879"/>
                </a:cubicBezTo>
                <a:cubicBezTo>
                  <a:pt x="94592" y="262376"/>
                  <a:pt x="69707" y="295670"/>
                  <a:pt x="69658" y="334578"/>
                </a:cubicBezTo>
                <a:cubicBezTo>
                  <a:pt x="69658" y="348296"/>
                  <a:pt x="72787" y="361380"/>
                  <a:pt x="78312" y="373047"/>
                </a:cubicBezTo>
                <a:cubicBezTo>
                  <a:pt x="78947" y="374365"/>
                  <a:pt x="79632" y="375732"/>
                  <a:pt x="80316" y="377001"/>
                </a:cubicBezTo>
                <a:cubicBezTo>
                  <a:pt x="80659" y="377685"/>
                  <a:pt x="81001" y="378271"/>
                  <a:pt x="81294" y="378856"/>
                </a:cubicBezTo>
                <a:cubicBezTo>
                  <a:pt x="82468" y="380907"/>
                  <a:pt x="83739" y="383006"/>
                  <a:pt x="85108" y="384959"/>
                </a:cubicBezTo>
                <a:cubicBezTo>
                  <a:pt x="87552" y="388522"/>
                  <a:pt x="90290" y="391989"/>
                  <a:pt x="93223" y="395259"/>
                </a:cubicBezTo>
                <a:cubicBezTo>
                  <a:pt x="109748" y="413273"/>
                  <a:pt x="133460" y="424599"/>
                  <a:pt x="159812" y="424599"/>
                </a:cubicBezTo>
                <a:cubicBezTo>
                  <a:pt x="185822" y="424599"/>
                  <a:pt x="209289" y="413517"/>
                  <a:pt x="225765" y="395894"/>
                </a:cubicBezTo>
                <a:cubicBezTo>
                  <a:pt x="228161" y="393355"/>
                  <a:pt x="230459" y="390622"/>
                  <a:pt x="232561" y="387741"/>
                </a:cubicBezTo>
                <a:cubicBezTo>
                  <a:pt x="234517" y="385154"/>
                  <a:pt x="236277" y="382420"/>
                  <a:pt x="237890" y="379638"/>
                </a:cubicBezTo>
                <a:cubicBezTo>
                  <a:pt x="237988" y="379442"/>
                  <a:pt x="238086" y="379247"/>
                  <a:pt x="238232" y="379052"/>
                </a:cubicBezTo>
                <a:cubicBezTo>
                  <a:pt x="245713" y="365968"/>
                  <a:pt x="250015" y="350786"/>
                  <a:pt x="250015" y="334627"/>
                </a:cubicBezTo>
                <a:cubicBezTo>
                  <a:pt x="250015" y="324424"/>
                  <a:pt x="248304" y="314514"/>
                  <a:pt x="245126" y="305336"/>
                </a:cubicBezTo>
                <a:cubicBezTo>
                  <a:pt x="240872" y="293132"/>
                  <a:pt x="234028" y="282050"/>
                  <a:pt x="225325" y="272823"/>
                </a:cubicBezTo>
                <a:cubicBezTo>
                  <a:pt x="208800" y="255444"/>
                  <a:pt x="185626" y="244607"/>
                  <a:pt x="159861" y="244607"/>
                </a:cubicBezTo>
                <a:close/>
                <a:moveTo>
                  <a:pt x="159812" y="206333"/>
                </a:moveTo>
                <a:cubicBezTo>
                  <a:pt x="188071" y="206333"/>
                  <a:pt x="214276" y="215511"/>
                  <a:pt x="235543" y="231084"/>
                </a:cubicBezTo>
                <a:cubicBezTo>
                  <a:pt x="250651" y="242166"/>
                  <a:pt x="263264" y="256323"/>
                  <a:pt x="272358" y="272823"/>
                </a:cubicBezTo>
                <a:cubicBezTo>
                  <a:pt x="277980" y="282880"/>
                  <a:pt x="282234" y="293815"/>
                  <a:pt x="284972" y="305336"/>
                </a:cubicBezTo>
                <a:cubicBezTo>
                  <a:pt x="287172" y="314709"/>
                  <a:pt x="288345" y="324571"/>
                  <a:pt x="288345" y="334627"/>
                </a:cubicBezTo>
                <a:cubicBezTo>
                  <a:pt x="288345" y="350249"/>
                  <a:pt x="285558" y="365236"/>
                  <a:pt x="280376" y="379101"/>
                </a:cubicBezTo>
                <a:cubicBezTo>
                  <a:pt x="280327" y="379247"/>
                  <a:pt x="280278" y="379442"/>
                  <a:pt x="280180" y="379540"/>
                </a:cubicBezTo>
                <a:cubicBezTo>
                  <a:pt x="279154" y="382274"/>
                  <a:pt x="278029" y="385008"/>
                  <a:pt x="276807" y="387693"/>
                </a:cubicBezTo>
                <a:cubicBezTo>
                  <a:pt x="275487" y="390426"/>
                  <a:pt x="274118" y="393160"/>
                  <a:pt x="272700" y="395845"/>
                </a:cubicBezTo>
                <a:cubicBezTo>
                  <a:pt x="250846" y="435730"/>
                  <a:pt x="208409" y="462873"/>
                  <a:pt x="159812" y="462873"/>
                </a:cubicBezTo>
                <a:cubicBezTo>
                  <a:pt x="133118" y="462873"/>
                  <a:pt x="108379" y="454720"/>
                  <a:pt x="87846" y="440807"/>
                </a:cubicBezTo>
                <a:cubicBezTo>
                  <a:pt x="87357" y="441393"/>
                  <a:pt x="86917" y="441930"/>
                  <a:pt x="86379" y="442418"/>
                </a:cubicBezTo>
                <a:lnTo>
                  <a:pt x="82174" y="446811"/>
                </a:lnTo>
                <a:lnTo>
                  <a:pt x="76356" y="452670"/>
                </a:lnTo>
                <a:lnTo>
                  <a:pt x="41889" y="487672"/>
                </a:lnTo>
                <a:cubicBezTo>
                  <a:pt x="37097" y="492554"/>
                  <a:pt x="30790" y="494946"/>
                  <a:pt x="24484" y="494946"/>
                </a:cubicBezTo>
                <a:cubicBezTo>
                  <a:pt x="18275" y="494946"/>
                  <a:pt x="12065" y="492700"/>
                  <a:pt x="7323" y="488063"/>
                </a:cubicBezTo>
                <a:cubicBezTo>
                  <a:pt x="-2308" y="478641"/>
                  <a:pt x="-2455" y="463214"/>
                  <a:pt x="6981" y="453548"/>
                </a:cubicBezTo>
                <a:lnTo>
                  <a:pt x="41742" y="418302"/>
                </a:lnTo>
                <a:lnTo>
                  <a:pt x="47560" y="412346"/>
                </a:lnTo>
                <a:lnTo>
                  <a:pt x="51520" y="408343"/>
                </a:lnTo>
                <a:cubicBezTo>
                  <a:pt x="52107" y="407659"/>
                  <a:pt x="52742" y="407073"/>
                  <a:pt x="53427" y="406585"/>
                </a:cubicBezTo>
                <a:cubicBezTo>
                  <a:pt x="39444" y="386082"/>
                  <a:pt x="31328" y="361331"/>
                  <a:pt x="31328" y="334725"/>
                </a:cubicBezTo>
                <a:cubicBezTo>
                  <a:pt x="31328" y="323057"/>
                  <a:pt x="32893" y="311780"/>
                  <a:pt x="35826" y="301040"/>
                </a:cubicBezTo>
                <a:cubicBezTo>
                  <a:pt x="37880" y="293522"/>
                  <a:pt x="40617" y="286200"/>
                  <a:pt x="43942" y="279267"/>
                </a:cubicBezTo>
                <a:cubicBezTo>
                  <a:pt x="46386" y="274239"/>
                  <a:pt x="49124" y="269406"/>
                  <a:pt x="52107" y="264817"/>
                </a:cubicBezTo>
                <a:cubicBezTo>
                  <a:pt x="64427" y="245876"/>
                  <a:pt x="81685" y="230352"/>
                  <a:pt x="102024" y="220100"/>
                </a:cubicBezTo>
                <a:cubicBezTo>
                  <a:pt x="110628" y="215706"/>
                  <a:pt x="119771" y="212338"/>
                  <a:pt x="129353" y="209994"/>
                </a:cubicBezTo>
                <a:cubicBezTo>
                  <a:pt x="139132" y="207651"/>
                  <a:pt x="149301" y="206333"/>
                  <a:pt x="159812" y="206333"/>
                </a:cubicBezTo>
                <a:close/>
                <a:moveTo>
                  <a:pt x="383497" y="125671"/>
                </a:moveTo>
                <a:cubicBezTo>
                  <a:pt x="374502" y="125671"/>
                  <a:pt x="367169" y="132942"/>
                  <a:pt x="367169" y="141922"/>
                </a:cubicBezTo>
                <a:cubicBezTo>
                  <a:pt x="367169" y="150902"/>
                  <a:pt x="374502" y="158223"/>
                  <a:pt x="383497" y="158223"/>
                </a:cubicBezTo>
                <a:lnTo>
                  <a:pt x="440304" y="158223"/>
                </a:lnTo>
                <a:cubicBezTo>
                  <a:pt x="449299" y="158223"/>
                  <a:pt x="456632" y="150902"/>
                  <a:pt x="456632" y="141922"/>
                </a:cubicBezTo>
                <a:cubicBezTo>
                  <a:pt x="456632" y="132942"/>
                  <a:pt x="449299" y="125671"/>
                  <a:pt x="440304" y="125671"/>
                </a:cubicBezTo>
                <a:close/>
                <a:moveTo>
                  <a:pt x="286933" y="117491"/>
                </a:moveTo>
                <a:lnTo>
                  <a:pt x="298174" y="117491"/>
                </a:lnTo>
                <a:cubicBezTo>
                  <a:pt x="303990" y="117491"/>
                  <a:pt x="306776" y="118078"/>
                  <a:pt x="307900" y="118470"/>
                </a:cubicBezTo>
                <a:cubicBezTo>
                  <a:pt x="309415" y="118960"/>
                  <a:pt x="310051" y="119645"/>
                  <a:pt x="310442" y="120233"/>
                </a:cubicBezTo>
                <a:cubicBezTo>
                  <a:pt x="310881" y="120820"/>
                  <a:pt x="311419" y="121799"/>
                  <a:pt x="311419" y="123757"/>
                </a:cubicBezTo>
                <a:cubicBezTo>
                  <a:pt x="311419" y="125079"/>
                  <a:pt x="311224" y="126107"/>
                  <a:pt x="310784" y="126989"/>
                </a:cubicBezTo>
                <a:cubicBezTo>
                  <a:pt x="310393" y="127772"/>
                  <a:pt x="309904" y="128262"/>
                  <a:pt x="309415" y="128604"/>
                </a:cubicBezTo>
                <a:cubicBezTo>
                  <a:pt x="308829" y="128947"/>
                  <a:pt x="307753" y="129437"/>
                  <a:pt x="305798" y="129779"/>
                </a:cubicBezTo>
                <a:cubicBezTo>
                  <a:pt x="305505" y="129828"/>
                  <a:pt x="304039" y="130024"/>
                  <a:pt x="299689" y="130122"/>
                </a:cubicBezTo>
                <a:lnTo>
                  <a:pt x="286933" y="130122"/>
                </a:lnTo>
                <a:close/>
                <a:moveTo>
                  <a:pt x="533912" y="105778"/>
                </a:moveTo>
                <a:lnTo>
                  <a:pt x="578560" y="105778"/>
                </a:lnTo>
                <a:cubicBezTo>
                  <a:pt x="595285" y="105778"/>
                  <a:pt x="608782" y="119298"/>
                  <a:pt x="608782" y="135892"/>
                </a:cubicBezTo>
                <a:lnTo>
                  <a:pt x="608782" y="319701"/>
                </a:lnTo>
                <a:cubicBezTo>
                  <a:pt x="608782" y="370364"/>
                  <a:pt x="586776" y="377978"/>
                  <a:pt x="557141" y="379149"/>
                </a:cubicBezTo>
                <a:cubicBezTo>
                  <a:pt x="542910" y="366752"/>
                  <a:pt x="533961" y="348498"/>
                  <a:pt x="533961" y="328145"/>
                </a:cubicBezTo>
                <a:close/>
                <a:moveTo>
                  <a:pt x="287004" y="82279"/>
                </a:moveTo>
                <a:lnTo>
                  <a:pt x="295660" y="82279"/>
                </a:lnTo>
                <a:cubicBezTo>
                  <a:pt x="302946" y="82279"/>
                  <a:pt x="305391" y="82865"/>
                  <a:pt x="305978" y="83060"/>
                </a:cubicBezTo>
                <a:cubicBezTo>
                  <a:pt x="306712" y="83255"/>
                  <a:pt x="307054" y="83548"/>
                  <a:pt x="307298" y="83939"/>
                </a:cubicBezTo>
                <a:cubicBezTo>
                  <a:pt x="307543" y="84476"/>
                  <a:pt x="308032" y="85306"/>
                  <a:pt x="308032" y="86966"/>
                </a:cubicBezTo>
                <a:cubicBezTo>
                  <a:pt x="308032" y="88040"/>
                  <a:pt x="307836" y="88919"/>
                  <a:pt x="307445" y="89407"/>
                </a:cubicBezTo>
                <a:cubicBezTo>
                  <a:pt x="306956" y="90090"/>
                  <a:pt x="305978" y="90383"/>
                  <a:pt x="305196" y="90676"/>
                </a:cubicBezTo>
                <a:cubicBezTo>
                  <a:pt x="304707" y="90872"/>
                  <a:pt x="302653" y="91311"/>
                  <a:pt x="297029" y="91311"/>
                </a:cubicBezTo>
                <a:lnTo>
                  <a:pt x="287004" y="91311"/>
                </a:lnTo>
                <a:close/>
                <a:moveTo>
                  <a:pt x="205035" y="80303"/>
                </a:moveTo>
                <a:cubicBezTo>
                  <a:pt x="208991" y="80303"/>
                  <a:pt x="212507" y="81280"/>
                  <a:pt x="215633" y="83234"/>
                </a:cubicBezTo>
                <a:cubicBezTo>
                  <a:pt x="218710" y="85188"/>
                  <a:pt x="221054" y="87923"/>
                  <a:pt x="222666" y="91538"/>
                </a:cubicBezTo>
                <a:cubicBezTo>
                  <a:pt x="224424" y="95446"/>
                  <a:pt x="225352" y="100233"/>
                  <a:pt x="225401" y="105704"/>
                </a:cubicBezTo>
                <a:lnTo>
                  <a:pt x="225401" y="106143"/>
                </a:lnTo>
                <a:cubicBezTo>
                  <a:pt x="225401" y="114789"/>
                  <a:pt x="223447" y="121384"/>
                  <a:pt x="219491" y="125682"/>
                </a:cubicBezTo>
                <a:cubicBezTo>
                  <a:pt x="215584" y="129932"/>
                  <a:pt x="210944" y="131886"/>
                  <a:pt x="204839" y="131886"/>
                </a:cubicBezTo>
                <a:cubicBezTo>
                  <a:pt x="198832" y="131886"/>
                  <a:pt x="194241" y="129932"/>
                  <a:pt x="190431" y="125682"/>
                </a:cubicBezTo>
                <a:cubicBezTo>
                  <a:pt x="186427" y="121384"/>
                  <a:pt x="184473" y="115375"/>
                  <a:pt x="184473" y="107316"/>
                </a:cubicBezTo>
                <a:lnTo>
                  <a:pt x="184473" y="105704"/>
                </a:lnTo>
                <a:cubicBezTo>
                  <a:pt x="184668" y="96325"/>
                  <a:pt x="186622" y="89731"/>
                  <a:pt x="190383" y="86165"/>
                </a:cubicBezTo>
                <a:cubicBezTo>
                  <a:pt x="194485" y="82159"/>
                  <a:pt x="199320" y="80303"/>
                  <a:pt x="205035" y="80303"/>
                </a:cubicBezTo>
                <a:close/>
                <a:moveTo>
                  <a:pt x="267635" y="56027"/>
                </a:moveTo>
                <a:cubicBezTo>
                  <a:pt x="263137" y="56027"/>
                  <a:pt x="259520" y="59687"/>
                  <a:pt x="259520" y="64177"/>
                </a:cubicBezTo>
                <a:lnTo>
                  <a:pt x="259520" y="105759"/>
                </a:lnTo>
                <a:lnTo>
                  <a:pt x="259471" y="105759"/>
                </a:lnTo>
                <a:lnTo>
                  <a:pt x="259471" y="148072"/>
                </a:lnTo>
                <a:cubicBezTo>
                  <a:pt x="259471" y="152562"/>
                  <a:pt x="263137" y="156173"/>
                  <a:pt x="267635" y="156173"/>
                </a:cubicBezTo>
                <a:lnTo>
                  <a:pt x="299656" y="156173"/>
                </a:lnTo>
                <a:cubicBezTo>
                  <a:pt x="305767" y="156173"/>
                  <a:pt x="310851" y="155685"/>
                  <a:pt x="315202" y="154563"/>
                </a:cubicBezTo>
                <a:cubicBezTo>
                  <a:pt x="319895" y="153391"/>
                  <a:pt x="323953" y="151488"/>
                  <a:pt x="327277" y="149048"/>
                </a:cubicBezTo>
                <a:cubicBezTo>
                  <a:pt x="330797" y="146412"/>
                  <a:pt x="333681" y="142801"/>
                  <a:pt x="335881" y="138311"/>
                </a:cubicBezTo>
                <a:cubicBezTo>
                  <a:pt x="338130" y="133870"/>
                  <a:pt x="339205" y="128940"/>
                  <a:pt x="339205" y="123767"/>
                </a:cubicBezTo>
                <a:cubicBezTo>
                  <a:pt x="339205" y="117081"/>
                  <a:pt x="337299" y="111176"/>
                  <a:pt x="333486" y="106149"/>
                </a:cubicBezTo>
                <a:cubicBezTo>
                  <a:pt x="333437" y="106003"/>
                  <a:pt x="333290" y="105905"/>
                  <a:pt x="333241" y="105759"/>
                </a:cubicBezTo>
                <a:cubicBezTo>
                  <a:pt x="332166" y="104392"/>
                  <a:pt x="330992" y="103172"/>
                  <a:pt x="329721" y="102049"/>
                </a:cubicBezTo>
                <a:cubicBezTo>
                  <a:pt x="330161" y="101415"/>
                  <a:pt x="330601" y="100732"/>
                  <a:pt x="331090" y="100048"/>
                </a:cubicBezTo>
                <a:cubicBezTo>
                  <a:pt x="333828" y="95607"/>
                  <a:pt x="335197" y="90727"/>
                  <a:pt x="335197" y="85651"/>
                </a:cubicBezTo>
                <a:cubicBezTo>
                  <a:pt x="335197" y="80332"/>
                  <a:pt x="333681" y="75110"/>
                  <a:pt x="330699" y="70278"/>
                </a:cubicBezTo>
                <a:cubicBezTo>
                  <a:pt x="327619" y="65349"/>
                  <a:pt x="323317" y="61640"/>
                  <a:pt x="317891" y="59297"/>
                </a:cubicBezTo>
                <a:cubicBezTo>
                  <a:pt x="312953" y="57101"/>
                  <a:pt x="306842" y="56027"/>
                  <a:pt x="299216" y="56027"/>
                </a:cubicBezTo>
                <a:close/>
                <a:moveTo>
                  <a:pt x="129969" y="56027"/>
                </a:moveTo>
                <a:cubicBezTo>
                  <a:pt x="125471" y="56027"/>
                  <a:pt x="121854" y="59687"/>
                  <a:pt x="121854" y="64177"/>
                </a:cubicBezTo>
                <a:lnTo>
                  <a:pt x="121854" y="122010"/>
                </a:lnTo>
                <a:cubicBezTo>
                  <a:pt x="121854" y="127428"/>
                  <a:pt x="121267" y="129380"/>
                  <a:pt x="121120" y="129819"/>
                </a:cubicBezTo>
                <a:cubicBezTo>
                  <a:pt x="120974" y="130161"/>
                  <a:pt x="120778" y="130502"/>
                  <a:pt x="120289" y="130795"/>
                </a:cubicBezTo>
                <a:cubicBezTo>
                  <a:pt x="119556" y="131283"/>
                  <a:pt x="118627" y="131478"/>
                  <a:pt x="117405" y="131478"/>
                </a:cubicBezTo>
                <a:cubicBezTo>
                  <a:pt x="115401" y="131478"/>
                  <a:pt x="114814" y="130893"/>
                  <a:pt x="114618" y="130600"/>
                </a:cubicBezTo>
                <a:cubicBezTo>
                  <a:pt x="114618" y="130600"/>
                  <a:pt x="113347" y="128940"/>
                  <a:pt x="113103" y="122547"/>
                </a:cubicBezTo>
                <a:cubicBezTo>
                  <a:pt x="112956" y="120253"/>
                  <a:pt x="111930" y="118106"/>
                  <a:pt x="110170" y="116642"/>
                </a:cubicBezTo>
                <a:cubicBezTo>
                  <a:pt x="108410" y="115129"/>
                  <a:pt x="106112" y="114494"/>
                  <a:pt x="103863" y="114787"/>
                </a:cubicBezTo>
                <a:lnTo>
                  <a:pt x="93793" y="116154"/>
                </a:lnTo>
                <a:cubicBezTo>
                  <a:pt x="89833" y="116739"/>
                  <a:pt x="86851" y="120058"/>
                  <a:pt x="86753" y="124109"/>
                </a:cubicBezTo>
                <a:cubicBezTo>
                  <a:pt x="86557" y="134602"/>
                  <a:pt x="89197" y="142850"/>
                  <a:pt x="94575" y="148657"/>
                </a:cubicBezTo>
                <a:cubicBezTo>
                  <a:pt x="100148" y="154611"/>
                  <a:pt x="107823" y="157637"/>
                  <a:pt x="117552" y="157637"/>
                </a:cubicBezTo>
                <a:cubicBezTo>
                  <a:pt x="121756" y="157637"/>
                  <a:pt x="125765" y="156954"/>
                  <a:pt x="129382" y="155734"/>
                </a:cubicBezTo>
                <a:cubicBezTo>
                  <a:pt x="131142" y="155148"/>
                  <a:pt x="132853" y="154416"/>
                  <a:pt x="134418" y="153587"/>
                </a:cubicBezTo>
                <a:cubicBezTo>
                  <a:pt x="139697" y="150658"/>
                  <a:pt x="143608" y="146412"/>
                  <a:pt x="146004" y="140897"/>
                </a:cubicBezTo>
                <a:cubicBezTo>
                  <a:pt x="148253" y="135968"/>
                  <a:pt x="149279" y="129526"/>
                  <a:pt x="149279" y="121327"/>
                </a:cubicBezTo>
                <a:lnTo>
                  <a:pt x="149279" y="105759"/>
                </a:lnTo>
                <a:lnTo>
                  <a:pt x="149279" y="64177"/>
                </a:lnTo>
                <a:cubicBezTo>
                  <a:pt x="149279" y="59687"/>
                  <a:pt x="145613" y="56027"/>
                  <a:pt x="141115" y="56027"/>
                </a:cubicBezTo>
                <a:close/>
                <a:moveTo>
                  <a:pt x="204864" y="54612"/>
                </a:moveTo>
                <a:cubicBezTo>
                  <a:pt x="190784" y="54612"/>
                  <a:pt x="179052" y="59443"/>
                  <a:pt x="170007" y="68911"/>
                </a:cubicBezTo>
                <a:cubicBezTo>
                  <a:pt x="161354" y="78038"/>
                  <a:pt x="156857" y="90385"/>
                  <a:pt x="156564" y="105759"/>
                </a:cubicBezTo>
                <a:cubicBezTo>
                  <a:pt x="156564" y="106198"/>
                  <a:pt x="156515" y="106735"/>
                  <a:pt x="156564" y="107320"/>
                </a:cubicBezTo>
                <a:cubicBezTo>
                  <a:pt x="156564" y="115861"/>
                  <a:pt x="158470" y="124109"/>
                  <a:pt x="162186" y="131771"/>
                </a:cubicBezTo>
                <a:cubicBezTo>
                  <a:pt x="166048" y="139775"/>
                  <a:pt x="171816" y="146168"/>
                  <a:pt x="179394" y="150805"/>
                </a:cubicBezTo>
                <a:cubicBezTo>
                  <a:pt x="186873" y="155344"/>
                  <a:pt x="195478" y="157686"/>
                  <a:pt x="204864" y="157686"/>
                </a:cubicBezTo>
                <a:cubicBezTo>
                  <a:pt x="213566" y="157686"/>
                  <a:pt x="221681" y="155588"/>
                  <a:pt x="229210" y="151488"/>
                </a:cubicBezTo>
                <a:cubicBezTo>
                  <a:pt x="236885" y="147291"/>
                  <a:pt x="242947" y="140946"/>
                  <a:pt x="247102" y="132845"/>
                </a:cubicBezTo>
                <a:cubicBezTo>
                  <a:pt x="251160" y="124939"/>
                  <a:pt x="253164" y="116056"/>
                  <a:pt x="253164" y="106295"/>
                </a:cubicBezTo>
                <a:lnTo>
                  <a:pt x="253164" y="105807"/>
                </a:lnTo>
                <a:cubicBezTo>
                  <a:pt x="253115" y="96388"/>
                  <a:pt x="251160" y="87799"/>
                  <a:pt x="247444" y="80185"/>
                </a:cubicBezTo>
                <a:cubicBezTo>
                  <a:pt x="243485" y="72181"/>
                  <a:pt x="237618" y="65788"/>
                  <a:pt x="230041" y="61298"/>
                </a:cubicBezTo>
                <a:cubicBezTo>
                  <a:pt x="222561" y="56906"/>
                  <a:pt x="214055" y="54612"/>
                  <a:pt x="204864" y="54612"/>
                </a:cubicBezTo>
                <a:close/>
                <a:moveTo>
                  <a:pt x="383497" y="54368"/>
                </a:moveTo>
                <a:cubicBezTo>
                  <a:pt x="374502" y="54368"/>
                  <a:pt x="367169" y="61640"/>
                  <a:pt x="367169" y="70620"/>
                </a:cubicBezTo>
                <a:cubicBezTo>
                  <a:pt x="367169" y="79599"/>
                  <a:pt x="374502" y="86871"/>
                  <a:pt x="383497" y="86871"/>
                </a:cubicBezTo>
                <a:lnTo>
                  <a:pt x="440304" y="86871"/>
                </a:lnTo>
                <a:cubicBezTo>
                  <a:pt x="449299" y="86871"/>
                  <a:pt x="456632" y="79599"/>
                  <a:pt x="456632" y="70620"/>
                </a:cubicBezTo>
                <a:cubicBezTo>
                  <a:pt x="456632" y="61640"/>
                  <a:pt x="449299" y="54368"/>
                  <a:pt x="440304" y="54368"/>
                </a:cubicBezTo>
                <a:close/>
                <a:moveTo>
                  <a:pt x="63238" y="0"/>
                </a:moveTo>
                <a:lnTo>
                  <a:pt x="506497" y="0"/>
                </a:lnTo>
                <a:cubicBezTo>
                  <a:pt x="512608" y="0"/>
                  <a:pt x="517643" y="5027"/>
                  <a:pt x="517643" y="11127"/>
                </a:cubicBezTo>
                <a:lnTo>
                  <a:pt x="517643" y="105759"/>
                </a:lnTo>
                <a:lnTo>
                  <a:pt x="517643" y="328159"/>
                </a:lnTo>
                <a:cubicBezTo>
                  <a:pt x="517643" y="346656"/>
                  <a:pt x="523754" y="364567"/>
                  <a:pt x="534900" y="379208"/>
                </a:cubicBezTo>
                <a:lnTo>
                  <a:pt x="462694" y="379306"/>
                </a:lnTo>
                <a:lnTo>
                  <a:pt x="297456" y="379501"/>
                </a:lnTo>
                <a:cubicBezTo>
                  <a:pt x="297505" y="379306"/>
                  <a:pt x="297505" y="379208"/>
                  <a:pt x="297554" y="379062"/>
                </a:cubicBezTo>
                <a:cubicBezTo>
                  <a:pt x="302149" y="365006"/>
                  <a:pt x="304593" y="350023"/>
                  <a:pt x="304593" y="334552"/>
                </a:cubicBezTo>
                <a:cubicBezTo>
                  <a:pt x="304593" y="324548"/>
                  <a:pt x="303567" y="314689"/>
                  <a:pt x="301611" y="305270"/>
                </a:cubicBezTo>
                <a:lnTo>
                  <a:pt x="440988" y="305270"/>
                </a:lnTo>
                <a:cubicBezTo>
                  <a:pt x="449983" y="305270"/>
                  <a:pt x="457267" y="297998"/>
                  <a:pt x="457267" y="289018"/>
                </a:cubicBezTo>
                <a:cubicBezTo>
                  <a:pt x="457267" y="280038"/>
                  <a:pt x="449983" y="272718"/>
                  <a:pt x="440988" y="272718"/>
                </a:cubicBezTo>
                <a:lnTo>
                  <a:pt x="290661" y="272718"/>
                </a:lnTo>
                <a:cubicBezTo>
                  <a:pt x="283230" y="257051"/>
                  <a:pt x="273061" y="242996"/>
                  <a:pt x="260742" y="231039"/>
                </a:cubicBezTo>
                <a:lnTo>
                  <a:pt x="440988" y="231039"/>
                </a:lnTo>
                <a:cubicBezTo>
                  <a:pt x="449983" y="231039"/>
                  <a:pt x="457267" y="223718"/>
                  <a:pt x="457267" y="214738"/>
                </a:cubicBezTo>
                <a:cubicBezTo>
                  <a:pt x="457267" y="205758"/>
                  <a:pt x="449983" y="198486"/>
                  <a:pt x="440988" y="198486"/>
                </a:cubicBezTo>
                <a:lnTo>
                  <a:pt x="208677" y="198486"/>
                </a:lnTo>
                <a:cubicBezTo>
                  <a:pt x="193424" y="193020"/>
                  <a:pt x="176998" y="190043"/>
                  <a:pt x="159839" y="190043"/>
                </a:cubicBezTo>
                <a:cubicBezTo>
                  <a:pt x="149426" y="190043"/>
                  <a:pt x="139258" y="191215"/>
                  <a:pt x="129382" y="193264"/>
                </a:cubicBezTo>
                <a:cubicBezTo>
                  <a:pt x="99024" y="199804"/>
                  <a:pt x="72185" y="215812"/>
                  <a:pt x="52092" y="238115"/>
                </a:cubicBezTo>
                <a:lnTo>
                  <a:pt x="52092" y="11127"/>
                </a:lnTo>
                <a:cubicBezTo>
                  <a:pt x="52092" y="5027"/>
                  <a:pt x="57127" y="0"/>
                  <a:pt x="63238" y="0"/>
                </a:cubicBezTo>
                <a:close/>
              </a:path>
            </a:pathLst>
          </a:custGeom>
          <a:solidFill>
            <a:schemeClr val="bg1"/>
          </a:solidFill>
          <a:ln>
            <a:noFill/>
          </a:ln>
        </p:spPr>
      </p:sp>
      <p:sp>
        <p:nvSpPr>
          <p:cNvPr id="62" name="delivery-packing_45887"/>
          <p:cNvSpPr>
            <a:spLocks noChangeAspect="1"/>
          </p:cNvSpPr>
          <p:nvPr/>
        </p:nvSpPr>
        <p:spPr bwMode="auto">
          <a:xfrm>
            <a:off x="10022840" y="3225036"/>
            <a:ext cx="609685" cy="600920"/>
          </a:xfrm>
          <a:custGeom>
            <a:avLst/>
            <a:gdLst>
              <a:gd name="T0" fmla="*/ 1595 w 8160"/>
              <a:gd name="T1" fmla="*/ 0 h 8054"/>
              <a:gd name="T2" fmla="*/ 3873 w 8160"/>
              <a:gd name="T3" fmla="*/ 0 h 8054"/>
              <a:gd name="T4" fmla="*/ 3661 w 8160"/>
              <a:gd name="T5" fmla="*/ 1698 h 8054"/>
              <a:gd name="T6" fmla="*/ 0 w 8160"/>
              <a:gd name="T7" fmla="*/ 1698 h 8054"/>
              <a:gd name="T8" fmla="*/ 1202 w 8160"/>
              <a:gd name="T9" fmla="*/ 190 h 8054"/>
              <a:gd name="T10" fmla="*/ 1595 w 8160"/>
              <a:gd name="T11" fmla="*/ 0 h 8054"/>
              <a:gd name="T12" fmla="*/ 6565 w 8160"/>
              <a:gd name="T13" fmla="*/ 0 h 8054"/>
              <a:gd name="T14" fmla="*/ 4287 w 8160"/>
              <a:gd name="T15" fmla="*/ 0 h 8054"/>
              <a:gd name="T16" fmla="*/ 4499 w 8160"/>
              <a:gd name="T17" fmla="*/ 1698 h 8054"/>
              <a:gd name="T18" fmla="*/ 8160 w 8160"/>
              <a:gd name="T19" fmla="*/ 1698 h 8054"/>
              <a:gd name="T20" fmla="*/ 6958 w 8160"/>
              <a:gd name="T21" fmla="*/ 190 h 8054"/>
              <a:gd name="T22" fmla="*/ 6565 w 8160"/>
              <a:gd name="T23" fmla="*/ 0 h 8054"/>
              <a:gd name="T24" fmla="*/ 8160 w 8160"/>
              <a:gd name="T25" fmla="*/ 1989 h 8054"/>
              <a:gd name="T26" fmla="*/ 8160 w 8160"/>
              <a:gd name="T27" fmla="*/ 7425 h 8054"/>
              <a:gd name="T28" fmla="*/ 7531 w 8160"/>
              <a:gd name="T29" fmla="*/ 8054 h 8054"/>
              <a:gd name="T30" fmla="*/ 629 w 8160"/>
              <a:gd name="T31" fmla="*/ 8054 h 8054"/>
              <a:gd name="T32" fmla="*/ 0 w 8160"/>
              <a:gd name="T33" fmla="*/ 7425 h 8054"/>
              <a:gd name="T34" fmla="*/ 0 w 8160"/>
              <a:gd name="T35" fmla="*/ 1989 h 8054"/>
              <a:gd name="T36" fmla="*/ 3661 w 8160"/>
              <a:gd name="T37" fmla="*/ 1989 h 8054"/>
              <a:gd name="T38" fmla="*/ 3661 w 8160"/>
              <a:gd name="T39" fmla="*/ 4134 h 8054"/>
              <a:gd name="T40" fmla="*/ 4499 w 8160"/>
              <a:gd name="T41" fmla="*/ 4134 h 8054"/>
              <a:gd name="T42" fmla="*/ 4499 w 8160"/>
              <a:gd name="T43" fmla="*/ 1989 h 8054"/>
              <a:gd name="T44" fmla="*/ 8160 w 8160"/>
              <a:gd name="T45" fmla="*/ 1989 h 8054"/>
              <a:gd name="T46" fmla="*/ 6604 w 8160"/>
              <a:gd name="T47" fmla="*/ 5693 h 8054"/>
              <a:gd name="T48" fmla="*/ 6768 w 8160"/>
              <a:gd name="T49" fmla="*/ 5693 h 8054"/>
              <a:gd name="T50" fmla="*/ 6768 w 8160"/>
              <a:gd name="T51" fmla="*/ 6955 h 8054"/>
              <a:gd name="T52" fmla="*/ 6869 w 8160"/>
              <a:gd name="T53" fmla="*/ 7055 h 8054"/>
              <a:gd name="T54" fmla="*/ 7121 w 8160"/>
              <a:gd name="T55" fmla="*/ 7055 h 8054"/>
              <a:gd name="T56" fmla="*/ 7222 w 8160"/>
              <a:gd name="T57" fmla="*/ 6955 h 8054"/>
              <a:gd name="T58" fmla="*/ 7222 w 8160"/>
              <a:gd name="T59" fmla="*/ 5693 h 8054"/>
              <a:gd name="T60" fmla="*/ 7386 w 8160"/>
              <a:gd name="T61" fmla="*/ 5693 h 8054"/>
              <a:gd name="T62" fmla="*/ 7473 w 8160"/>
              <a:gd name="T63" fmla="*/ 5542 h 8054"/>
              <a:gd name="T64" fmla="*/ 7082 w 8160"/>
              <a:gd name="T65" fmla="*/ 4865 h 8054"/>
              <a:gd name="T66" fmla="*/ 6908 w 8160"/>
              <a:gd name="T67" fmla="*/ 4865 h 8054"/>
              <a:gd name="T68" fmla="*/ 6517 w 8160"/>
              <a:gd name="T69" fmla="*/ 5542 h 8054"/>
              <a:gd name="T70" fmla="*/ 6604 w 8160"/>
              <a:gd name="T71" fmla="*/ 5693 h 8054"/>
              <a:gd name="T72" fmla="*/ 5092 w 8160"/>
              <a:gd name="T73" fmla="*/ 5693 h 8054"/>
              <a:gd name="T74" fmla="*/ 5256 w 8160"/>
              <a:gd name="T75" fmla="*/ 5693 h 8054"/>
              <a:gd name="T76" fmla="*/ 5256 w 8160"/>
              <a:gd name="T77" fmla="*/ 6955 h 8054"/>
              <a:gd name="T78" fmla="*/ 5357 w 8160"/>
              <a:gd name="T79" fmla="*/ 7055 h 8054"/>
              <a:gd name="T80" fmla="*/ 5609 w 8160"/>
              <a:gd name="T81" fmla="*/ 7055 h 8054"/>
              <a:gd name="T82" fmla="*/ 5710 w 8160"/>
              <a:gd name="T83" fmla="*/ 6955 h 8054"/>
              <a:gd name="T84" fmla="*/ 5710 w 8160"/>
              <a:gd name="T85" fmla="*/ 5693 h 8054"/>
              <a:gd name="T86" fmla="*/ 5874 w 8160"/>
              <a:gd name="T87" fmla="*/ 5693 h 8054"/>
              <a:gd name="T88" fmla="*/ 5961 w 8160"/>
              <a:gd name="T89" fmla="*/ 5542 h 8054"/>
              <a:gd name="T90" fmla="*/ 5570 w 8160"/>
              <a:gd name="T91" fmla="*/ 4865 h 8054"/>
              <a:gd name="T92" fmla="*/ 5396 w 8160"/>
              <a:gd name="T93" fmla="*/ 4865 h 8054"/>
              <a:gd name="T94" fmla="*/ 5005 w 8160"/>
              <a:gd name="T95" fmla="*/ 5542 h 8054"/>
              <a:gd name="T96" fmla="*/ 5092 w 8160"/>
              <a:gd name="T97" fmla="*/ 5693 h 8054"/>
              <a:gd name="T98" fmla="*/ 7665 w 8160"/>
              <a:gd name="T99" fmla="*/ 7348 h 8054"/>
              <a:gd name="T100" fmla="*/ 7614 w 8160"/>
              <a:gd name="T101" fmla="*/ 7298 h 8054"/>
              <a:gd name="T102" fmla="*/ 4833 w 8160"/>
              <a:gd name="T103" fmla="*/ 7298 h 8054"/>
              <a:gd name="T104" fmla="*/ 4782 w 8160"/>
              <a:gd name="T105" fmla="*/ 7348 h 8054"/>
              <a:gd name="T106" fmla="*/ 4782 w 8160"/>
              <a:gd name="T107" fmla="*/ 7499 h 8054"/>
              <a:gd name="T108" fmla="*/ 4833 w 8160"/>
              <a:gd name="T109" fmla="*/ 7550 h 8054"/>
              <a:gd name="T110" fmla="*/ 7614 w 8160"/>
              <a:gd name="T111" fmla="*/ 7550 h 8054"/>
              <a:gd name="T112" fmla="*/ 7665 w 8160"/>
              <a:gd name="T113" fmla="*/ 7499 h 8054"/>
              <a:gd name="T114" fmla="*/ 7665 w 8160"/>
              <a:gd name="T115" fmla="*/ 7348 h 8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160" h="8054">
                <a:moveTo>
                  <a:pt x="1595" y="0"/>
                </a:moveTo>
                <a:lnTo>
                  <a:pt x="3873" y="0"/>
                </a:lnTo>
                <a:lnTo>
                  <a:pt x="3661" y="1698"/>
                </a:lnTo>
                <a:lnTo>
                  <a:pt x="0" y="1698"/>
                </a:lnTo>
                <a:lnTo>
                  <a:pt x="1202" y="190"/>
                </a:lnTo>
                <a:cubicBezTo>
                  <a:pt x="1297" y="70"/>
                  <a:pt x="1442" y="0"/>
                  <a:pt x="1595" y="0"/>
                </a:cubicBezTo>
                <a:close/>
                <a:moveTo>
                  <a:pt x="6565" y="0"/>
                </a:moveTo>
                <a:lnTo>
                  <a:pt x="4287" y="0"/>
                </a:lnTo>
                <a:lnTo>
                  <a:pt x="4499" y="1698"/>
                </a:lnTo>
                <a:lnTo>
                  <a:pt x="8160" y="1698"/>
                </a:lnTo>
                <a:lnTo>
                  <a:pt x="6958" y="190"/>
                </a:lnTo>
                <a:cubicBezTo>
                  <a:pt x="6863" y="70"/>
                  <a:pt x="6718" y="0"/>
                  <a:pt x="6565" y="0"/>
                </a:cubicBezTo>
                <a:close/>
                <a:moveTo>
                  <a:pt x="8160" y="1989"/>
                </a:moveTo>
                <a:lnTo>
                  <a:pt x="8160" y="7425"/>
                </a:lnTo>
                <a:cubicBezTo>
                  <a:pt x="8160" y="7772"/>
                  <a:pt x="7879" y="8054"/>
                  <a:pt x="7531" y="8054"/>
                </a:cubicBezTo>
                <a:lnTo>
                  <a:pt x="629" y="8054"/>
                </a:lnTo>
                <a:cubicBezTo>
                  <a:pt x="281" y="8054"/>
                  <a:pt x="0" y="7772"/>
                  <a:pt x="0" y="7425"/>
                </a:cubicBezTo>
                <a:lnTo>
                  <a:pt x="0" y="1989"/>
                </a:lnTo>
                <a:lnTo>
                  <a:pt x="3661" y="1989"/>
                </a:lnTo>
                <a:lnTo>
                  <a:pt x="3661" y="4134"/>
                </a:lnTo>
                <a:lnTo>
                  <a:pt x="4499" y="4134"/>
                </a:lnTo>
                <a:lnTo>
                  <a:pt x="4499" y="1989"/>
                </a:lnTo>
                <a:lnTo>
                  <a:pt x="8160" y="1989"/>
                </a:lnTo>
                <a:close/>
                <a:moveTo>
                  <a:pt x="6604" y="5693"/>
                </a:moveTo>
                <a:lnTo>
                  <a:pt x="6768" y="5693"/>
                </a:lnTo>
                <a:lnTo>
                  <a:pt x="6768" y="6955"/>
                </a:lnTo>
                <a:cubicBezTo>
                  <a:pt x="6768" y="7010"/>
                  <a:pt x="6813" y="7055"/>
                  <a:pt x="6869" y="7055"/>
                </a:cubicBezTo>
                <a:lnTo>
                  <a:pt x="7121" y="7055"/>
                </a:lnTo>
                <a:cubicBezTo>
                  <a:pt x="7177" y="7055"/>
                  <a:pt x="7222" y="7010"/>
                  <a:pt x="7222" y="6955"/>
                </a:cubicBezTo>
                <a:lnTo>
                  <a:pt x="7222" y="5693"/>
                </a:lnTo>
                <a:lnTo>
                  <a:pt x="7386" y="5693"/>
                </a:lnTo>
                <a:cubicBezTo>
                  <a:pt x="7464" y="5693"/>
                  <a:pt x="7512" y="5609"/>
                  <a:pt x="7473" y="5542"/>
                </a:cubicBezTo>
                <a:lnTo>
                  <a:pt x="7082" y="4865"/>
                </a:lnTo>
                <a:cubicBezTo>
                  <a:pt x="7044" y="4798"/>
                  <a:pt x="6947" y="4798"/>
                  <a:pt x="6908" y="4865"/>
                </a:cubicBezTo>
                <a:lnTo>
                  <a:pt x="6517" y="5542"/>
                </a:lnTo>
                <a:cubicBezTo>
                  <a:pt x="6478" y="5609"/>
                  <a:pt x="6527" y="5693"/>
                  <a:pt x="6604" y="5693"/>
                </a:cubicBezTo>
                <a:close/>
                <a:moveTo>
                  <a:pt x="5092" y="5693"/>
                </a:moveTo>
                <a:lnTo>
                  <a:pt x="5256" y="5693"/>
                </a:lnTo>
                <a:lnTo>
                  <a:pt x="5256" y="6955"/>
                </a:lnTo>
                <a:cubicBezTo>
                  <a:pt x="5256" y="7010"/>
                  <a:pt x="5301" y="7055"/>
                  <a:pt x="5357" y="7055"/>
                </a:cubicBezTo>
                <a:lnTo>
                  <a:pt x="5609" y="7055"/>
                </a:lnTo>
                <a:cubicBezTo>
                  <a:pt x="5665" y="7055"/>
                  <a:pt x="5710" y="7010"/>
                  <a:pt x="5710" y="6955"/>
                </a:cubicBezTo>
                <a:lnTo>
                  <a:pt x="5710" y="5693"/>
                </a:lnTo>
                <a:lnTo>
                  <a:pt x="5874" y="5693"/>
                </a:lnTo>
                <a:cubicBezTo>
                  <a:pt x="5951" y="5693"/>
                  <a:pt x="6000" y="5609"/>
                  <a:pt x="5961" y="5542"/>
                </a:cubicBezTo>
                <a:lnTo>
                  <a:pt x="5570" y="4865"/>
                </a:lnTo>
                <a:cubicBezTo>
                  <a:pt x="5531" y="4798"/>
                  <a:pt x="5434" y="4798"/>
                  <a:pt x="5396" y="4865"/>
                </a:cubicBezTo>
                <a:lnTo>
                  <a:pt x="5005" y="5542"/>
                </a:lnTo>
                <a:cubicBezTo>
                  <a:pt x="4966" y="5609"/>
                  <a:pt x="5015" y="5693"/>
                  <a:pt x="5092" y="5693"/>
                </a:cubicBezTo>
                <a:close/>
                <a:moveTo>
                  <a:pt x="7665" y="7348"/>
                </a:moveTo>
                <a:cubicBezTo>
                  <a:pt x="7665" y="7320"/>
                  <a:pt x="7642" y="7298"/>
                  <a:pt x="7614" y="7298"/>
                </a:cubicBezTo>
                <a:lnTo>
                  <a:pt x="4833" y="7298"/>
                </a:lnTo>
                <a:cubicBezTo>
                  <a:pt x="4805" y="7298"/>
                  <a:pt x="4782" y="7320"/>
                  <a:pt x="4782" y="7348"/>
                </a:cubicBezTo>
                <a:lnTo>
                  <a:pt x="4782" y="7499"/>
                </a:lnTo>
                <a:cubicBezTo>
                  <a:pt x="4782" y="7527"/>
                  <a:pt x="4805" y="7550"/>
                  <a:pt x="4833" y="7550"/>
                </a:cubicBezTo>
                <a:lnTo>
                  <a:pt x="7614" y="7550"/>
                </a:lnTo>
                <a:cubicBezTo>
                  <a:pt x="7642" y="7550"/>
                  <a:pt x="7665" y="7527"/>
                  <a:pt x="7665" y="7499"/>
                </a:cubicBezTo>
                <a:lnTo>
                  <a:pt x="7665" y="7348"/>
                </a:lnTo>
                <a:close/>
              </a:path>
            </a:pathLst>
          </a:custGeom>
          <a:solidFill>
            <a:schemeClr val="bg1"/>
          </a:solidFill>
          <a:ln>
            <a:noFill/>
          </a:ln>
        </p:spPr>
      </p:sp>
      <p:sp>
        <p:nvSpPr>
          <p:cNvPr id="63" name="round-wall-clock_16314"/>
          <p:cNvSpPr>
            <a:spLocks noChangeAspect="1"/>
          </p:cNvSpPr>
          <p:nvPr/>
        </p:nvSpPr>
        <p:spPr bwMode="auto">
          <a:xfrm>
            <a:off x="7292203" y="3577136"/>
            <a:ext cx="794110" cy="792908"/>
          </a:xfrm>
          <a:custGeom>
            <a:avLst/>
            <a:gdLst>
              <a:gd name="connsiteX0" fmla="*/ 302902 w 605874"/>
              <a:gd name="connsiteY0" fmla="*/ 455288 h 604957"/>
              <a:gd name="connsiteX1" fmla="*/ 331728 w 605874"/>
              <a:gd name="connsiteY1" fmla="*/ 484079 h 604957"/>
              <a:gd name="connsiteX2" fmla="*/ 302902 w 605874"/>
              <a:gd name="connsiteY2" fmla="*/ 512870 h 604957"/>
              <a:gd name="connsiteX3" fmla="*/ 274076 w 605874"/>
              <a:gd name="connsiteY3" fmla="*/ 484079 h 604957"/>
              <a:gd name="connsiteX4" fmla="*/ 302902 w 605874"/>
              <a:gd name="connsiteY4" fmla="*/ 455288 h 604957"/>
              <a:gd name="connsiteX5" fmla="*/ 472611 w 605874"/>
              <a:gd name="connsiteY5" fmla="*/ 277957 h 604957"/>
              <a:gd name="connsiteX6" fmla="*/ 501437 w 605874"/>
              <a:gd name="connsiteY6" fmla="*/ 306748 h 604957"/>
              <a:gd name="connsiteX7" fmla="*/ 472611 w 605874"/>
              <a:gd name="connsiteY7" fmla="*/ 335539 h 604957"/>
              <a:gd name="connsiteX8" fmla="*/ 443785 w 605874"/>
              <a:gd name="connsiteY8" fmla="*/ 306748 h 604957"/>
              <a:gd name="connsiteX9" fmla="*/ 472611 w 605874"/>
              <a:gd name="connsiteY9" fmla="*/ 277957 h 604957"/>
              <a:gd name="connsiteX10" fmla="*/ 129276 w 605874"/>
              <a:gd name="connsiteY10" fmla="*/ 277957 h 604957"/>
              <a:gd name="connsiteX11" fmla="*/ 158067 w 605874"/>
              <a:gd name="connsiteY11" fmla="*/ 306748 h 604957"/>
              <a:gd name="connsiteX12" fmla="*/ 129276 w 605874"/>
              <a:gd name="connsiteY12" fmla="*/ 335539 h 604957"/>
              <a:gd name="connsiteX13" fmla="*/ 100485 w 605874"/>
              <a:gd name="connsiteY13" fmla="*/ 306748 h 604957"/>
              <a:gd name="connsiteX14" fmla="*/ 129276 w 605874"/>
              <a:gd name="connsiteY14" fmla="*/ 277957 h 604957"/>
              <a:gd name="connsiteX15" fmla="*/ 302407 w 605874"/>
              <a:gd name="connsiteY15" fmla="*/ 189186 h 604957"/>
              <a:gd name="connsiteX16" fmla="*/ 318389 w 605874"/>
              <a:gd name="connsiteY16" fmla="*/ 205154 h 604957"/>
              <a:gd name="connsiteX17" fmla="*/ 318389 w 605874"/>
              <a:gd name="connsiteY17" fmla="*/ 305796 h 604957"/>
              <a:gd name="connsiteX18" fmla="*/ 394779 w 605874"/>
              <a:gd name="connsiteY18" fmla="*/ 305796 h 604957"/>
              <a:gd name="connsiteX19" fmla="*/ 410761 w 605874"/>
              <a:gd name="connsiteY19" fmla="*/ 321617 h 604957"/>
              <a:gd name="connsiteX20" fmla="*/ 394779 w 605874"/>
              <a:gd name="connsiteY20" fmla="*/ 337585 h 604957"/>
              <a:gd name="connsiteX21" fmla="*/ 302407 w 605874"/>
              <a:gd name="connsiteY21" fmla="*/ 337585 h 604957"/>
              <a:gd name="connsiteX22" fmla="*/ 286425 w 605874"/>
              <a:gd name="connsiteY22" fmla="*/ 321617 h 604957"/>
              <a:gd name="connsiteX23" fmla="*/ 286425 w 605874"/>
              <a:gd name="connsiteY23" fmla="*/ 205154 h 604957"/>
              <a:gd name="connsiteX24" fmla="*/ 302407 w 605874"/>
              <a:gd name="connsiteY24" fmla="*/ 189186 h 604957"/>
              <a:gd name="connsiteX25" fmla="*/ 302902 w 605874"/>
              <a:gd name="connsiteY25" fmla="*/ 92088 h 604957"/>
              <a:gd name="connsiteX26" fmla="*/ 331728 w 605874"/>
              <a:gd name="connsiteY26" fmla="*/ 120879 h 604957"/>
              <a:gd name="connsiteX27" fmla="*/ 302902 w 605874"/>
              <a:gd name="connsiteY27" fmla="*/ 149670 h 604957"/>
              <a:gd name="connsiteX28" fmla="*/ 274076 w 605874"/>
              <a:gd name="connsiteY28" fmla="*/ 120879 h 604957"/>
              <a:gd name="connsiteX29" fmla="*/ 302902 w 605874"/>
              <a:gd name="connsiteY29" fmla="*/ 92088 h 604957"/>
              <a:gd name="connsiteX30" fmla="*/ 302864 w 605874"/>
              <a:gd name="connsiteY30" fmla="*/ 74393 h 604957"/>
              <a:gd name="connsiteX31" fmla="*/ 74506 w 605874"/>
              <a:gd name="connsiteY31" fmla="*/ 302406 h 604957"/>
              <a:gd name="connsiteX32" fmla="*/ 302864 w 605874"/>
              <a:gd name="connsiteY32" fmla="*/ 530564 h 604957"/>
              <a:gd name="connsiteX33" fmla="*/ 531368 w 605874"/>
              <a:gd name="connsiteY33" fmla="*/ 302406 h 604957"/>
              <a:gd name="connsiteX34" fmla="*/ 302864 w 605874"/>
              <a:gd name="connsiteY34" fmla="*/ 74393 h 604957"/>
              <a:gd name="connsiteX35" fmla="*/ 302864 w 605874"/>
              <a:gd name="connsiteY35" fmla="*/ 0 h 604957"/>
              <a:gd name="connsiteX36" fmla="*/ 605874 w 605874"/>
              <a:gd name="connsiteY36" fmla="*/ 302406 h 604957"/>
              <a:gd name="connsiteX37" fmla="*/ 302864 w 605874"/>
              <a:gd name="connsiteY37" fmla="*/ 604957 h 604957"/>
              <a:gd name="connsiteX38" fmla="*/ 0 w 605874"/>
              <a:gd name="connsiteY38" fmla="*/ 302406 h 604957"/>
              <a:gd name="connsiteX39" fmla="*/ 302864 w 605874"/>
              <a:gd name="connsiteY39" fmla="*/ 0 h 604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605874" h="604957">
                <a:moveTo>
                  <a:pt x="302902" y="455288"/>
                </a:moveTo>
                <a:cubicBezTo>
                  <a:pt x="318822" y="455288"/>
                  <a:pt x="331728" y="468178"/>
                  <a:pt x="331728" y="484079"/>
                </a:cubicBezTo>
                <a:cubicBezTo>
                  <a:pt x="331728" y="499980"/>
                  <a:pt x="318822" y="512870"/>
                  <a:pt x="302902" y="512870"/>
                </a:cubicBezTo>
                <a:cubicBezTo>
                  <a:pt x="286982" y="512870"/>
                  <a:pt x="274076" y="499980"/>
                  <a:pt x="274076" y="484079"/>
                </a:cubicBezTo>
                <a:cubicBezTo>
                  <a:pt x="274076" y="468178"/>
                  <a:pt x="286982" y="455288"/>
                  <a:pt x="302902" y="455288"/>
                </a:cubicBezTo>
                <a:close/>
                <a:moveTo>
                  <a:pt x="472611" y="277957"/>
                </a:moveTo>
                <a:cubicBezTo>
                  <a:pt x="488531" y="277957"/>
                  <a:pt x="501437" y="290847"/>
                  <a:pt x="501437" y="306748"/>
                </a:cubicBezTo>
                <a:cubicBezTo>
                  <a:pt x="501437" y="322649"/>
                  <a:pt x="488531" y="335539"/>
                  <a:pt x="472611" y="335539"/>
                </a:cubicBezTo>
                <a:cubicBezTo>
                  <a:pt x="456691" y="335539"/>
                  <a:pt x="443785" y="322649"/>
                  <a:pt x="443785" y="306748"/>
                </a:cubicBezTo>
                <a:cubicBezTo>
                  <a:pt x="443785" y="290847"/>
                  <a:pt x="456691" y="277957"/>
                  <a:pt x="472611" y="277957"/>
                </a:cubicBezTo>
                <a:close/>
                <a:moveTo>
                  <a:pt x="129276" y="277957"/>
                </a:moveTo>
                <a:cubicBezTo>
                  <a:pt x="145177" y="277957"/>
                  <a:pt x="158067" y="290847"/>
                  <a:pt x="158067" y="306748"/>
                </a:cubicBezTo>
                <a:cubicBezTo>
                  <a:pt x="158067" y="322649"/>
                  <a:pt x="145177" y="335539"/>
                  <a:pt x="129276" y="335539"/>
                </a:cubicBezTo>
                <a:cubicBezTo>
                  <a:pt x="113375" y="335539"/>
                  <a:pt x="100485" y="322649"/>
                  <a:pt x="100485" y="306748"/>
                </a:cubicBezTo>
                <a:cubicBezTo>
                  <a:pt x="100485" y="290847"/>
                  <a:pt x="113375" y="277957"/>
                  <a:pt x="129276" y="277957"/>
                </a:cubicBezTo>
                <a:close/>
                <a:moveTo>
                  <a:pt x="302407" y="189186"/>
                </a:moveTo>
                <a:cubicBezTo>
                  <a:pt x="311204" y="189186"/>
                  <a:pt x="318389" y="196218"/>
                  <a:pt x="318389" y="205154"/>
                </a:cubicBezTo>
                <a:lnTo>
                  <a:pt x="318389" y="305796"/>
                </a:lnTo>
                <a:lnTo>
                  <a:pt x="394779" y="305796"/>
                </a:lnTo>
                <a:cubicBezTo>
                  <a:pt x="403576" y="305796"/>
                  <a:pt x="410761" y="312828"/>
                  <a:pt x="410761" y="321617"/>
                </a:cubicBezTo>
                <a:cubicBezTo>
                  <a:pt x="410761" y="330554"/>
                  <a:pt x="403576" y="337585"/>
                  <a:pt x="394779" y="337585"/>
                </a:cubicBezTo>
                <a:lnTo>
                  <a:pt x="302407" y="337585"/>
                </a:lnTo>
                <a:cubicBezTo>
                  <a:pt x="293610" y="337585"/>
                  <a:pt x="286425" y="330554"/>
                  <a:pt x="286425" y="321617"/>
                </a:cubicBezTo>
                <a:lnTo>
                  <a:pt x="286425" y="205154"/>
                </a:lnTo>
                <a:cubicBezTo>
                  <a:pt x="286425" y="196218"/>
                  <a:pt x="293610" y="189186"/>
                  <a:pt x="302407" y="189186"/>
                </a:cubicBezTo>
                <a:close/>
                <a:moveTo>
                  <a:pt x="302902" y="92088"/>
                </a:moveTo>
                <a:cubicBezTo>
                  <a:pt x="318822" y="92088"/>
                  <a:pt x="331728" y="104978"/>
                  <a:pt x="331728" y="120879"/>
                </a:cubicBezTo>
                <a:cubicBezTo>
                  <a:pt x="331728" y="136780"/>
                  <a:pt x="318822" y="149670"/>
                  <a:pt x="302902" y="149670"/>
                </a:cubicBezTo>
                <a:cubicBezTo>
                  <a:pt x="286982" y="149670"/>
                  <a:pt x="274076" y="136780"/>
                  <a:pt x="274076" y="120879"/>
                </a:cubicBezTo>
                <a:cubicBezTo>
                  <a:pt x="274076" y="104978"/>
                  <a:pt x="286982" y="92088"/>
                  <a:pt x="302902" y="92088"/>
                </a:cubicBezTo>
                <a:close/>
                <a:moveTo>
                  <a:pt x="302864" y="74393"/>
                </a:moveTo>
                <a:cubicBezTo>
                  <a:pt x="176878" y="74393"/>
                  <a:pt x="74506" y="176757"/>
                  <a:pt x="74506" y="302406"/>
                </a:cubicBezTo>
                <a:cubicBezTo>
                  <a:pt x="74506" y="428200"/>
                  <a:pt x="176878" y="530564"/>
                  <a:pt x="302864" y="530564"/>
                </a:cubicBezTo>
                <a:cubicBezTo>
                  <a:pt x="428849" y="530564"/>
                  <a:pt x="531368" y="428200"/>
                  <a:pt x="531368" y="302406"/>
                </a:cubicBezTo>
                <a:cubicBezTo>
                  <a:pt x="531368" y="176610"/>
                  <a:pt x="428849" y="74393"/>
                  <a:pt x="302864" y="74393"/>
                </a:cubicBezTo>
                <a:close/>
                <a:moveTo>
                  <a:pt x="302864" y="0"/>
                </a:moveTo>
                <a:cubicBezTo>
                  <a:pt x="469915" y="0"/>
                  <a:pt x="605874" y="135753"/>
                  <a:pt x="605874" y="302406"/>
                </a:cubicBezTo>
                <a:cubicBezTo>
                  <a:pt x="605874" y="469204"/>
                  <a:pt x="469915" y="604957"/>
                  <a:pt x="302864" y="604957"/>
                </a:cubicBezTo>
                <a:cubicBezTo>
                  <a:pt x="135959" y="604957"/>
                  <a:pt x="0" y="469204"/>
                  <a:pt x="0" y="302406"/>
                </a:cubicBezTo>
                <a:cubicBezTo>
                  <a:pt x="0" y="135753"/>
                  <a:pt x="135959" y="0"/>
                  <a:pt x="302864" y="0"/>
                </a:cubicBezTo>
                <a:close/>
              </a:path>
            </a:pathLst>
          </a:custGeom>
          <a:solidFill>
            <a:schemeClr val="bg1"/>
          </a:solidFill>
          <a:ln>
            <a:noFill/>
          </a:ln>
        </p:spPr>
      </p:sp>
      <p:sp>
        <p:nvSpPr>
          <p:cNvPr id="64" name="business-bars-graphic_15237"/>
          <p:cNvSpPr>
            <a:spLocks noChangeAspect="1"/>
          </p:cNvSpPr>
          <p:nvPr/>
        </p:nvSpPr>
        <p:spPr bwMode="auto">
          <a:xfrm>
            <a:off x="4638632" y="3023672"/>
            <a:ext cx="609685" cy="550879"/>
          </a:xfrm>
          <a:custGeom>
            <a:avLst/>
            <a:gdLst>
              <a:gd name="connsiteX0" fmla="*/ 41158 w 584292"/>
              <a:gd name="connsiteY0" fmla="*/ 446576 h 527936"/>
              <a:gd name="connsiteX1" fmla="*/ 543134 w 584292"/>
              <a:gd name="connsiteY1" fmla="*/ 446576 h 527936"/>
              <a:gd name="connsiteX2" fmla="*/ 584292 w 584292"/>
              <a:gd name="connsiteY2" fmla="*/ 487659 h 527936"/>
              <a:gd name="connsiteX3" fmla="*/ 543134 w 584292"/>
              <a:gd name="connsiteY3" fmla="*/ 527936 h 527936"/>
              <a:gd name="connsiteX4" fmla="*/ 41158 w 584292"/>
              <a:gd name="connsiteY4" fmla="*/ 527936 h 527936"/>
              <a:gd name="connsiteX5" fmla="*/ 0 w 584292"/>
              <a:gd name="connsiteY5" fmla="*/ 487659 h 527936"/>
              <a:gd name="connsiteX6" fmla="*/ 41158 w 584292"/>
              <a:gd name="connsiteY6" fmla="*/ 446576 h 527936"/>
              <a:gd name="connsiteX7" fmla="*/ 62981 w 584292"/>
              <a:gd name="connsiteY7" fmla="*/ 268438 h 527936"/>
              <a:gd name="connsiteX8" fmla="*/ 172707 w 584292"/>
              <a:gd name="connsiteY8" fmla="*/ 268438 h 527936"/>
              <a:gd name="connsiteX9" fmla="*/ 193684 w 584292"/>
              <a:gd name="connsiteY9" fmla="*/ 289386 h 527936"/>
              <a:gd name="connsiteX10" fmla="*/ 193684 w 584292"/>
              <a:gd name="connsiteY10" fmla="*/ 409434 h 527936"/>
              <a:gd name="connsiteX11" fmla="*/ 172707 w 584292"/>
              <a:gd name="connsiteY11" fmla="*/ 430382 h 527936"/>
              <a:gd name="connsiteX12" fmla="*/ 62981 w 584292"/>
              <a:gd name="connsiteY12" fmla="*/ 430382 h 527936"/>
              <a:gd name="connsiteX13" fmla="*/ 41198 w 584292"/>
              <a:gd name="connsiteY13" fmla="*/ 409434 h 527936"/>
              <a:gd name="connsiteX14" fmla="*/ 41198 w 584292"/>
              <a:gd name="connsiteY14" fmla="*/ 289386 h 527936"/>
              <a:gd name="connsiteX15" fmla="*/ 62981 w 584292"/>
              <a:gd name="connsiteY15" fmla="*/ 268438 h 527936"/>
              <a:gd name="connsiteX16" fmla="*/ 411585 w 584292"/>
              <a:gd name="connsiteY16" fmla="*/ 158834 h 527936"/>
              <a:gd name="connsiteX17" fmla="*/ 521311 w 584292"/>
              <a:gd name="connsiteY17" fmla="*/ 158834 h 527936"/>
              <a:gd name="connsiteX18" fmla="*/ 543094 w 584292"/>
              <a:gd name="connsiteY18" fmla="*/ 180590 h 527936"/>
              <a:gd name="connsiteX19" fmla="*/ 543094 w 584292"/>
              <a:gd name="connsiteY19" fmla="*/ 409431 h 527936"/>
              <a:gd name="connsiteX20" fmla="*/ 521311 w 584292"/>
              <a:gd name="connsiteY20" fmla="*/ 430381 h 527936"/>
              <a:gd name="connsiteX21" fmla="*/ 411585 w 584292"/>
              <a:gd name="connsiteY21" fmla="*/ 430381 h 527936"/>
              <a:gd name="connsiteX22" fmla="*/ 390608 w 584292"/>
              <a:gd name="connsiteY22" fmla="*/ 409431 h 527936"/>
              <a:gd name="connsiteX23" fmla="*/ 390608 w 584292"/>
              <a:gd name="connsiteY23" fmla="*/ 180590 h 527936"/>
              <a:gd name="connsiteX24" fmla="*/ 411585 w 584292"/>
              <a:gd name="connsiteY24" fmla="*/ 158834 h 527936"/>
              <a:gd name="connsiteX25" fmla="*/ 237226 w 584292"/>
              <a:gd name="connsiteY25" fmla="*/ 0 h 527936"/>
              <a:gd name="connsiteX26" fmla="*/ 347066 w 584292"/>
              <a:gd name="connsiteY26" fmla="*/ 0 h 527936"/>
              <a:gd name="connsiteX27" fmla="*/ 368065 w 584292"/>
              <a:gd name="connsiteY27" fmla="*/ 21761 h 527936"/>
              <a:gd name="connsiteX28" fmla="*/ 368065 w 584292"/>
              <a:gd name="connsiteY28" fmla="*/ 409426 h 527936"/>
              <a:gd name="connsiteX29" fmla="*/ 347066 w 584292"/>
              <a:gd name="connsiteY29" fmla="*/ 430381 h 527936"/>
              <a:gd name="connsiteX30" fmla="*/ 237226 w 584292"/>
              <a:gd name="connsiteY30" fmla="*/ 430381 h 527936"/>
              <a:gd name="connsiteX31" fmla="*/ 216227 w 584292"/>
              <a:gd name="connsiteY31" fmla="*/ 409426 h 527936"/>
              <a:gd name="connsiteX32" fmla="*/ 216227 w 584292"/>
              <a:gd name="connsiteY32" fmla="*/ 21761 h 527936"/>
              <a:gd name="connsiteX33" fmla="*/ 237226 w 584292"/>
              <a:gd name="connsiteY33" fmla="*/ 0 h 527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84292" h="527936">
                <a:moveTo>
                  <a:pt x="41158" y="446576"/>
                </a:moveTo>
                <a:lnTo>
                  <a:pt x="543134" y="446576"/>
                </a:lnTo>
                <a:cubicBezTo>
                  <a:pt x="565730" y="446576"/>
                  <a:pt x="584292" y="465104"/>
                  <a:pt x="584292" y="487659"/>
                </a:cubicBezTo>
                <a:cubicBezTo>
                  <a:pt x="584292" y="510214"/>
                  <a:pt x="565730" y="527936"/>
                  <a:pt x="543134" y="527936"/>
                </a:cubicBezTo>
                <a:lnTo>
                  <a:pt x="41158" y="527936"/>
                </a:lnTo>
                <a:cubicBezTo>
                  <a:pt x="18562" y="527936"/>
                  <a:pt x="0" y="510214"/>
                  <a:pt x="0" y="487659"/>
                </a:cubicBezTo>
                <a:cubicBezTo>
                  <a:pt x="0" y="465104"/>
                  <a:pt x="18562" y="446576"/>
                  <a:pt x="41158" y="446576"/>
                </a:cubicBezTo>
                <a:close/>
                <a:moveTo>
                  <a:pt x="62981" y="268438"/>
                </a:moveTo>
                <a:lnTo>
                  <a:pt x="172707" y="268438"/>
                </a:lnTo>
                <a:cubicBezTo>
                  <a:pt x="184002" y="268438"/>
                  <a:pt x="193684" y="278106"/>
                  <a:pt x="193684" y="289386"/>
                </a:cubicBezTo>
                <a:lnTo>
                  <a:pt x="193684" y="409434"/>
                </a:lnTo>
                <a:cubicBezTo>
                  <a:pt x="193684" y="420714"/>
                  <a:pt x="184002" y="430382"/>
                  <a:pt x="172707" y="430382"/>
                </a:cubicBezTo>
                <a:lnTo>
                  <a:pt x="62981" y="430382"/>
                </a:lnTo>
                <a:cubicBezTo>
                  <a:pt x="50879" y="430382"/>
                  <a:pt x="41198" y="420714"/>
                  <a:pt x="41198" y="409434"/>
                </a:cubicBezTo>
                <a:lnTo>
                  <a:pt x="41198" y="289386"/>
                </a:lnTo>
                <a:cubicBezTo>
                  <a:pt x="41198" y="278106"/>
                  <a:pt x="50879" y="268438"/>
                  <a:pt x="62981" y="268438"/>
                </a:cubicBezTo>
                <a:close/>
                <a:moveTo>
                  <a:pt x="411585" y="158834"/>
                </a:moveTo>
                <a:lnTo>
                  <a:pt x="521311" y="158834"/>
                </a:lnTo>
                <a:cubicBezTo>
                  <a:pt x="533413" y="158834"/>
                  <a:pt x="543094" y="168503"/>
                  <a:pt x="543094" y="180590"/>
                </a:cubicBezTo>
                <a:lnTo>
                  <a:pt x="543094" y="409431"/>
                </a:lnTo>
                <a:cubicBezTo>
                  <a:pt x="543094" y="420712"/>
                  <a:pt x="533413" y="430381"/>
                  <a:pt x="521311" y="430381"/>
                </a:cubicBezTo>
                <a:lnTo>
                  <a:pt x="411585" y="430381"/>
                </a:lnTo>
                <a:cubicBezTo>
                  <a:pt x="400290" y="430381"/>
                  <a:pt x="390608" y="420712"/>
                  <a:pt x="390608" y="409431"/>
                </a:cubicBezTo>
                <a:lnTo>
                  <a:pt x="390608" y="180590"/>
                </a:lnTo>
                <a:cubicBezTo>
                  <a:pt x="390608" y="168503"/>
                  <a:pt x="400290" y="158834"/>
                  <a:pt x="411585" y="158834"/>
                </a:cubicBezTo>
                <a:close/>
                <a:moveTo>
                  <a:pt x="237226" y="0"/>
                </a:moveTo>
                <a:lnTo>
                  <a:pt x="347066" y="0"/>
                </a:lnTo>
                <a:cubicBezTo>
                  <a:pt x="358373" y="0"/>
                  <a:pt x="368065" y="9672"/>
                  <a:pt x="368065" y="21761"/>
                </a:cubicBezTo>
                <a:lnTo>
                  <a:pt x="368065" y="409426"/>
                </a:lnTo>
                <a:cubicBezTo>
                  <a:pt x="368065" y="420710"/>
                  <a:pt x="358373" y="430381"/>
                  <a:pt x="347066" y="430381"/>
                </a:cubicBezTo>
                <a:lnTo>
                  <a:pt x="237226" y="430381"/>
                </a:lnTo>
                <a:cubicBezTo>
                  <a:pt x="225111" y="430381"/>
                  <a:pt x="216227" y="420710"/>
                  <a:pt x="216227" y="409426"/>
                </a:cubicBezTo>
                <a:lnTo>
                  <a:pt x="216227" y="21761"/>
                </a:lnTo>
                <a:cubicBezTo>
                  <a:pt x="216227" y="9672"/>
                  <a:pt x="225111" y="0"/>
                  <a:pt x="237226" y="0"/>
                </a:cubicBezTo>
                <a:close/>
              </a:path>
            </a:pathLst>
          </a:custGeom>
          <a:solidFill>
            <a:schemeClr val="bg1"/>
          </a:solidFill>
          <a:ln>
            <a:noFill/>
          </a:ln>
        </p:spPr>
      </p:sp>
      <p:sp>
        <p:nvSpPr>
          <p:cNvPr id="3" name="文本框 2"/>
          <p:cNvSpPr txBox="1"/>
          <p:nvPr/>
        </p:nvSpPr>
        <p:spPr>
          <a:xfrm>
            <a:off x="1683385" y="1050925"/>
            <a:ext cx="9512935" cy="4707890"/>
          </a:xfrm>
          <a:prstGeom prst="rect">
            <a:avLst/>
          </a:prstGeom>
          <a:noFill/>
        </p:spPr>
        <p:txBody>
          <a:bodyPr wrap="square" rtlCol="0">
            <a:spAutoFit/>
          </a:bodyPr>
          <a:p>
            <a:pPr algn="l" fontAlgn="auto">
              <a:lnSpc>
                <a:spcPct val="150000"/>
              </a:lnSpc>
            </a:pPr>
            <a:r>
              <a:rPr lang="en-US" altLang="zh-CN" sz="2000">
                <a:sym typeface="+mn-ea"/>
              </a:rPr>
              <a:t>   </a:t>
            </a:r>
            <a:r>
              <a:rPr lang="en-US" altLang="zh-CN" sz="2000">
                <a:solidFill>
                  <a:schemeClr val="tx2"/>
                </a:solidFill>
                <a:sym typeface="+mn-ea"/>
              </a:rPr>
              <a:t> </a:t>
            </a:r>
            <a:r>
              <a:rPr lang="zh-CN" altLang="en-US" sz="2000">
                <a:solidFill>
                  <a:schemeClr val="tx2"/>
                </a:solidFill>
                <a:sym typeface="+mn-ea"/>
              </a:rPr>
              <a:t>家庭治疗的观点</a:t>
            </a:r>
            <a:r>
              <a:rPr lang="zh-CN" altLang="en-US" sz="2000">
                <a:sym typeface="+mn-ea"/>
              </a:rPr>
              <a:t>认为在有问题的家庭中，为了</a:t>
            </a:r>
            <a:r>
              <a:rPr lang="zh-CN" altLang="en-US" sz="2000">
                <a:solidFill>
                  <a:srgbClr val="7030A0"/>
                </a:solidFill>
                <a:sym typeface="+mn-ea"/>
              </a:rPr>
              <a:t>在制造张力和掩盖父母之间未解决的议题之间达成某种平衡，</a:t>
            </a:r>
            <a:r>
              <a:rPr lang="zh-CN" altLang="en-US" sz="2000">
                <a:sym typeface="+mn-ea"/>
              </a:rPr>
              <a:t>家庭中的某成员会采取一些行为，且这种行为被暗示着鼓励继续存在，这个成员便承载了家庭中的替罪羊的动力。这个人往往会是家庭中能量较弱的，敏感度较高的，年龄较小、无力自我保护的那一个，一般会是孩子，所以孩子最容易成为家庭的“替罪羊”。</a:t>
            </a:r>
            <a:endParaRPr lang="zh-CN" altLang="en-US" sz="2000">
              <a:sym typeface="+mn-ea"/>
            </a:endParaRPr>
          </a:p>
          <a:p>
            <a:pPr algn="l" fontAlgn="auto">
              <a:lnSpc>
                <a:spcPct val="150000"/>
              </a:lnSpc>
            </a:pPr>
            <a:r>
              <a:rPr lang="zh-CN" altLang="en-US" sz="2000">
                <a:solidFill>
                  <a:schemeClr val="accent6">
                    <a:lumMod val="75000"/>
                  </a:schemeClr>
                </a:solidFill>
                <a:sym typeface="+mn-ea"/>
              </a:rPr>
              <a:t>缺位的爸爸—抓狂的妈妈——厌学的孩子</a:t>
            </a:r>
            <a:r>
              <a:rPr lang="zh-CN" altLang="en-US" sz="2000">
                <a:sym typeface="+mn-ea"/>
              </a:rPr>
              <a:t>，还有心理问题长期积累导致生理疾病、以及行为问题，比如网瘾、早恋、辍学、叛逆、自卑等。这些问题，永远不是单独的、个人的现象，是因为家庭系统本身崩溃，有行为问题的孩子，只是病态家庭的“替罪羊”。</a:t>
            </a:r>
            <a:endParaRPr lang="zh-CN" altLang="en-US" sz="2000">
              <a:sym typeface="+mn-ea"/>
            </a:endParaRPr>
          </a:p>
          <a:p>
            <a:pPr algn="l" fontAlgn="auto">
              <a:lnSpc>
                <a:spcPct val="150000"/>
              </a:lnSpc>
            </a:pPr>
            <a:r>
              <a:rPr lang="zh-CN" altLang="en-US" sz="2000">
                <a:solidFill>
                  <a:schemeClr val="accent6">
                    <a:lumMod val="75000"/>
                  </a:schemeClr>
                </a:solidFill>
                <a:sym typeface="+mn-ea"/>
              </a:rPr>
              <a:t>父母吵架冷战，一方有时候会通过打骂孩子发泄情绪</a:t>
            </a:r>
            <a:r>
              <a:rPr lang="zh-CN" altLang="en-US" sz="2000">
                <a:sym typeface="+mn-ea"/>
              </a:rPr>
              <a:t>，孩子成为家庭中的替罪羊。</a:t>
            </a:r>
            <a:endParaRPr lang="zh-CN" altLang="en-US" sz="200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0-#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0-#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0-#ppt_w/2"/>
                                          </p:val>
                                        </p:tav>
                                        <p:tav tm="100000">
                                          <p:val>
                                            <p:strVal val="#ppt_x"/>
                                          </p:val>
                                        </p:tav>
                                      </p:tavLst>
                                    </p:anim>
                                    <p:anim calcmode="lin" valueType="num">
                                      <p:cBhvr additive="base">
                                        <p:cTn id="18" dur="500" fill="hold"/>
                                        <p:tgtEl>
                                          <p:spTgt spid="21"/>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0-#ppt_w/2"/>
                                          </p:val>
                                        </p:tav>
                                        <p:tav tm="100000">
                                          <p:val>
                                            <p:strVal val="#ppt_x"/>
                                          </p:val>
                                        </p:tav>
                                      </p:tavLst>
                                    </p:anim>
                                    <p:anim calcmode="lin" valueType="num">
                                      <p:cBhvr additive="base">
                                        <p:cTn id="22"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object 40"/>
          <p:cNvSpPr/>
          <p:nvPr/>
        </p:nvSpPr>
        <p:spPr>
          <a:xfrm>
            <a:off x="794690" y="790616"/>
            <a:ext cx="403860" cy="0"/>
          </a:xfrm>
          <a:custGeom>
            <a:avLst/>
            <a:gdLst/>
            <a:ahLst/>
            <a:cxnLst/>
            <a:rect l="l" t="t" r="r" b="b"/>
            <a:pathLst>
              <a:path w="403859">
                <a:moveTo>
                  <a:pt x="0" y="0"/>
                </a:moveTo>
                <a:lnTo>
                  <a:pt x="403798" y="0"/>
                </a:lnTo>
              </a:path>
            </a:pathLst>
          </a:custGeom>
          <a:ln w="22662">
            <a:solidFill>
              <a:srgbClr val="FFFFFF"/>
            </a:solidFill>
          </a:ln>
        </p:spPr>
        <p:txBody>
          <a:bodyPr wrap="square" lIns="0" tIns="0" rIns="0" bIns="0" rtlCol="0"/>
          <a:lstStyle/>
          <a:p/>
        </p:txBody>
      </p:sp>
      <p:sp>
        <p:nvSpPr>
          <p:cNvPr id="41" name="object 41"/>
          <p:cNvSpPr/>
          <p:nvPr/>
        </p:nvSpPr>
        <p:spPr>
          <a:xfrm>
            <a:off x="147920" y="790616"/>
            <a:ext cx="403860" cy="0"/>
          </a:xfrm>
          <a:custGeom>
            <a:avLst/>
            <a:gdLst/>
            <a:ahLst/>
            <a:cxnLst/>
            <a:rect l="l" t="t" r="r" b="b"/>
            <a:pathLst>
              <a:path w="403859">
                <a:moveTo>
                  <a:pt x="0" y="0"/>
                </a:moveTo>
                <a:lnTo>
                  <a:pt x="403798" y="0"/>
                </a:lnTo>
              </a:path>
            </a:pathLst>
          </a:custGeom>
          <a:ln w="22662">
            <a:solidFill>
              <a:srgbClr val="FFFFFF"/>
            </a:solidFill>
          </a:ln>
        </p:spPr>
        <p:txBody>
          <a:bodyPr wrap="square" lIns="0" tIns="0" rIns="0" bIns="0" rtlCol="0"/>
          <a:lstStyle/>
          <a:p/>
        </p:txBody>
      </p:sp>
      <p:sp>
        <p:nvSpPr>
          <p:cNvPr id="42" name="object 42"/>
          <p:cNvSpPr/>
          <p:nvPr/>
        </p:nvSpPr>
        <p:spPr>
          <a:xfrm>
            <a:off x="587585" y="681663"/>
            <a:ext cx="171238" cy="217906"/>
          </a:xfrm>
          <a:prstGeom prst="rect">
            <a:avLst/>
          </a:prstGeom>
          <a:blipFill>
            <a:blip r:embed="rId1" cstate="print"/>
            <a:stretch>
              <a:fillRect/>
            </a:stretch>
          </a:blipFill>
        </p:spPr>
        <p:txBody>
          <a:bodyPr wrap="square" lIns="0" tIns="0" rIns="0" bIns="0" rtlCol="0"/>
          <a:lstStyle/>
          <a:p/>
        </p:txBody>
      </p:sp>
      <p:sp>
        <p:nvSpPr>
          <p:cNvPr id="43" name="object 43"/>
          <p:cNvSpPr txBox="1"/>
          <p:nvPr/>
        </p:nvSpPr>
        <p:spPr>
          <a:xfrm>
            <a:off x="380365" y="319405"/>
            <a:ext cx="447675" cy="320040"/>
          </a:xfrm>
          <a:prstGeom prst="rect">
            <a:avLst/>
          </a:prstGeom>
        </p:spPr>
        <p:txBody>
          <a:bodyPr vert="horz" wrap="square" lIns="0" tIns="12700" rIns="0" bIns="0" rtlCol="0">
            <a:spAutoFit/>
          </a:bodyPr>
          <a:lstStyle/>
          <a:p>
            <a:pPr marL="12700">
              <a:lnSpc>
                <a:spcPct val="100000"/>
              </a:lnSpc>
              <a:spcBef>
                <a:spcPts val="100"/>
              </a:spcBef>
            </a:pPr>
            <a:r>
              <a:rPr sz="2000" dirty="0">
                <a:solidFill>
                  <a:srgbClr val="FFFFFF"/>
                </a:solidFill>
                <a:latin typeface="宋体" panose="02010600030101010101" pitchFamily="2" charset="-122"/>
                <a:cs typeface="宋体" panose="02010600030101010101" pitchFamily="2" charset="-122"/>
              </a:rPr>
              <a:t>0</a:t>
            </a:r>
            <a:r>
              <a:rPr lang="en-US" sz="2000" dirty="0">
                <a:solidFill>
                  <a:srgbClr val="FFFFFF"/>
                </a:solidFill>
                <a:latin typeface="宋体" panose="02010600030101010101" pitchFamily="2" charset="-122"/>
                <a:cs typeface="宋体" panose="02010600030101010101" pitchFamily="2" charset="-122"/>
              </a:rPr>
              <a:t>1</a:t>
            </a:r>
            <a:endParaRPr lang="en-US" sz="2000" dirty="0">
              <a:solidFill>
                <a:srgbClr val="FFFFFF"/>
              </a:solidFill>
              <a:latin typeface="宋体" panose="02010600030101010101" pitchFamily="2" charset="-122"/>
              <a:cs typeface="宋体" panose="02010600030101010101" pitchFamily="2" charset="-122"/>
            </a:endParaRPr>
          </a:p>
        </p:txBody>
      </p:sp>
      <p:sp>
        <p:nvSpPr>
          <p:cNvPr id="44" name="object 44"/>
          <p:cNvSpPr txBox="1">
            <a:spLocks noGrp="1"/>
          </p:cNvSpPr>
          <p:nvPr>
            <p:ph type="title"/>
          </p:nvPr>
        </p:nvSpPr>
        <p:spPr>
          <a:xfrm>
            <a:off x="1233805" y="533400"/>
            <a:ext cx="2462530" cy="443230"/>
          </a:xfrm>
          <a:prstGeom prst="rect">
            <a:avLst/>
          </a:prstGeom>
        </p:spPr>
        <p:txBody>
          <a:bodyPr vert="horz" wrap="square" lIns="0" tIns="12700" rIns="0" bIns="0" rtlCol="0">
            <a:spAutoFit/>
          </a:bodyPr>
          <a:lstStyle/>
          <a:p>
            <a:pPr marL="12700">
              <a:lnSpc>
                <a:spcPct val="100000"/>
              </a:lnSpc>
              <a:spcBef>
                <a:spcPts val="100"/>
              </a:spcBef>
            </a:pPr>
            <a:r>
              <a:rPr sz="2800" dirty="0">
                <a:solidFill>
                  <a:srgbClr val="000000"/>
                </a:solidFill>
                <a:latin typeface="宋体" panose="02010600030101010101" pitchFamily="2" charset="-122"/>
                <a:cs typeface="宋体" panose="02010600030101010101" pitchFamily="2" charset="-122"/>
              </a:rPr>
              <a:t>基本前提</a:t>
            </a:r>
            <a:endParaRPr sz="2800">
              <a:latin typeface="宋体" panose="02010600030101010101" pitchFamily="2" charset="-122"/>
              <a:cs typeface="宋体" panose="02010600030101010101" pitchFamily="2" charset="-122"/>
            </a:endParaRPr>
          </a:p>
        </p:txBody>
      </p:sp>
      <p:sp>
        <p:nvSpPr>
          <p:cNvPr id="2" name="文本框 1"/>
          <p:cNvSpPr txBox="1"/>
          <p:nvPr/>
        </p:nvSpPr>
        <p:spPr>
          <a:xfrm>
            <a:off x="984250" y="1186815"/>
            <a:ext cx="10814050" cy="4799965"/>
          </a:xfrm>
          <a:prstGeom prst="rect">
            <a:avLst/>
          </a:prstGeom>
          <a:noFill/>
        </p:spPr>
        <p:txBody>
          <a:bodyPr wrap="square" rtlCol="0">
            <a:spAutoFit/>
          </a:bodyPr>
          <a:p>
            <a:pPr fontAlgn="auto">
              <a:lnSpc>
                <a:spcPct val="170000"/>
              </a:lnSpc>
            </a:pPr>
            <a:r>
              <a:rPr lang="zh-CN" altLang="en-US" sz="2000">
                <a:sym typeface="+mn-ea"/>
              </a:rPr>
              <a:t>•</a:t>
            </a:r>
            <a:r>
              <a:rPr lang="zh-CN" altLang="en-US" sz="2000"/>
              <a:t>任何团体的</a:t>
            </a:r>
            <a:r>
              <a:rPr lang="zh-CN" altLang="en-US" sz="2000" b="1"/>
              <a:t>主要动力都是它必须做什么才能生存</a:t>
            </a:r>
            <a:r>
              <a:rPr lang="zh-CN" altLang="en-US" sz="2000"/>
              <a:t>下去。因此，小组总是</a:t>
            </a:r>
            <a:r>
              <a:rPr lang="zh-CN" altLang="en-US" sz="2000" b="1"/>
              <a:t>在</a:t>
            </a:r>
            <a:r>
              <a:rPr lang="zh-CN" altLang="en-US" sz="2000" b="1">
                <a:solidFill>
                  <a:srgbClr val="FF0000"/>
                </a:solidFill>
              </a:rPr>
              <a:t>无意识</a:t>
            </a:r>
            <a:r>
              <a:rPr lang="zh-CN" altLang="en-US" sz="2000" b="1"/>
              <a:t>的水平上参与</a:t>
            </a:r>
            <a:r>
              <a:rPr lang="zh-CN" altLang="en-US" sz="2000"/>
              <a:t>生存任务。</a:t>
            </a:r>
            <a:endParaRPr lang="zh-CN" altLang="en-US" sz="2000"/>
          </a:p>
          <a:p>
            <a:pPr fontAlgn="auto">
              <a:lnSpc>
                <a:spcPct val="170000"/>
              </a:lnSpc>
            </a:pPr>
            <a:r>
              <a:rPr lang="zh-CN" altLang="en-US" sz="2000"/>
              <a:t>•团队只有</a:t>
            </a:r>
            <a:r>
              <a:rPr lang="zh-CN" altLang="en-US" sz="2000" b="1"/>
              <a:t>在成员的幻想和投射</a:t>
            </a:r>
            <a:r>
              <a:rPr lang="zh-CN" altLang="en-US" sz="2000"/>
              <a:t>下才有自己的生活。</a:t>
            </a:r>
            <a:endParaRPr lang="zh-CN" altLang="en-US" sz="2000"/>
          </a:p>
          <a:p>
            <a:pPr fontAlgn="auto">
              <a:lnSpc>
                <a:spcPct val="170000"/>
              </a:lnSpc>
            </a:pPr>
            <a:r>
              <a:rPr lang="zh-CN" altLang="en-US" sz="2000"/>
              <a:t>•团队利用成员完成生存任务。</a:t>
            </a:r>
            <a:endParaRPr lang="zh-CN" altLang="en-US" sz="2000"/>
          </a:p>
          <a:p>
            <a:pPr fontAlgn="auto">
              <a:lnSpc>
                <a:spcPct val="170000"/>
              </a:lnSpc>
            </a:pPr>
            <a:r>
              <a:rPr lang="zh-CN" altLang="en-US" sz="2000"/>
              <a:t>•</a:t>
            </a:r>
            <a:r>
              <a:rPr lang="zh-CN" altLang="en-US" sz="2000" b="1"/>
              <a:t>任何团体成员</a:t>
            </a:r>
            <a:r>
              <a:rPr lang="zh-CN" altLang="en-US" sz="2000"/>
              <a:t>在</a:t>
            </a:r>
            <a:r>
              <a:rPr lang="zh-CN" altLang="en-US" sz="2000" b="1"/>
              <a:t>任何时刻</a:t>
            </a:r>
            <a:r>
              <a:rPr lang="zh-CN" altLang="en-US" sz="2000"/>
              <a:t>的</a:t>
            </a:r>
            <a:r>
              <a:rPr lang="zh-CN" altLang="en-US" sz="2000" b="1"/>
              <a:t>行为</a:t>
            </a:r>
            <a:r>
              <a:rPr lang="zh-CN" altLang="en-US" sz="2000"/>
              <a:t>都是</a:t>
            </a:r>
            <a:r>
              <a:rPr lang="zh-CN" altLang="en-US" sz="2000" b="1"/>
              <a:t>对其自身和团体</a:t>
            </a:r>
            <a:r>
              <a:rPr lang="zh-CN" altLang="en-US" sz="2000">
                <a:solidFill>
                  <a:schemeClr val="accent1"/>
                </a:solidFill>
              </a:rPr>
              <a:t>需求、历史和行为模式的表达。</a:t>
            </a:r>
            <a:endParaRPr lang="zh-CN" altLang="en-US" sz="2000">
              <a:solidFill>
                <a:schemeClr val="accent1"/>
              </a:solidFill>
            </a:endParaRPr>
          </a:p>
          <a:p>
            <a:pPr fontAlgn="auto">
              <a:lnSpc>
                <a:spcPct val="170000"/>
              </a:lnSpc>
            </a:pPr>
            <a:r>
              <a:rPr lang="zh-CN" altLang="en-US" sz="2000"/>
              <a:t>•无论团体中的个人在做什么或谈论什么，都是</a:t>
            </a:r>
            <a:r>
              <a:rPr lang="zh-CN" altLang="en-US" sz="2000" b="1"/>
              <a:t>团体通过个人来反映自己。</a:t>
            </a:r>
            <a:endParaRPr lang="zh-CN" altLang="en-US" sz="2000"/>
          </a:p>
          <a:p>
            <a:pPr fontAlgn="auto">
              <a:lnSpc>
                <a:spcPct val="170000"/>
              </a:lnSpc>
            </a:pPr>
            <a:r>
              <a:rPr lang="zh-CN" altLang="en-US" sz="2000"/>
              <a:t>•强大的</a:t>
            </a:r>
            <a:r>
              <a:rPr lang="zh-CN" altLang="en-US" sz="2000" b="1">
                <a:solidFill>
                  <a:schemeClr val="accent1"/>
                </a:solidFill>
              </a:rPr>
              <a:t>无意识力量</a:t>
            </a:r>
            <a:r>
              <a:rPr lang="zh-CN" altLang="en-US" sz="2000"/>
              <a:t>，</a:t>
            </a:r>
            <a:r>
              <a:rPr lang="zh-CN" altLang="en-US" sz="2000" b="1">
                <a:solidFill>
                  <a:schemeClr val="accent1"/>
                </a:solidFill>
              </a:rPr>
              <a:t>权威和领导</a:t>
            </a:r>
            <a:r>
              <a:rPr lang="zh-CN" altLang="en-US" sz="2000"/>
              <a:t>，以及</a:t>
            </a:r>
            <a:r>
              <a:rPr lang="zh-CN" altLang="en-US" sz="2000" b="1">
                <a:solidFill>
                  <a:schemeClr val="accent1"/>
                </a:solidFill>
              </a:rPr>
              <a:t>个人责任的行使</a:t>
            </a:r>
            <a:r>
              <a:rPr lang="zh-CN" altLang="en-US" sz="2000"/>
              <a:t>是团体的</a:t>
            </a:r>
            <a:r>
              <a:rPr lang="zh-CN" altLang="en-US" sz="2000" b="1"/>
              <a:t>关键动力</a:t>
            </a:r>
            <a:r>
              <a:rPr lang="zh-CN" altLang="en-US" sz="2000"/>
              <a:t>。</a:t>
            </a:r>
            <a:endParaRPr lang="zh-CN" altLang="en-US" sz="2000"/>
          </a:p>
          <a:p>
            <a:pPr fontAlgn="auto">
              <a:lnSpc>
                <a:spcPct val="170000"/>
              </a:lnSpc>
            </a:pPr>
            <a:r>
              <a:rPr lang="zh-CN" altLang="en-US" sz="2000"/>
              <a:t>•了解</a:t>
            </a:r>
            <a:r>
              <a:rPr lang="zh-CN" altLang="en-US" sz="2000" b="1"/>
              <a:t>团体流程可以提高团体成员的意识</a:t>
            </a:r>
            <a:r>
              <a:rPr lang="zh-CN" altLang="en-US" sz="2000"/>
              <a:t>，使他们能够对自己在团体中的角色和功能做出以前无法做出的选择。</a:t>
            </a:r>
            <a:endParaRPr lang="zh-CN" altLang="en-US" sz="200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1752600" y="4172651"/>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标题一</a:t>
            </a:r>
            <a:endParaRPr lang="zh-CN" altLang="en-US" sz="2400" b="1" dirty="0">
              <a:solidFill>
                <a:schemeClr val="bg1"/>
              </a:solidFill>
              <a:cs typeface="+mn-ea"/>
              <a:sym typeface="+mn-lt"/>
            </a:endParaRPr>
          </a:p>
        </p:txBody>
      </p:sp>
      <p:sp>
        <p:nvSpPr>
          <p:cNvPr id="20" name="文本框 19"/>
          <p:cNvSpPr txBox="1"/>
          <p:nvPr/>
        </p:nvSpPr>
        <p:spPr>
          <a:xfrm>
            <a:off x="4362854" y="3681815"/>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标题二</a:t>
            </a:r>
            <a:endParaRPr lang="zh-CN" altLang="en-US" sz="2400" b="1" dirty="0">
              <a:solidFill>
                <a:schemeClr val="bg1"/>
              </a:solidFill>
              <a:cs typeface="+mn-ea"/>
              <a:sym typeface="+mn-lt"/>
            </a:endParaRPr>
          </a:p>
        </p:txBody>
      </p:sp>
      <p:sp>
        <p:nvSpPr>
          <p:cNvPr id="21" name="文本框 20"/>
          <p:cNvSpPr txBox="1"/>
          <p:nvPr/>
        </p:nvSpPr>
        <p:spPr>
          <a:xfrm>
            <a:off x="7136808" y="4473656"/>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标题三</a:t>
            </a:r>
            <a:endParaRPr lang="zh-CN" altLang="en-US" sz="2400" b="1" dirty="0">
              <a:solidFill>
                <a:schemeClr val="bg1"/>
              </a:solidFill>
              <a:cs typeface="+mn-ea"/>
              <a:sym typeface="+mn-lt"/>
            </a:endParaRPr>
          </a:p>
        </p:txBody>
      </p:sp>
      <p:sp>
        <p:nvSpPr>
          <p:cNvPr id="22" name="文本框 21"/>
          <p:cNvSpPr txBox="1"/>
          <p:nvPr/>
        </p:nvSpPr>
        <p:spPr>
          <a:xfrm>
            <a:off x="10328910" y="4211374"/>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标题四</a:t>
            </a:r>
            <a:endParaRPr lang="zh-CN" altLang="en-US" sz="2400" b="1" dirty="0">
              <a:solidFill>
                <a:schemeClr val="bg1"/>
              </a:solidFill>
              <a:cs typeface="+mn-ea"/>
              <a:sym typeface="+mn-lt"/>
            </a:endParaRPr>
          </a:p>
        </p:txBody>
      </p:sp>
      <p:grpSp>
        <p:nvGrpSpPr>
          <p:cNvPr id="6" name="组合 5"/>
          <p:cNvGrpSpPr/>
          <p:nvPr/>
        </p:nvGrpSpPr>
        <p:grpSpPr>
          <a:xfrm>
            <a:off x="50800" y="-62230"/>
            <a:ext cx="1409065" cy="2344420"/>
            <a:chOff x="-240846" y="-487413"/>
            <a:chExt cx="1833789" cy="4378326"/>
          </a:xfrm>
        </p:grpSpPr>
        <p:sp>
          <p:nvSpPr>
            <p:cNvPr id="23" name="Freeform 960"/>
            <p:cNvSpPr/>
            <p:nvPr/>
          </p:nvSpPr>
          <p:spPr bwMode="auto">
            <a:xfrm>
              <a:off x="-226332" y="-487413"/>
              <a:ext cx="1819275" cy="3271838"/>
            </a:xfrm>
            <a:custGeom>
              <a:avLst/>
              <a:gdLst>
                <a:gd name="T0" fmla="*/ 0 w 955"/>
                <a:gd name="T1" fmla="*/ 135 h 1719"/>
                <a:gd name="T2" fmla="*/ 134 w 955"/>
                <a:gd name="T3" fmla="*/ 58 h 1719"/>
                <a:gd name="T4" fmla="*/ 423 w 955"/>
                <a:gd name="T5" fmla="*/ 136 h 1719"/>
                <a:gd name="T6" fmla="*/ 897 w 955"/>
                <a:gd name="T7" fmla="*/ 957 h 1719"/>
                <a:gd name="T8" fmla="*/ 820 w 955"/>
                <a:gd name="T9" fmla="*/ 1246 h 1719"/>
                <a:gd name="T10" fmla="*/ 0 w 955"/>
                <a:gd name="T11" fmla="*/ 1719 h 1719"/>
                <a:gd name="T12" fmla="*/ 0 w 955"/>
                <a:gd name="T13" fmla="*/ 135 h 1719"/>
              </a:gdLst>
              <a:ahLst/>
              <a:cxnLst>
                <a:cxn ang="0">
                  <a:pos x="T0" y="T1"/>
                </a:cxn>
                <a:cxn ang="0">
                  <a:pos x="T2" y="T3"/>
                </a:cxn>
                <a:cxn ang="0">
                  <a:pos x="T4" y="T5"/>
                </a:cxn>
                <a:cxn ang="0">
                  <a:pos x="T6" y="T7"/>
                </a:cxn>
                <a:cxn ang="0">
                  <a:pos x="T8" y="T9"/>
                </a:cxn>
                <a:cxn ang="0">
                  <a:pos x="T10" y="T11"/>
                </a:cxn>
                <a:cxn ang="0">
                  <a:pos x="T12" y="T13"/>
                </a:cxn>
              </a:cxnLst>
              <a:rect l="0" t="0" r="r" b="b"/>
              <a:pathLst>
                <a:path w="955" h="1719">
                  <a:moveTo>
                    <a:pt x="0" y="135"/>
                  </a:moveTo>
                  <a:cubicBezTo>
                    <a:pt x="134" y="58"/>
                    <a:pt x="134" y="58"/>
                    <a:pt x="134" y="58"/>
                  </a:cubicBezTo>
                  <a:cubicBezTo>
                    <a:pt x="235" y="0"/>
                    <a:pt x="365" y="35"/>
                    <a:pt x="423" y="136"/>
                  </a:cubicBezTo>
                  <a:cubicBezTo>
                    <a:pt x="897" y="957"/>
                    <a:pt x="897" y="957"/>
                    <a:pt x="897" y="957"/>
                  </a:cubicBezTo>
                  <a:cubicBezTo>
                    <a:pt x="955" y="1058"/>
                    <a:pt x="921" y="1188"/>
                    <a:pt x="820" y="1246"/>
                  </a:cubicBezTo>
                  <a:cubicBezTo>
                    <a:pt x="0" y="1719"/>
                    <a:pt x="0" y="1719"/>
                    <a:pt x="0" y="1719"/>
                  </a:cubicBezTo>
                  <a:lnTo>
                    <a:pt x="0" y="135"/>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4" name="Freeform 961"/>
            <p:cNvSpPr>
              <a:spLocks noEditPoints="1"/>
            </p:cNvSpPr>
            <p:nvPr/>
          </p:nvSpPr>
          <p:spPr bwMode="auto">
            <a:xfrm>
              <a:off x="-226332" y="1671587"/>
              <a:ext cx="1338263" cy="1711325"/>
            </a:xfrm>
            <a:custGeom>
              <a:avLst/>
              <a:gdLst>
                <a:gd name="T0" fmla="*/ 253 w 702"/>
                <a:gd name="T1" fmla="*/ 216 h 899"/>
                <a:gd name="T2" fmla="*/ 486 w 702"/>
                <a:gd name="T3" fmla="*/ 450 h 899"/>
                <a:gd name="T4" fmla="*/ 253 w 702"/>
                <a:gd name="T5" fmla="*/ 683 h 899"/>
                <a:gd name="T6" fmla="*/ 19 w 702"/>
                <a:gd name="T7" fmla="*/ 450 h 899"/>
                <a:gd name="T8" fmla="*/ 253 w 702"/>
                <a:gd name="T9" fmla="*/ 216 h 899"/>
                <a:gd name="T10" fmla="*/ 253 w 702"/>
                <a:gd name="T11" fmla="*/ 0 h 899"/>
                <a:gd name="T12" fmla="*/ 702 w 702"/>
                <a:gd name="T13" fmla="*/ 450 h 899"/>
                <a:gd name="T14" fmla="*/ 253 w 702"/>
                <a:gd name="T15" fmla="*/ 899 h 899"/>
                <a:gd name="T16" fmla="*/ 0 w 702"/>
                <a:gd name="T17" fmla="*/ 821 h 899"/>
                <a:gd name="T18" fmla="*/ 0 w 702"/>
                <a:gd name="T19" fmla="*/ 78 h 899"/>
                <a:gd name="T20" fmla="*/ 253 w 702"/>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2" h="899">
                  <a:moveTo>
                    <a:pt x="253" y="216"/>
                  </a:moveTo>
                  <a:cubicBezTo>
                    <a:pt x="381" y="216"/>
                    <a:pt x="486" y="321"/>
                    <a:pt x="486" y="450"/>
                  </a:cubicBezTo>
                  <a:cubicBezTo>
                    <a:pt x="486" y="578"/>
                    <a:pt x="381" y="683"/>
                    <a:pt x="253" y="683"/>
                  </a:cubicBezTo>
                  <a:cubicBezTo>
                    <a:pt x="124" y="683"/>
                    <a:pt x="19" y="578"/>
                    <a:pt x="19" y="450"/>
                  </a:cubicBezTo>
                  <a:cubicBezTo>
                    <a:pt x="19" y="321"/>
                    <a:pt x="124" y="216"/>
                    <a:pt x="253" y="216"/>
                  </a:cubicBezTo>
                  <a:close/>
                  <a:moveTo>
                    <a:pt x="253" y="0"/>
                  </a:moveTo>
                  <a:cubicBezTo>
                    <a:pt x="501" y="0"/>
                    <a:pt x="702" y="201"/>
                    <a:pt x="702" y="450"/>
                  </a:cubicBezTo>
                  <a:cubicBezTo>
                    <a:pt x="702" y="698"/>
                    <a:pt x="501" y="899"/>
                    <a:pt x="253" y="899"/>
                  </a:cubicBezTo>
                  <a:cubicBezTo>
                    <a:pt x="159" y="899"/>
                    <a:pt x="72" y="870"/>
                    <a:pt x="0" y="821"/>
                  </a:cubicBezTo>
                  <a:cubicBezTo>
                    <a:pt x="0" y="78"/>
                    <a:pt x="0" y="78"/>
                    <a:pt x="0" y="78"/>
                  </a:cubicBezTo>
                  <a:cubicBezTo>
                    <a:pt x="72" y="29"/>
                    <a:pt x="159" y="0"/>
                    <a:pt x="253" y="0"/>
                  </a:cubicBezTo>
                  <a:close/>
                </a:path>
              </a:pathLst>
            </a:custGeom>
            <a:solidFill>
              <a:srgbClr val="E94E27">
                <a:lumMod val="60000"/>
                <a:lumOff val="4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5" name="Freeform 966"/>
            <p:cNvSpPr>
              <a:spLocks noEditPoints="1"/>
            </p:cNvSpPr>
            <p:nvPr/>
          </p:nvSpPr>
          <p:spPr bwMode="auto">
            <a:xfrm>
              <a:off x="-226332" y="1750962"/>
              <a:ext cx="1417638" cy="1711325"/>
            </a:xfrm>
            <a:custGeom>
              <a:avLst/>
              <a:gdLst>
                <a:gd name="T0" fmla="*/ 294 w 744"/>
                <a:gd name="T1" fmla="*/ 216 h 899"/>
                <a:gd name="T2" fmla="*/ 528 w 744"/>
                <a:gd name="T3" fmla="*/ 449 h 899"/>
                <a:gd name="T4" fmla="*/ 294 w 744"/>
                <a:gd name="T5" fmla="*/ 683 h 899"/>
                <a:gd name="T6" fmla="*/ 61 w 744"/>
                <a:gd name="T7" fmla="*/ 449 h 899"/>
                <a:gd name="T8" fmla="*/ 294 w 744"/>
                <a:gd name="T9" fmla="*/ 216 h 899"/>
                <a:gd name="T10" fmla="*/ 294 w 744"/>
                <a:gd name="T11" fmla="*/ 0 h 899"/>
                <a:gd name="T12" fmla="*/ 744 w 744"/>
                <a:gd name="T13" fmla="*/ 449 h 899"/>
                <a:gd name="T14" fmla="*/ 294 w 744"/>
                <a:gd name="T15" fmla="*/ 899 h 899"/>
                <a:gd name="T16" fmla="*/ 0 w 744"/>
                <a:gd name="T17" fmla="*/ 789 h 899"/>
                <a:gd name="T18" fmla="*/ 0 w 744"/>
                <a:gd name="T19" fmla="*/ 110 h 899"/>
                <a:gd name="T20" fmla="*/ 294 w 744"/>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4" h="899">
                  <a:moveTo>
                    <a:pt x="294" y="216"/>
                  </a:moveTo>
                  <a:cubicBezTo>
                    <a:pt x="423" y="216"/>
                    <a:pt x="528" y="320"/>
                    <a:pt x="528" y="449"/>
                  </a:cubicBezTo>
                  <a:cubicBezTo>
                    <a:pt x="528" y="578"/>
                    <a:pt x="423" y="683"/>
                    <a:pt x="294" y="683"/>
                  </a:cubicBezTo>
                  <a:cubicBezTo>
                    <a:pt x="165" y="683"/>
                    <a:pt x="61" y="578"/>
                    <a:pt x="61" y="449"/>
                  </a:cubicBezTo>
                  <a:cubicBezTo>
                    <a:pt x="61" y="320"/>
                    <a:pt x="165" y="216"/>
                    <a:pt x="294" y="216"/>
                  </a:cubicBezTo>
                  <a:close/>
                  <a:moveTo>
                    <a:pt x="294" y="0"/>
                  </a:moveTo>
                  <a:cubicBezTo>
                    <a:pt x="542" y="0"/>
                    <a:pt x="744" y="201"/>
                    <a:pt x="744" y="449"/>
                  </a:cubicBezTo>
                  <a:cubicBezTo>
                    <a:pt x="744" y="697"/>
                    <a:pt x="542" y="899"/>
                    <a:pt x="294" y="899"/>
                  </a:cubicBezTo>
                  <a:cubicBezTo>
                    <a:pt x="182" y="899"/>
                    <a:pt x="79" y="857"/>
                    <a:pt x="0" y="789"/>
                  </a:cubicBezTo>
                  <a:cubicBezTo>
                    <a:pt x="0" y="110"/>
                    <a:pt x="0" y="110"/>
                    <a:pt x="0" y="110"/>
                  </a:cubicBezTo>
                  <a:cubicBezTo>
                    <a:pt x="79" y="41"/>
                    <a:pt x="182" y="0"/>
                    <a:pt x="294" y="0"/>
                  </a:cubicBezTo>
                  <a:close/>
                </a:path>
              </a:pathLst>
            </a:custGeom>
            <a:solidFill>
              <a:srgbClr val="EC94A1"/>
            </a:solidFill>
            <a:ln>
              <a:noFill/>
            </a:ln>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26" name="Freeform 971"/>
            <p:cNvSpPr>
              <a:spLocks noEditPoints="1"/>
            </p:cNvSpPr>
            <p:nvPr/>
          </p:nvSpPr>
          <p:spPr bwMode="auto">
            <a:xfrm>
              <a:off x="529318" y="2892375"/>
              <a:ext cx="996950" cy="998538"/>
            </a:xfrm>
            <a:custGeom>
              <a:avLst/>
              <a:gdLst>
                <a:gd name="T0" fmla="*/ 187 w 523"/>
                <a:gd name="T1" fmla="*/ 513 h 524"/>
                <a:gd name="T2" fmla="*/ 77 w 523"/>
                <a:gd name="T3" fmla="*/ 447 h 524"/>
                <a:gd name="T4" fmla="*/ 11 w 523"/>
                <a:gd name="T5" fmla="*/ 337 h 524"/>
                <a:gd name="T6" fmla="*/ 187 w 523"/>
                <a:gd name="T7" fmla="*/ 513 h 524"/>
                <a:gd name="T8" fmla="*/ 311 w 523"/>
                <a:gd name="T9" fmla="*/ 519 h 524"/>
                <a:gd name="T10" fmla="*/ 257 w 523"/>
                <a:gd name="T11" fmla="*/ 524 h 524"/>
                <a:gd name="T12" fmla="*/ 0 w 523"/>
                <a:gd name="T13" fmla="*/ 267 h 524"/>
                <a:gd name="T14" fmla="*/ 5 w 523"/>
                <a:gd name="T15" fmla="*/ 213 h 524"/>
                <a:gd name="T16" fmla="*/ 311 w 523"/>
                <a:gd name="T17" fmla="*/ 519 h 524"/>
                <a:gd name="T18" fmla="*/ 397 w 523"/>
                <a:gd name="T19" fmla="*/ 486 h 524"/>
                <a:gd name="T20" fmla="*/ 357 w 523"/>
                <a:gd name="T21" fmla="*/ 506 h 524"/>
                <a:gd name="T22" fmla="*/ 18 w 523"/>
                <a:gd name="T23" fmla="*/ 167 h 524"/>
                <a:gd name="T24" fmla="*/ 38 w 523"/>
                <a:gd name="T25" fmla="*/ 127 h 524"/>
                <a:gd name="T26" fmla="*/ 397 w 523"/>
                <a:gd name="T27" fmla="*/ 486 h 524"/>
                <a:gd name="T28" fmla="*/ 461 w 523"/>
                <a:gd name="T29" fmla="*/ 432 h 524"/>
                <a:gd name="T30" fmla="*/ 447 w 523"/>
                <a:gd name="T31" fmla="*/ 447 h 524"/>
                <a:gd name="T32" fmla="*/ 431 w 523"/>
                <a:gd name="T33" fmla="*/ 461 h 524"/>
                <a:gd name="T34" fmla="*/ 62 w 523"/>
                <a:gd name="T35" fmla="*/ 93 h 524"/>
                <a:gd name="T36" fmla="*/ 77 w 523"/>
                <a:gd name="T37" fmla="*/ 77 h 524"/>
                <a:gd name="T38" fmla="*/ 92 w 523"/>
                <a:gd name="T39" fmla="*/ 63 h 524"/>
                <a:gd name="T40" fmla="*/ 461 w 523"/>
                <a:gd name="T41" fmla="*/ 432 h 524"/>
                <a:gd name="T42" fmla="*/ 505 w 523"/>
                <a:gd name="T43" fmla="*/ 358 h 524"/>
                <a:gd name="T44" fmla="*/ 486 w 523"/>
                <a:gd name="T45" fmla="*/ 397 h 524"/>
                <a:gd name="T46" fmla="*/ 126 w 523"/>
                <a:gd name="T47" fmla="*/ 38 h 524"/>
                <a:gd name="T48" fmla="*/ 166 w 523"/>
                <a:gd name="T49" fmla="*/ 19 h 524"/>
                <a:gd name="T50" fmla="*/ 505 w 523"/>
                <a:gd name="T51" fmla="*/ 358 h 524"/>
                <a:gd name="T52" fmla="*/ 523 w 523"/>
                <a:gd name="T53" fmla="*/ 257 h 524"/>
                <a:gd name="T54" fmla="*/ 518 w 523"/>
                <a:gd name="T55" fmla="*/ 312 h 524"/>
                <a:gd name="T56" fmla="*/ 212 w 523"/>
                <a:gd name="T57" fmla="*/ 5 h 524"/>
                <a:gd name="T58" fmla="*/ 266 w 523"/>
                <a:gd name="T59" fmla="*/ 1 h 524"/>
                <a:gd name="T60" fmla="*/ 523 w 523"/>
                <a:gd name="T61" fmla="*/ 257 h 524"/>
                <a:gd name="T62" fmla="*/ 447 w 523"/>
                <a:gd name="T63" fmla="*/ 77 h 524"/>
                <a:gd name="T64" fmla="*/ 512 w 523"/>
                <a:gd name="T65" fmla="*/ 187 h 524"/>
                <a:gd name="T66" fmla="*/ 336 w 523"/>
                <a:gd name="T67" fmla="*/ 12 h 524"/>
                <a:gd name="T68" fmla="*/ 447 w 523"/>
                <a:gd name="T69" fmla="*/ 77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23" h="524">
                  <a:moveTo>
                    <a:pt x="187" y="513"/>
                  </a:moveTo>
                  <a:cubicBezTo>
                    <a:pt x="146" y="501"/>
                    <a:pt x="108" y="479"/>
                    <a:pt x="77" y="447"/>
                  </a:cubicBezTo>
                  <a:cubicBezTo>
                    <a:pt x="45" y="415"/>
                    <a:pt x="23" y="377"/>
                    <a:pt x="11" y="337"/>
                  </a:cubicBezTo>
                  <a:lnTo>
                    <a:pt x="187" y="513"/>
                  </a:lnTo>
                  <a:close/>
                  <a:moveTo>
                    <a:pt x="311" y="519"/>
                  </a:moveTo>
                  <a:cubicBezTo>
                    <a:pt x="293" y="523"/>
                    <a:pt x="275" y="524"/>
                    <a:pt x="257" y="524"/>
                  </a:cubicBezTo>
                  <a:cubicBezTo>
                    <a:pt x="0" y="267"/>
                    <a:pt x="0" y="267"/>
                    <a:pt x="0" y="267"/>
                  </a:cubicBezTo>
                  <a:cubicBezTo>
                    <a:pt x="0" y="249"/>
                    <a:pt x="1" y="231"/>
                    <a:pt x="5" y="213"/>
                  </a:cubicBezTo>
                  <a:lnTo>
                    <a:pt x="311" y="519"/>
                  </a:lnTo>
                  <a:close/>
                  <a:moveTo>
                    <a:pt x="397" y="486"/>
                  </a:moveTo>
                  <a:cubicBezTo>
                    <a:pt x="384" y="494"/>
                    <a:pt x="371" y="500"/>
                    <a:pt x="357" y="506"/>
                  </a:cubicBezTo>
                  <a:cubicBezTo>
                    <a:pt x="18" y="167"/>
                    <a:pt x="18" y="167"/>
                    <a:pt x="18" y="167"/>
                  </a:cubicBezTo>
                  <a:cubicBezTo>
                    <a:pt x="23" y="153"/>
                    <a:pt x="30" y="140"/>
                    <a:pt x="38" y="127"/>
                  </a:cubicBezTo>
                  <a:lnTo>
                    <a:pt x="397" y="486"/>
                  </a:lnTo>
                  <a:close/>
                  <a:moveTo>
                    <a:pt x="461" y="432"/>
                  </a:moveTo>
                  <a:cubicBezTo>
                    <a:pt x="456" y="437"/>
                    <a:pt x="452" y="442"/>
                    <a:pt x="447" y="447"/>
                  </a:cubicBezTo>
                  <a:cubicBezTo>
                    <a:pt x="442" y="452"/>
                    <a:pt x="436" y="457"/>
                    <a:pt x="431" y="461"/>
                  </a:cubicBezTo>
                  <a:cubicBezTo>
                    <a:pt x="62" y="93"/>
                    <a:pt x="62" y="93"/>
                    <a:pt x="62" y="93"/>
                  </a:cubicBezTo>
                  <a:cubicBezTo>
                    <a:pt x="67" y="87"/>
                    <a:pt x="72" y="82"/>
                    <a:pt x="77" y="77"/>
                  </a:cubicBezTo>
                  <a:cubicBezTo>
                    <a:pt x="82" y="72"/>
                    <a:pt x="87" y="68"/>
                    <a:pt x="92" y="63"/>
                  </a:cubicBezTo>
                  <a:lnTo>
                    <a:pt x="461" y="432"/>
                  </a:lnTo>
                  <a:close/>
                  <a:moveTo>
                    <a:pt x="505" y="358"/>
                  </a:moveTo>
                  <a:cubicBezTo>
                    <a:pt x="500" y="371"/>
                    <a:pt x="493" y="385"/>
                    <a:pt x="486" y="397"/>
                  </a:cubicBezTo>
                  <a:cubicBezTo>
                    <a:pt x="126" y="38"/>
                    <a:pt x="126" y="38"/>
                    <a:pt x="126" y="38"/>
                  </a:cubicBezTo>
                  <a:cubicBezTo>
                    <a:pt x="139" y="31"/>
                    <a:pt x="152" y="24"/>
                    <a:pt x="166" y="19"/>
                  </a:cubicBezTo>
                  <a:lnTo>
                    <a:pt x="505" y="358"/>
                  </a:lnTo>
                  <a:close/>
                  <a:moveTo>
                    <a:pt x="523" y="257"/>
                  </a:moveTo>
                  <a:cubicBezTo>
                    <a:pt x="523" y="276"/>
                    <a:pt x="522" y="294"/>
                    <a:pt x="518" y="312"/>
                  </a:cubicBezTo>
                  <a:cubicBezTo>
                    <a:pt x="212" y="5"/>
                    <a:pt x="212" y="5"/>
                    <a:pt x="212" y="5"/>
                  </a:cubicBezTo>
                  <a:cubicBezTo>
                    <a:pt x="230" y="2"/>
                    <a:pt x="248" y="0"/>
                    <a:pt x="266" y="1"/>
                  </a:cubicBezTo>
                  <a:lnTo>
                    <a:pt x="523" y="257"/>
                  </a:lnTo>
                  <a:close/>
                  <a:moveTo>
                    <a:pt x="447" y="77"/>
                  </a:moveTo>
                  <a:cubicBezTo>
                    <a:pt x="478" y="109"/>
                    <a:pt x="500" y="147"/>
                    <a:pt x="512" y="187"/>
                  </a:cubicBezTo>
                  <a:cubicBezTo>
                    <a:pt x="336" y="12"/>
                    <a:pt x="336" y="12"/>
                    <a:pt x="336" y="12"/>
                  </a:cubicBezTo>
                  <a:cubicBezTo>
                    <a:pt x="377" y="24"/>
                    <a:pt x="415" y="45"/>
                    <a:pt x="447" y="77"/>
                  </a:cubicBezTo>
                  <a:close/>
                </a:path>
              </a:pathLst>
            </a:custGeom>
            <a:solidFill>
              <a:srgbClr val="E94E27">
                <a:lumMod val="40000"/>
                <a:lumOff val="6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7" name="Oval 976"/>
            <p:cNvSpPr>
              <a:spLocks noChangeArrowheads="1"/>
            </p:cNvSpPr>
            <p:nvPr/>
          </p:nvSpPr>
          <p:spPr bwMode="auto">
            <a:xfrm>
              <a:off x="1105581" y="2427237"/>
              <a:ext cx="158750"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8" name="Freeform 982"/>
            <p:cNvSpPr/>
            <p:nvPr/>
          </p:nvSpPr>
          <p:spPr bwMode="auto">
            <a:xfrm>
              <a:off x="-226332" y="95200"/>
              <a:ext cx="1176338" cy="1344613"/>
            </a:xfrm>
            <a:custGeom>
              <a:avLst/>
              <a:gdLst>
                <a:gd name="T0" fmla="*/ 427 w 617"/>
                <a:gd name="T1" fmla="*/ 644 h 706"/>
                <a:gd name="T2" fmla="*/ 607 w 617"/>
                <a:gd name="T3" fmla="*/ 612 h 706"/>
                <a:gd name="T4" fmla="*/ 300 w 617"/>
                <a:gd name="T5" fmla="*/ 136 h 706"/>
                <a:gd name="T6" fmla="*/ 0 w 617"/>
                <a:gd name="T7" fmla="*/ 0 h 706"/>
                <a:gd name="T8" fmla="*/ 0 w 617"/>
                <a:gd name="T9" fmla="*/ 189 h 706"/>
                <a:gd name="T10" fmla="*/ 195 w 617"/>
                <a:gd name="T11" fmla="*/ 285 h 706"/>
                <a:gd name="T12" fmla="*/ 427 w 617"/>
                <a:gd name="T13" fmla="*/ 644 h 706"/>
              </a:gdLst>
              <a:ahLst/>
              <a:cxnLst>
                <a:cxn ang="0">
                  <a:pos x="T0" y="T1"/>
                </a:cxn>
                <a:cxn ang="0">
                  <a:pos x="T2" y="T3"/>
                </a:cxn>
                <a:cxn ang="0">
                  <a:pos x="T4" y="T5"/>
                </a:cxn>
                <a:cxn ang="0">
                  <a:pos x="T6" y="T7"/>
                </a:cxn>
                <a:cxn ang="0">
                  <a:pos x="T8" y="T9"/>
                </a:cxn>
                <a:cxn ang="0">
                  <a:pos x="T10" y="T11"/>
                </a:cxn>
                <a:cxn ang="0">
                  <a:pos x="T12" y="T13"/>
                </a:cxn>
              </a:cxnLst>
              <a:rect l="0" t="0" r="r" b="b"/>
              <a:pathLst>
                <a:path w="617" h="706">
                  <a:moveTo>
                    <a:pt x="427" y="644"/>
                  </a:moveTo>
                  <a:cubicBezTo>
                    <a:pt x="438" y="706"/>
                    <a:pt x="617" y="669"/>
                    <a:pt x="607" y="612"/>
                  </a:cubicBezTo>
                  <a:cubicBezTo>
                    <a:pt x="569" y="403"/>
                    <a:pt x="454" y="244"/>
                    <a:pt x="300" y="136"/>
                  </a:cubicBezTo>
                  <a:cubicBezTo>
                    <a:pt x="211" y="72"/>
                    <a:pt x="108" y="27"/>
                    <a:pt x="0" y="0"/>
                  </a:cubicBezTo>
                  <a:cubicBezTo>
                    <a:pt x="0" y="189"/>
                    <a:pt x="0" y="189"/>
                    <a:pt x="0" y="189"/>
                  </a:cubicBezTo>
                  <a:cubicBezTo>
                    <a:pt x="70" y="212"/>
                    <a:pt x="136" y="244"/>
                    <a:pt x="195" y="285"/>
                  </a:cubicBezTo>
                  <a:cubicBezTo>
                    <a:pt x="311" y="367"/>
                    <a:pt x="398" y="488"/>
                    <a:pt x="427" y="644"/>
                  </a:cubicBezTo>
                  <a:close/>
                </a:path>
              </a:pathLst>
            </a:custGeom>
            <a:solidFill>
              <a:srgbClr val="E94E27">
                <a:lumMod val="60000"/>
                <a:lumOff val="4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9" name="Freeform 983"/>
            <p:cNvSpPr/>
            <p:nvPr/>
          </p:nvSpPr>
          <p:spPr bwMode="auto">
            <a:xfrm>
              <a:off x="-240846" y="-1638"/>
              <a:ext cx="1255713" cy="1362075"/>
            </a:xfrm>
            <a:custGeom>
              <a:avLst/>
              <a:gdLst>
                <a:gd name="T0" fmla="*/ 469 w 659"/>
                <a:gd name="T1" fmla="*/ 653 h 716"/>
                <a:gd name="T2" fmla="*/ 648 w 659"/>
                <a:gd name="T3" fmla="*/ 621 h 716"/>
                <a:gd name="T4" fmla="*/ 342 w 659"/>
                <a:gd name="T5" fmla="*/ 145 h 716"/>
                <a:gd name="T6" fmla="*/ 0 w 659"/>
                <a:gd name="T7" fmla="*/ 0 h 716"/>
                <a:gd name="T8" fmla="*/ 0 w 659"/>
                <a:gd name="T9" fmla="*/ 187 h 716"/>
                <a:gd name="T10" fmla="*/ 237 w 659"/>
                <a:gd name="T11" fmla="*/ 294 h 716"/>
                <a:gd name="T12" fmla="*/ 469 w 659"/>
                <a:gd name="T13" fmla="*/ 653 h 716"/>
              </a:gdLst>
              <a:ahLst/>
              <a:cxnLst>
                <a:cxn ang="0">
                  <a:pos x="T0" y="T1"/>
                </a:cxn>
                <a:cxn ang="0">
                  <a:pos x="T2" y="T3"/>
                </a:cxn>
                <a:cxn ang="0">
                  <a:pos x="T4" y="T5"/>
                </a:cxn>
                <a:cxn ang="0">
                  <a:pos x="T6" y="T7"/>
                </a:cxn>
                <a:cxn ang="0">
                  <a:pos x="T8" y="T9"/>
                </a:cxn>
                <a:cxn ang="0">
                  <a:pos x="T10" y="T11"/>
                </a:cxn>
                <a:cxn ang="0">
                  <a:pos x="T12" y="T13"/>
                </a:cxn>
              </a:cxnLst>
              <a:rect l="0" t="0" r="r" b="b"/>
              <a:pathLst>
                <a:path w="659" h="716">
                  <a:moveTo>
                    <a:pt x="469" y="653"/>
                  </a:moveTo>
                  <a:cubicBezTo>
                    <a:pt x="480" y="716"/>
                    <a:pt x="659" y="678"/>
                    <a:pt x="648" y="621"/>
                  </a:cubicBezTo>
                  <a:cubicBezTo>
                    <a:pt x="611" y="413"/>
                    <a:pt x="496" y="253"/>
                    <a:pt x="342" y="145"/>
                  </a:cubicBezTo>
                  <a:cubicBezTo>
                    <a:pt x="241" y="74"/>
                    <a:pt x="123" y="25"/>
                    <a:pt x="0" y="0"/>
                  </a:cubicBezTo>
                  <a:cubicBezTo>
                    <a:pt x="0" y="187"/>
                    <a:pt x="0" y="187"/>
                    <a:pt x="0" y="187"/>
                  </a:cubicBezTo>
                  <a:cubicBezTo>
                    <a:pt x="86" y="209"/>
                    <a:pt x="166" y="245"/>
                    <a:pt x="237" y="294"/>
                  </a:cubicBezTo>
                  <a:cubicBezTo>
                    <a:pt x="353" y="376"/>
                    <a:pt x="440" y="497"/>
                    <a:pt x="469" y="653"/>
                  </a:cubicBezTo>
                  <a:close/>
                </a:path>
              </a:pathLst>
            </a:custGeom>
            <a:solidFill>
              <a:srgbClr val="F3BD20"/>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30" name="Freeform 984"/>
            <p:cNvSpPr/>
            <p:nvPr/>
          </p:nvSpPr>
          <p:spPr bwMode="auto">
            <a:xfrm>
              <a:off x="726168" y="1147712"/>
              <a:ext cx="228600" cy="152400"/>
            </a:xfrm>
            <a:custGeom>
              <a:avLst/>
              <a:gdLst>
                <a:gd name="T0" fmla="*/ 113 w 120"/>
                <a:gd name="T1" fmla="*/ 28 h 80"/>
                <a:gd name="T2" fmla="*/ 7 w 120"/>
                <a:gd name="T3" fmla="*/ 49 h 80"/>
                <a:gd name="T4" fmla="*/ 113 w 120"/>
                <a:gd name="T5" fmla="*/ 28 h 80"/>
              </a:gdLst>
              <a:ahLst/>
              <a:cxnLst>
                <a:cxn ang="0">
                  <a:pos x="T0" y="T1"/>
                </a:cxn>
                <a:cxn ang="0">
                  <a:pos x="T2" y="T3"/>
                </a:cxn>
                <a:cxn ang="0">
                  <a:pos x="T4" y="T5"/>
                </a:cxn>
              </a:cxnLst>
              <a:rect l="0" t="0" r="r" b="b"/>
              <a:pathLst>
                <a:path w="120" h="80">
                  <a:moveTo>
                    <a:pt x="113" y="28"/>
                  </a:moveTo>
                  <a:cubicBezTo>
                    <a:pt x="105" y="0"/>
                    <a:pt x="0" y="22"/>
                    <a:pt x="7" y="49"/>
                  </a:cubicBezTo>
                  <a:cubicBezTo>
                    <a:pt x="16" y="80"/>
                    <a:pt x="120" y="54"/>
                    <a:pt x="113" y="28"/>
                  </a:cubicBezTo>
                  <a:close/>
                </a:path>
              </a:pathLst>
            </a:custGeom>
            <a:solidFill>
              <a:srgbClr val="F086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1" name="Freeform 985"/>
            <p:cNvSpPr/>
            <p:nvPr/>
          </p:nvSpPr>
          <p:spPr bwMode="auto">
            <a:xfrm>
              <a:off x="294368" y="239662"/>
              <a:ext cx="639763" cy="766763"/>
            </a:xfrm>
            <a:custGeom>
              <a:avLst/>
              <a:gdLst>
                <a:gd name="T0" fmla="*/ 307 w 336"/>
                <a:gd name="T1" fmla="*/ 392 h 403"/>
                <a:gd name="T2" fmla="*/ 325 w 336"/>
                <a:gd name="T3" fmla="*/ 400 h 403"/>
                <a:gd name="T4" fmla="*/ 333 w 336"/>
                <a:gd name="T5" fmla="*/ 383 h 403"/>
                <a:gd name="T6" fmla="*/ 212 w 336"/>
                <a:gd name="T7" fmla="*/ 171 h 403"/>
                <a:gd name="T8" fmla="*/ 23 w 336"/>
                <a:gd name="T9" fmla="*/ 5 h 403"/>
                <a:gd name="T10" fmla="*/ 4 w 336"/>
                <a:gd name="T11" fmla="*/ 9 h 403"/>
                <a:gd name="T12" fmla="*/ 8 w 336"/>
                <a:gd name="T13" fmla="*/ 28 h 403"/>
                <a:gd name="T14" fmla="*/ 190 w 336"/>
                <a:gd name="T15" fmla="*/ 189 h 403"/>
                <a:gd name="T16" fmla="*/ 307 w 336"/>
                <a:gd name="T17" fmla="*/ 392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403">
                  <a:moveTo>
                    <a:pt x="307" y="392"/>
                  </a:moveTo>
                  <a:cubicBezTo>
                    <a:pt x="310" y="399"/>
                    <a:pt x="318" y="403"/>
                    <a:pt x="325" y="400"/>
                  </a:cubicBezTo>
                  <a:cubicBezTo>
                    <a:pt x="332" y="398"/>
                    <a:pt x="336" y="390"/>
                    <a:pt x="333" y="383"/>
                  </a:cubicBezTo>
                  <a:cubicBezTo>
                    <a:pt x="304" y="304"/>
                    <a:pt x="263" y="234"/>
                    <a:pt x="212" y="171"/>
                  </a:cubicBezTo>
                  <a:cubicBezTo>
                    <a:pt x="160" y="108"/>
                    <a:pt x="97" y="53"/>
                    <a:pt x="23" y="5"/>
                  </a:cubicBezTo>
                  <a:cubicBezTo>
                    <a:pt x="17" y="0"/>
                    <a:pt x="9" y="2"/>
                    <a:pt x="4" y="9"/>
                  </a:cubicBezTo>
                  <a:cubicBezTo>
                    <a:pt x="0" y="15"/>
                    <a:pt x="2" y="23"/>
                    <a:pt x="8" y="28"/>
                  </a:cubicBezTo>
                  <a:cubicBezTo>
                    <a:pt x="80" y="74"/>
                    <a:pt x="140" y="128"/>
                    <a:pt x="190" y="189"/>
                  </a:cubicBezTo>
                  <a:cubicBezTo>
                    <a:pt x="240" y="249"/>
                    <a:pt x="279" y="317"/>
                    <a:pt x="307" y="39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2" name="Freeform 986"/>
            <p:cNvSpPr/>
            <p:nvPr/>
          </p:nvSpPr>
          <p:spPr bwMode="auto">
            <a:xfrm>
              <a:off x="899206" y="1019125"/>
              <a:ext cx="57150" cy="57150"/>
            </a:xfrm>
            <a:custGeom>
              <a:avLst/>
              <a:gdLst>
                <a:gd name="T0" fmla="*/ 19 w 30"/>
                <a:gd name="T1" fmla="*/ 2 h 30"/>
                <a:gd name="T2" fmla="*/ 2 w 30"/>
                <a:gd name="T3" fmla="*/ 11 h 30"/>
                <a:gd name="T4" fmla="*/ 12 w 30"/>
                <a:gd name="T5" fmla="*/ 28 h 30"/>
                <a:gd name="T6" fmla="*/ 28 w 30"/>
                <a:gd name="T7" fmla="*/ 19 h 30"/>
                <a:gd name="T8" fmla="*/ 19 w 30"/>
                <a:gd name="T9" fmla="*/ 2 h 30"/>
              </a:gdLst>
              <a:ahLst/>
              <a:cxnLst>
                <a:cxn ang="0">
                  <a:pos x="T0" y="T1"/>
                </a:cxn>
                <a:cxn ang="0">
                  <a:pos x="T2" y="T3"/>
                </a:cxn>
                <a:cxn ang="0">
                  <a:pos x="T4" y="T5"/>
                </a:cxn>
                <a:cxn ang="0">
                  <a:pos x="T6" y="T7"/>
                </a:cxn>
                <a:cxn ang="0">
                  <a:pos x="T8" y="T9"/>
                </a:cxn>
              </a:cxnLst>
              <a:rect l="0" t="0" r="r" b="b"/>
              <a:pathLst>
                <a:path w="30" h="30">
                  <a:moveTo>
                    <a:pt x="19" y="2"/>
                  </a:moveTo>
                  <a:cubicBezTo>
                    <a:pt x="11" y="0"/>
                    <a:pt x="4" y="4"/>
                    <a:pt x="2" y="11"/>
                  </a:cubicBezTo>
                  <a:cubicBezTo>
                    <a:pt x="0" y="19"/>
                    <a:pt x="4" y="26"/>
                    <a:pt x="12" y="28"/>
                  </a:cubicBezTo>
                  <a:cubicBezTo>
                    <a:pt x="19" y="30"/>
                    <a:pt x="26" y="26"/>
                    <a:pt x="28" y="19"/>
                  </a:cubicBezTo>
                  <a:cubicBezTo>
                    <a:pt x="30" y="11"/>
                    <a:pt x="26" y="4"/>
                    <a:pt x="19"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grpSp>
      <p:grpSp>
        <p:nvGrpSpPr>
          <p:cNvPr id="44" name="组合 43"/>
          <p:cNvGrpSpPr/>
          <p:nvPr/>
        </p:nvGrpSpPr>
        <p:grpSpPr>
          <a:xfrm>
            <a:off x="9913937" y="4092321"/>
            <a:ext cx="2278063" cy="2767013"/>
            <a:chOff x="9923463" y="823659"/>
            <a:chExt cx="2278063" cy="2767013"/>
          </a:xfrm>
        </p:grpSpPr>
        <p:sp>
          <p:nvSpPr>
            <p:cNvPr id="45" name="Freeform 963"/>
            <p:cNvSpPr/>
            <p:nvPr userDrawn="1"/>
          </p:nvSpPr>
          <p:spPr bwMode="auto">
            <a:xfrm rot="5400000">
              <a:off x="9678988" y="1068134"/>
              <a:ext cx="2767013" cy="2278063"/>
            </a:xfrm>
            <a:custGeom>
              <a:avLst/>
              <a:gdLst>
                <a:gd name="T0" fmla="*/ 1453 w 1453"/>
                <a:gd name="T1" fmla="*/ 767 h 1197"/>
                <a:gd name="T2" fmla="*/ 809 w 1453"/>
                <a:gd name="T3" fmla="*/ 1139 h 1197"/>
                <a:gd name="T4" fmla="*/ 520 w 1453"/>
                <a:gd name="T5" fmla="*/ 1061 h 1197"/>
                <a:gd name="T6" fmla="*/ 45 w 1453"/>
                <a:gd name="T7" fmla="*/ 240 h 1197"/>
                <a:gd name="T8" fmla="*/ 65 w 1453"/>
                <a:gd name="T9" fmla="*/ 0 h 1197"/>
                <a:gd name="T10" fmla="*/ 1453 w 1453"/>
                <a:gd name="T11" fmla="*/ 0 h 1197"/>
                <a:gd name="T12" fmla="*/ 1453 w 1453"/>
                <a:gd name="T13" fmla="*/ 767 h 1197"/>
              </a:gdLst>
              <a:ahLst/>
              <a:cxnLst>
                <a:cxn ang="0">
                  <a:pos x="T0" y="T1"/>
                </a:cxn>
                <a:cxn ang="0">
                  <a:pos x="T2" y="T3"/>
                </a:cxn>
                <a:cxn ang="0">
                  <a:pos x="T4" y="T5"/>
                </a:cxn>
                <a:cxn ang="0">
                  <a:pos x="T6" y="T7"/>
                </a:cxn>
                <a:cxn ang="0">
                  <a:pos x="T8" y="T9"/>
                </a:cxn>
                <a:cxn ang="0">
                  <a:pos x="T10" y="T11"/>
                </a:cxn>
                <a:cxn ang="0">
                  <a:pos x="T12" y="T13"/>
                </a:cxn>
              </a:cxnLst>
              <a:rect l="0" t="0" r="r" b="b"/>
              <a:pathLst>
                <a:path w="1453" h="1197">
                  <a:moveTo>
                    <a:pt x="1453" y="767"/>
                  </a:moveTo>
                  <a:cubicBezTo>
                    <a:pt x="809" y="1139"/>
                    <a:pt x="809" y="1139"/>
                    <a:pt x="809" y="1139"/>
                  </a:cubicBezTo>
                  <a:cubicBezTo>
                    <a:pt x="708" y="1197"/>
                    <a:pt x="578" y="1162"/>
                    <a:pt x="520" y="1061"/>
                  </a:cubicBezTo>
                  <a:cubicBezTo>
                    <a:pt x="45" y="240"/>
                    <a:pt x="45" y="240"/>
                    <a:pt x="45" y="240"/>
                  </a:cubicBezTo>
                  <a:cubicBezTo>
                    <a:pt x="0" y="161"/>
                    <a:pt x="11" y="66"/>
                    <a:pt x="65" y="0"/>
                  </a:cubicBezTo>
                  <a:cubicBezTo>
                    <a:pt x="1453" y="0"/>
                    <a:pt x="1453" y="0"/>
                    <a:pt x="1453" y="0"/>
                  </a:cubicBezTo>
                  <a:lnTo>
                    <a:pt x="1453" y="767"/>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6" name="Freeform 967"/>
            <p:cNvSpPr/>
            <p:nvPr userDrawn="1"/>
          </p:nvSpPr>
          <p:spPr bwMode="auto">
            <a:xfrm>
              <a:off x="11557453" y="1935163"/>
              <a:ext cx="638175" cy="1654175"/>
            </a:xfrm>
            <a:custGeom>
              <a:avLst/>
              <a:gdLst>
                <a:gd name="T0" fmla="*/ 335 w 335"/>
                <a:gd name="T1" fmla="*/ 869 h 869"/>
                <a:gd name="T2" fmla="*/ 0 w 335"/>
                <a:gd name="T3" fmla="*/ 434 h 869"/>
                <a:gd name="T4" fmla="*/ 335 w 335"/>
                <a:gd name="T5" fmla="*/ 0 h 869"/>
                <a:gd name="T6" fmla="*/ 335 w 335"/>
                <a:gd name="T7" fmla="*/ 231 h 869"/>
                <a:gd name="T8" fmla="*/ 216 w 335"/>
                <a:gd name="T9" fmla="*/ 434 h 869"/>
                <a:gd name="T10" fmla="*/ 335 w 335"/>
                <a:gd name="T11" fmla="*/ 637 h 869"/>
                <a:gd name="T12" fmla="*/ 335 w 335"/>
                <a:gd name="T13" fmla="*/ 869 h 869"/>
              </a:gdLst>
              <a:ahLst/>
              <a:cxnLst>
                <a:cxn ang="0">
                  <a:pos x="T0" y="T1"/>
                </a:cxn>
                <a:cxn ang="0">
                  <a:pos x="T2" y="T3"/>
                </a:cxn>
                <a:cxn ang="0">
                  <a:pos x="T4" y="T5"/>
                </a:cxn>
                <a:cxn ang="0">
                  <a:pos x="T6" y="T7"/>
                </a:cxn>
                <a:cxn ang="0">
                  <a:pos x="T8" y="T9"/>
                </a:cxn>
                <a:cxn ang="0">
                  <a:pos x="T10" y="T11"/>
                </a:cxn>
                <a:cxn ang="0">
                  <a:pos x="T12" y="T13"/>
                </a:cxn>
              </a:cxnLst>
              <a:rect l="0" t="0" r="r" b="b"/>
              <a:pathLst>
                <a:path w="335" h="869">
                  <a:moveTo>
                    <a:pt x="335" y="869"/>
                  </a:moveTo>
                  <a:cubicBezTo>
                    <a:pt x="142" y="818"/>
                    <a:pt x="0" y="643"/>
                    <a:pt x="0" y="434"/>
                  </a:cubicBezTo>
                  <a:cubicBezTo>
                    <a:pt x="0" y="226"/>
                    <a:pt x="142" y="51"/>
                    <a:pt x="335" y="0"/>
                  </a:cubicBezTo>
                  <a:cubicBezTo>
                    <a:pt x="335" y="231"/>
                    <a:pt x="335" y="231"/>
                    <a:pt x="335" y="231"/>
                  </a:cubicBezTo>
                  <a:cubicBezTo>
                    <a:pt x="264" y="271"/>
                    <a:pt x="216" y="347"/>
                    <a:pt x="216" y="434"/>
                  </a:cubicBezTo>
                  <a:cubicBezTo>
                    <a:pt x="216" y="521"/>
                    <a:pt x="264" y="597"/>
                    <a:pt x="335" y="637"/>
                  </a:cubicBezTo>
                  <a:lnTo>
                    <a:pt x="335" y="869"/>
                  </a:lnTo>
                  <a:close/>
                </a:path>
              </a:pathLst>
            </a:custGeom>
            <a:solidFill>
              <a:srgbClr val="EC94A1"/>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7" name="Freeform 970"/>
            <p:cNvSpPr>
              <a:spLocks noEditPoints="1"/>
            </p:cNvSpPr>
            <p:nvPr userDrawn="1"/>
          </p:nvSpPr>
          <p:spPr bwMode="auto">
            <a:xfrm>
              <a:off x="11380788" y="1346200"/>
              <a:ext cx="785813" cy="995363"/>
            </a:xfrm>
            <a:custGeom>
              <a:avLst/>
              <a:gdLst>
                <a:gd name="T0" fmla="*/ 187 w 413"/>
                <a:gd name="T1" fmla="*/ 512 h 523"/>
                <a:gd name="T2" fmla="*/ 77 w 413"/>
                <a:gd name="T3" fmla="*/ 446 h 523"/>
                <a:gd name="T4" fmla="*/ 11 w 413"/>
                <a:gd name="T5" fmla="*/ 336 h 523"/>
                <a:gd name="T6" fmla="*/ 187 w 413"/>
                <a:gd name="T7" fmla="*/ 512 h 523"/>
                <a:gd name="T8" fmla="*/ 312 w 413"/>
                <a:gd name="T9" fmla="*/ 518 h 523"/>
                <a:gd name="T10" fmla="*/ 257 w 413"/>
                <a:gd name="T11" fmla="*/ 523 h 523"/>
                <a:gd name="T12" fmla="*/ 0 w 413"/>
                <a:gd name="T13" fmla="*/ 266 h 523"/>
                <a:gd name="T14" fmla="*/ 5 w 413"/>
                <a:gd name="T15" fmla="*/ 212 h 523"/>
                <a:gd name="T16" fmla="*/ 312 w 413"/>
                <a:gd name="T17" fmla="*/ 518 h 523"/>
                <a:gd name="T18" fmla="*/ 397 w 413"/>
                <a:gd name="T19" fmla="*/ 485 h 523"/>
                <a:gd name="T20" fmla="*/ 358 w 413"/>
                <a:gd name="T21" fmla="*/ 505 h 523"/>
                <a:gd name="T22" fmla="*/ 18 w 413"/>
                <a:gd name="T23" fmla="*/ 166 h 523"/>
                <a:gd name="T24" fmla="*/ 38 w 413"/>
                <a:gd name="T25" fmla="*/ 126 h 523"/>
                <a:gd name="T26" fmla="*/ 397 w 413"/>
                <a:gd name="T27" fmla="*/ 485 h 523"/>
                <a:gd name="T28" fmla="*/ 413 w 413"/>
                <a:gd name="T29" fmla="*/ 382 h 523"/>
                <a:gd name="T30" fmla="*/ 413 w 413"/>
                <a:gd name="T31" fmla="*/ 442 h 523"/>
                <a:gd name="T32" fmla="*/ 63 w 413"/>
                <a:gd name="T33" fmla="*/ 92 h 523"/>
                <a:gd name="T34" fmla="*/ 77 w 413"/>
                <a:gd name="T35" fmla="*/ 76 h 523"/>
                <a:gd name="T36" fmla="*/ 92 w 413"/>
                <a:gd name="T37" fmla="*/ 62 h 523"/>
                <a:gd name="T38" fmla="*/ 413 w 413"/>
                <a:gd name="T39" fmla="*/ 382 h 523"/>
                <a:gd name="T40" fmla="*/ 413 w 413"/>
                <a:gd name="T41" fmla="*/ 264 h 523"/>
                <a:gd name="T42" fmla="*/ 413 w 413"/>
                <a:gd name="T43" fmla="*/ 323 h 523"/>
                <a:gd name="T44" fmla="*/ 127 w 413"/>
                <a:gd name="T45" fmla="*/ 37 h 523"/>
                <a:gd name="T46" fmla="*/ 166 w 413"/>
                <a:gd name="T47" fmla="*/ 18 h 523"/>
                <a:gd name="T48" fmla="*/ 413 w 413"/>
                <a:gd name="T49" fmla="*/ 264 h 523"/>
                <a:gd name="T50" fmla="*/ 413 w 413"/>
                <a:gd name="T51" fmla="*/ 146 h 523"/>
                <a:gd name="T52" fmla="*/ 413 w 413"/>
                <a:gd name="T53" fmla="*/ 205 h 523"/>
                <a:gd name="T54" fmla="*/ 212 w 413"/>
                <a:gd name="T55" fmla="*/ 5 h 523"/>
                <a:gd name="T56" fmla="*/ 267 w 413"/>
                <a:gd name="T57" fmla="*/ 0 h 523"/>
                <a:gd name="T58" fmla="*/ 413 w 413"/>
                <a:gd name="T59" fmla="*/ 146 h 523"/>
                <a:gd name="T60" fmla="*/ 413 w 413"/>
                <a:gd name="T61" fmla="*/ 87 h 523"/>
                <a:gd name="T62" fmla="*/ 337 w 413"/>
                <a:gd name="T63" fmla="*/ 11 h 523"/>
                <a:gd name="T64" fmla="*/ 413 w 413"/>
                <a:gd name="T65" fmla="*/ 48 h 523"/>
                <a:gd name="T66" fmla="*/ 413 w 413"/>
                <a:gd name="T67" fmla="*/ 8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3" h="523">
                  <a:moveTo>
                    <a:pt x="187" y="512"/>
                  </a:moveTo>
                  <a:cubicBezTo>
                    <a:pt x="147" y="500"/>
                    <a:pt x="109" y="478"/>
                    <a:pt x="77" y="446"/>
                  </a:cubicBezTo>
                  <a:cubicBezTo>
                    <a:pt x="45" y="415"/>
                    <a:pt x="23" y="377"/>
                    <a:pt x="11" y="336"/>
                  </a:cubicBezTo>
                  <a:lnTo>
                    <a:pt x="187" y="512"/>
                  </a:lnTo>
                  <a:close/>
                  <a:moveTo>
                    <a:pt x="312" y="518"/>
                  </a:moveTo>
                  <a:cubicBezTo>
                    <a:pt x="294" y="522"/>
                    <a:pt x="275" y="523"/>
                    <a:pt x="257" y="523"/>
                  </a:cubicBezTo>
                  <a:cubicBezTo>
                    <a:pt x="0" y="266"/>
                    <a:pt x="0" y="266"/>
                    <a:pt x="0" y="266"/>
                  </a:cubicBezTo>
                  <a:cubicBezTo>
                    <a:pt x="0" y="248"/>
                    <a:pt x="2" y="230"/>
                    <a:pt x="5" y="212"/>
                  </a:cubicBezTo>
                  <a:lnTo>
                    <a:pt x="312" y="518"/>
                  </a:lnTo>
                  <a:close/>
                  <a:moveTo>
                    <a:pt x="397" y="485"/>
                  </a:moveTo>
                  <a:cubicBezTo>
                    <a:pt x="384" y="493"/>
                    <a:pt x="371" y="500"/>
                    <a:pt x="358" y="505"/>
                  </a:cubicBezTo>
                  <a:cubicBezTo>
                    <a:pt x="18" y="166"/>
                    <a:pt x="18" y="166"/>
                    <a:pt x="18" y="166"/>
                  </a:cubicBezTo>
                  <a:cubicBezTo>
                    <a:pt x="24" y="152"/>
                    <a:pt x="30" y="139"/>
                    <a:pt x="38" y="126"/>
                  </a:cubicBezTo>
                  <a:lnTo>
                    <a:pt x="397" y="485"/>
                  </a:lnTo>
                  <a:close/>
                  <a:moveTo>
                    <a:pt x="413" y="382"/>
                  </a:moveTo>
                  <a:cubicBezTo>
                    <a:pt x="413" y="442"/>
                    <a:pt x="413" y="442"/>
                    <a:pt x="413" y="442"/>
                  </a:cubicBezTo>
                  <a:cubicBezTo>
                    <a:pt x="63" y="92"/>
                    <a:pt x="63" y="92"/>
                    <a:pt x="63" y="92"/>
                  </a:cubicBezTo>
                  <a:cubicBezTo>
                    <a:pt x="67" y="87"/>
                    <a:pt x="72" y="81"/>
                    <a:pt x="77" y="76"/>
                  </a:cubicBezTo>
                  <a:cubicBezTo>
                    <a:pt x="82" y="71"/>
                    <a:pt x="87" y="67"/>
                    <a:pt x="92" y="62"/>
                  </a:cubicBezTo>
                  <a:lnTo>
                    <a:pt x="413" y="382"/>
                  </a:lnTo>
                  <a:close/>
                  <a:moveTo>
                    <a:pt x="413" y="264"/>
                  </a:moveTo>
                  <a:cubicBezTo>
                    <a:pt x="413" y="323"/>
                    <a:pt x="413" y="323"/>
                    <a:pt x="413" y="323"/>
                  </a:cubicBezTo>
                  <a:cubicBezTo>
                    <a:pt x="127" y="37"/>
                    <a:pt x="127" y="37"/>
                    <a:pt x="127" y="37"/>
                  </a:cubicBezTo>
                  <a:cubicBezTo>
                    <a:pt x="139" y="30"/>
                    <a:pt x="153" y="23"/>
                    <a:pt x="166" y="18"/>
                  </a:cubicBezTo>
                  <a:lnTo>
                    <a:pt x="413" y="264"/>
                  </a:lnTo>
                  <a:close/>
                  <a:moveTo>
                    <a:pt x="413" y="146"/>
                  </a:moveTo>
                  <a:cubicBezTo>
                    <a:pt x="413" y="205"/>
                    <a:pt x="413" y="205"/>
                    <a:pt x="413" y="205"/>
                  </a:cubicBezTo>
                  <a:cubicBezTo>
                    <a:pt x="212" y="5"/>
                    <a:pt x="212" y="5"/>
                    <a:pt x="212" y="5"/>
                  </a:cubicBezTo>
                  <a:cubicBezTo>
                    <a:pt x="230" y="1"/>
                    <a:pt x="249" y="0"/>
                    <a:pt x="267" y="0"/>
                  </a:cubicBezTo>
                  <a:lnTo>
                    <a:pt x="413" y="146"/>
                  </a:lnTo>
                  <a:close/>
                  <a:moveTo>
                    <a:pt x="413" y="87"/>
                  </a:moveTo>
                  <a:cubicBezTo>
                    <a:pt x="337" y="11"/>
                    <a:pt x="337" y="11"/>
                    <a:pt x="337" y="11"/>
                  </a:cubicBezTo>
                  <a:cubicBezTo>
                    <a:pt x="363" y="19"/>
                    <a:pt x="389" y="31"/>
                    <a:pt x="413" y="48"/>
                  </a:cubicBezTo>
                  <a:lnTo>
                    <a:pt x="413" y="87"/>
                  </a:lnTo>
                  <a:close/>
                </a:path>
              </a:pathLst>
            </a:custGeom>
            <a:solidFill>
              <a:srgbClr val="E94E27">
                <a:lumMod val="40000"/>
                <a:lumOff val="6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8" name="Oval 973"/>
            <p:cNvSpPr>
              <a:spLocks noChangeArrowheads="1"/>
            </p:cNvSpPr>
            <p:nvPr userDrawn="1"/>
          </p:nvSpPr>
          <p:spPr bwMode="auto">
            <a:xfrm>
              <a:off x="11699875" y="3286125"/>
              <a:ext cx="158750" cy="160338"/>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9" name="Oval 978"/>
            <p:cNvSpPr>
              <a:spLocks noChangeArrowheads="1"/>
            </p:cNvSpPr>
            <p:nvPr userDrawn="1"/>
          </p:nvSpPr>
          <p:spPr bwMode="auto">
            <a:xfrm>
              <a:off x="10104438" y="1590675"/>
              <a:ext cx="157163"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54" name="Freeform 996"/>
            <p:cNvSpPr/>
            <p:nvPr userDrawn="1"/>
          </p:nvSpPr>
          <p:spPr bwMode="auto">
            <a:xfrm>
              <a:off x="10509250" y="942975"/>
              <a:ext cx="58738" cy="57150"/>
            </a:xfrm>
            <a:custGeom>
              <a:avLst/>
              <a:gdLst>
                <a:gd name="T0" fmla="*/ 12 w 31"/>
                <a:gd name="T1" fmla="*/ 2 h 30"/>
                <a:gd name="T2" fmla="*/ 29 w 31"/>
                <a:gd name="T3" fmla="*/ 12 h 30"/>
                <a:gd name="T4" fmla="*/ 19 w 31"/>
                <a:gd name="T5" fmla="*/ 28 h 30"/>
                <a:gd name="T6" fmla="*/ 2 w 31"/>
                <a:gd name="T7" fmla="*/ 19 h 30"/>
                <a:gd name="T8" fmla="*/ 12 w 31"/>
                <a:gd name="T9" fmla="*/ 2 h 30"/>
              </a:gdLst>
              <a:ahLst/>
              <a:cxnLst>
                <a:cxn ang="0">
                  <a:pos x="T0" y="T1"/>
                </a:cxn>
                <a:cxn ang="0">
                  <a:pos x="T2" y="T3"/>
                </a:cxn>
                <a:cxn ang="0">
                  <a:pos x="T4" y="T5"/>
                </a:cxn>
                <a:cxn ang="0">
                  <a:pos x="T6" y="T7"/>
                </a:cxn>
                <a:cxn ang="0">
                  <a:pos x="T8" y="T9"/>
                </a:cxn>
              </a:cxnLst>
              <a:rect l="0" t="0" r="r" b="b"/>
              <a:pathLst>
                <a:path w="31" h="30">
                  <a:moveTo>
                    <a:pt x="12" y="2"/>
                  </a:moveTo>
                  <a:cubicBezTo>
                    <a:pt x="19" y="0"/>
                    <a:pt x="27" y="4"/>
                    <a:pt x="29" y="12"/>
                  </a:cubicBezTo>
                  <a:cubicBezTo>
                    <a:pt x="31" y="19"/>
                    <a:pt x="26" y="27"/>
                    <a:pt x="19" y="28"/>
                  </a:cubicBezTo>
                  <a:cubicBezTo>
                    <a:pt x="12" y="30"/>
                    <a:pt x="4" y="26"/>
                    <a:pt x="2" y="19"/>
                  </a:cubicBezTo>
                  <a:cubicBezTo>
                    <a:pt x="0" y="11"/>
                    <a:pt x="4" y="4"/>
                    <a:pt x="12"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grpSp>
      <p:sp>
        <p:nvSpPr>
          <p:cNvPr id="57" name="job-search-in-newspapers_53011"/>
          <p:cNvSpPr>
            <a:spLocks noChangeAspect="1"/>
          </p:cNvSpPr>
          <p:nvPr/>
        </p:nvSpPr>
        <p:spPr bwMode="auto">
          <a:xfrm>
            <a:off x="1897503" y="3480321"/>
            <a:ext cx="815094" cy="662680"/>
          </a:xfrm>
          <a:custGeom>
            <a:avLst/>
            <a:gdLst>
              <a:gd name="connsiteX0" fmla="*/ 159861 w 608782"/>
              <a:gd name="connsiteY0" fmla="*/ 244607 h 494946"/>
              <a:gd name="connsiteX1" fmla="*/ 129402 w 608782"/>
              <a:gd name="connsiteY1" fmla="*/ 249879 h 494946"/>
              <a:gd name="connsiteX2" fmla="*/ 69658 w 608782"/>
              <a:gd name="connsiteY2" fmla="*/ 334578 h 494946"/>
              <a:gd name="connsiteX3" fmla="*/ 78312 w 608782"/>
              <a:gd name="connsiteY3" fmla="*/ 373047 h 494946"/>
              <a:gd name="connsiteX4" fmla="*/ 80316 w 608782"/>
              <a:gd name="connsiteY4" fmla="*/ 377001 h 494946"/>
              <a:gd name="connsiteX5" fmla="*/ 81294 w 608782"/>
              <a:gd name="connsiteY5" fmla="*/ 378856 h 494946"/>
              <a:gd name="connsiteX6" fmla="*/ 85108 w 608782"/>
              <a:gd name="connsiteY6" fmla="*/ 384959 h 494946"/>
              <a:gd name="connsiteX7" fmla="*/ 93223 w 608782"/>
              <a:gd name="connsiteY7" fmla="*/ 395259 h 494946"/>
              <a:gd name="connsiteX8" fmla="*/ 159812 w 608782"/>
              <a:gd name="connsiteY8" fmla="*/ 424599 h 494946"/>
              <a:gd name="connsiteX9" fmla="*/ 225765 w 608782"/>
              <a:gd name="connsiteY9" fmla="*/ 395894 h 494946"/>
              <a:gd name="connsiteX10" fmla="*/ 232561 w 608782"/>
              <a:gd name="connsiteY10" fmla="*/ 387741 h 494946"/>
              <a:gd name="connsiteX11" fmla="*/ 237890 w 608782"/>
              <a:gd name="connsiteY11" fmla="*/ 379638 h 494946"/>
              <a:gd name="connsiteX12" fmla="*/ 238232 w 608782"/>
              <a:gd name="connsiteY12" fmla="*/ 379052 h 494946"/>
              <a:gd name="connsiteX13" fmla="*/ 250015 w 608782"/>
              <a:gd name="connsiteY13" fmla="*/ 334627 h 494946"/>
              <a:gd name="connsiteX14" fmla="*/ 245126 w 608782"/>
              <a:gd name="connsiteY14" fmla="*/ 305336 h 494946"/>
              <a:gd name="connsiteX15" fmla="*/ 225325 w 608782"/>
              <a:gd name="connsiteY15" fmla="*/ 272823 h 494946"/>
              <a:gd name="connsiteX16" fmla="*/ 159861 w 608782"/>
              <a:gd name="connsiteY16" fmla="*/ 244607 h 494946"/>
              <a:gd name="connsiteX17" fmla="*/ 159812 w 608782"/>
              <a:gd name="connsiteY17" fmla="*/ 206333 h 494946"/>
              <a:gd name="connsiteX18" fmla="*/ 235543 w 608782"/>
              <a:gd name="connsiteY18" fmla="*/ 231084 h 494946"/>
              <a:gd name="connsiteX19" fmla="*/ 272358 w 608782"/>
              <a:gd name="connsiteY19" fmla="*/ 272823 h 494946"/>
              <a:gd name="connsiteX20" fmla="*/ 284972 w 608782"/>
              <a:gd name="connsiteY20" fmla="*/ 305336 h 494946"/>
              <a:gd name="connsiteX21" fmla="*/ 288345 w 608782"/>
              <a:gd name="connsiteY21" fmla="*/ 334627 h 494946"/>
              <a:gd name="connsiteX22" fmla="*/ 280376 w 608782"/>
              <a:gd name="connsiteY22" fmla="*/ 379101 h 494946"/>
              <a:gd name="connsiteX23" fmla="*/ 280180 w 608782"/>
              <a:gd name="connsiteY23" fmla="*/ 379540 h 494946"/>
              <a:gd name="connsiteX24" fmla="*/ 276807 w 608782"/>
              <a:gd name="connsiteY24" fmla="*/ 387693 h 494946"/>
              <a:gd name="connsiteX25" fmla="*/ 272700 w 608782"/>
              <a:gd name="connsiteY25" fmla="*/ 395845 h 494946"/>
              <a:gd name="connsiteX26" fmla="*/ 159812 w 608782"/>
              <a:gd name="connsiteY26" fmla="*/ 462873 h 494946"/>
              <a:gd name="connsiteX27" fmla="*/ 87846 w 608782"/>
              <a:gd name="connsiteY27" fmla="*/ 440807 h 494946"/>
              <a:gd name="connsiteX28" fmla="*/ 86379 w 608782"/>
              <a:gd name="connsiteY28" fmla="*/ 442418 h 494946"/>
              <a:gd name="connsiteX29" fmla="*/ 82174 w 608782"/>
              <a:gd name="connsiteY29" fmla="*/ 446811 h 494946"/>
              <a:gd name="connsiteX30" fmla="*/ 76356 w 608782"/>
              <a:gd name="connsiteY30" fmla="*/ 452670 h 494946"/>
              <a:gd name="connsiteX31" fmla="*/ 41889 w 608782"/>
              <a:gd name="connsiteY31" fmla="*/ 487672 h 494946"/>
              <a:gd name="connsiteX32" fmla="*/ 24484 w 608782"/>
              <a:gd name="connsiteY32" fmla="*/ 494946 h 494946"/>
              <a:gd name="connsiteX33" fmla="*/ 7323 w 608782"/>
              <a:gd name="connsiteY33" fmla="*/ 488063 h 494946"/>
              <a:gd name="connsiteX34" fmla="*/ 6981 w 608782"/>
              <a:gd name="connsiteY34" fmla="*/ 453548 h 494946"/>
              <a:gd name="connsiteX35" fmla="*/ 41742 w 608782"/>
              <a:gd name="connsiteY35" fmla="*/ 418302 h 494946"/>
              <a:gd name="connsiteX36" fmla="*/ 47560 w 608782"/>
              <a:gd name="connsiteY36" fmla="*/ 412346 h 494946"/>
              <a:gd name="connsiteX37" fmla="*/ 51520 w 608782"/>
              <a:gd name="connsiteY37" fmla="*/ 408343 h 494946"/>
              <a:gd name="connsiteX38" fmla="*/ 53427 w 608782"/>
              <a:gd name="connsiteY38" fmla="*/ 406585 h 494946"/>
              <a:gd name="connsiteX39" fmla="*/ 31328 w 608782"/>
              <a:gd name="connsiteY39" fmla="*/ 334725 h 494946"/>
              <a:gd name="connsiteX40" fmla="*/ 35826 w 608782"/>
              <a:gd name="connsiteY40" fmla="*/ 301040 h 494946"/>
              <a:gd name="connsiteX41" fmla="*/ 43942 w 608782"/>
              <a:gd name="connsiteY41" fmla="*/ 279267 h 494946"/>
              <a:gd name="connsiteX42" fmla="*/ 52107 w 608782"/>
              <a:gd name="connsiteY42" fmla="*/ 264817 h 494946"/>
              <a:gd name="connsiteX43" fmla="*/ 102024 w 608782"/>
              <a:gd name="connsiteY43" fmla="*/ 220100 h 494946"/>
              <a:gd name="connsiteX44" fmla="*/ 129353 w 608782"/>
              <a:gd name="connsiteY44" fmla="*/ 209994 h 494946"/>
              <a:gd name="connsiteX45" fmla="*/ 159812 w 608782"/>
              <a:gd name="connsiteY45" fmla="*/ 206333 h 494946"/>
              <a:gd name="connsiteX46" fmla="*/ 383497 w 608782"/>
              <a:gd name="connsiteY46" fmla="*/ 125671 h 494946"/>
              <a:gd name="connsiteX47" fmla="*/ 367169 w 608782"/>
              <a:gd name="connsiteY47" fmla="*/ 141922 h 494946"/>
              <a:gd name="connsiteX48" fmla="*/ 383497 w 608782"/>
              <a:gd name="connsiteY48" fmla="*/ 158223 h 494946"/>
              <a:gd name="connsiteX49" fmla="*/ 440304 w 608782"/>
              <a:gd name="connsiteY49" fmla="*/ 158223 h 494946"/>
              <a:gd name="connsiteX50" fmla="*/ 456632 w 608782"/>
              <a:gd name="connsiteY50" fmla="*/ 141922 h 494946"/>
              <a:gd name="connsiteX51" fmla="*/ 440304 w 608782"/>
              <a:gd name="connsiteY51" fmla="*/ 125671 h 494946"/>
              <a:gd name="connsiteX52" fmla="*/ 286933 w 608782"/>
              <a:gd name="connsiteY52" fmla="*/ 117491 h 494946"/>
              <a:gd name="connsiteX53" fmla="*/ 298174 w 608782"/>
              <a:gd name="connsiteY53" fmla="*/ 117491 h 494946"/>
              <a:gd name="connsiteX54" fmla="*/ 307900 w 608782"/>
              <a:gd name="connsiteY54" fmla="*/ 118470 h 494946"/>
              <a:gd name="connsiteX55" fmla="*/ 310442 w 608782"/>
              <a:gd name="connsiteY55" fmla="*/ 120233 h 494946"/>
              <a:gd name="connsiteX56" fmla="*/ 311419 w 608782"/>
              <a:gd name="connsiteY56" fmla="*/ 123757 h 494946"/>
              <a:gd name="connsiteX57" fmla="*/ 310784 w 608782"/>
              <a:gd name="connsiteY57" fmla="*/ 126989 h 494946"/>
              <a:gd name="connsiteX58" fmla="*/ 309415 w 608782"/>
              <a:gd name="connsiteY58" fmla="*/ 128604 h 494946"/>
              <a:gd name="connsiteX59" fmla="*/ 305798 w 608782"/>
              <a:gd name="connsiteY59" fmla="*/ 129779 h 494946"/>
              <a:gd name="connsiteX60" fmla="*/ 299689 w 608782"/>
              <a:gd name="connsiteY60" fmla="*/ 130122 h 494946"/>
              <a:gd name="connsiteX61" fmla="*/ 286933 w 608782"/>
              <a:gd name="connsiteY61" fmla="*/ 130122 h 494946"/>
              <a:gd name="connsiteX62" fmla="*/ 533912 w 608782"/>
              <a:gd name="connsiteY62" fmla="*/ 105778 h 494946"/>
              <a:gd name="connsiteX63" fmla="*/ 578560 w 608782"/>
              <a:gd name="connsiteY63" fmla="*/ 105778 h 494946"/>
              <a:gd name="connsiteX64" fmla="*/ 608782 w 608782"/>
              <a:gd name="connsiteY64" fmla="*/ 135892 h 494946"/>
              <a:gd name="connsiteX65" fmla="*/ 608782 w 608782"/>
              <a:gd name="connsiteY65" fmla="*/ 319701 h 494946"/>
              <a:gd name="connsiteX66" fmla="*/ 557141 w 608782"/>
              <a:gd name="connsiteY66" fmla="*/ 379149 h 494946"/>
              <a:gd name="connsiteX67" fmla="*/ 533961 w 608782"/>
              <a:gd name="connsiteY67" fmla="*/ 328145 h 494946"/>
              <a:gd name="connsiteX68" fmla="*/ 287004 w 608782"/>
              <a:gd name="connsiteY68" fmla="*/ 82279 h 494946"/>
              <a:gd name="connsiteX69" fmla="*/ 295660 w 608782"/>
              <a:gd name="connsiteY69" fmla="*/ 82279 h 494946"/>
              <a:gd name="connsiteX70" fmla="*/ 305978 w 608782"/>
              <a:gd name="connsiteY70" fmla="*/ 83060 h 494946"/>
              <a:gd name="connsiteX71" fmla="*/ 307298 w 608782"/>
              <a:gd name="connsiteY71" fmla="*/ 83939 h 494946"/>
              <a:gd name="connsiteX72" fmla="*/ 308032 w 608782"/>
              <a:gd name="connsiteY72" fmla="*/ 86966 h 494946"/>
              <a:gd name="connsiteX73" fmla="*/ 307445 w 608782"/>
              <a:gd name="connsiteY73" fmla="*/ 89407 h 494946"/>
              <a:gd name="connsiteX74" fmla="*/ 305196 w 608782"/>
              <a:gd name="connsiteY74" fmla="*/ 90676 h 494946"/>
              <a:gd name="connsiteX75" fmla="*/ 297029 w 608782"/>
              <a:gd name="connsiteY75" fmla="*/ 91311 h 494946"/>
              <a:gd name="connsiteX76" fmla="*/ 287004 w 608782"/>
              <a:gd name="connsiteY76" fmla="*/ 91311 h 494946"/>
              <a:gd name="connsiteX77" fmla="*/ 205035 w 608782"/>
              <a:gd name="connsiteY77" fmla="*/ 80303 h 494946"/>
              <a:gd name="connsiteX78" fmla="*/ 215633 w 608782"/>
              <a:gd name="connsiteY78" fmla="*/ 83234 h 494946"/>
              <a:gd name="connsiteX79" fmla="*/ 222666 w 608782"/>
              <a:gd name="connsiteY79" fmla="*/ 91538 h 494946"/>
              <a:gd name="connsiteX80" fmla="*/ 225401 w 608782"/>
              <a:gd name="connsiteY80" fmla="*/ 105704 h 494946"/>
              <a:gd name="connsiteX81" fmla="*/ 225401 w 608782"/>
              <a:gd name="connsiteY81" fmla="*/ 106143 h 494946"/>
              <a:gd name="connsiteX82" fmla="*/ 219491 w 608782"/>
              <a:gd name="connsiteY82" fmla="*/ 125682 h 494946"/>
              <a:gd name="connsiteX83" fmla="*/ 204839 w 608782"/>
              <a:gd name="connsiteY83" fmla="*/ 131886 h 494946"/>
              <a:gd name="connsiteX84" fmla="*/ 190431 w 608782"/>
              <a:gd name="connsiteY84" fmla="*/ 125682 h 494946"/>
              <a:gd name="connsiteX85" fmla="*/ 184473 w 608782"/>
              <a:gd name="connsiteY85" fmla="*/ 107316 h 494946"/>
              <a:gd name="connsiteX86" fmla="*/ 184473 w 608782"/>
              <a:gd name="connsiteY86" fmla="*/ 105704 h 494946"/>
              <a:gd name="connsiteX87" fmla="*/ 190383 w 608782"/>
              <a:gd name="connsiteY87" fmla="*/ 86165 h 494946"/>
              <a:gd name="connsiteX88" fmla="*/ 205035 w 608782"/>
              <a:gd name="connsiteY88" fmla="*/ 80303 h 494946"/>
              <a:gd name="connsiteX89" fmla="*/ 267635 w 608782"/>
              <a:gd name="connsiteY89" fmla="*/ 56027 h 494946"/>
              <a:gd name="connsiteX90" fmla="*/ 259520 w 608782"/>
              <a:gd name="connsiteY90" fmla="*/ 64177 h 494946"/>
              <a:gd name="connsiteX91" fmla="*/ 259520 w 608782"/>
              <a:gd name="connsiteY91" fmla="*/ 105759 h 494946"/>
              <a:gd name="connsiteX92" fmla="*/ 259471 w 608782"/>
              <a:gd name="connsiteY92" fmla="*/ 105759 h 494946"/>
              <a:gd name="connsiteX93" fmla="*/ 259471 w 608782"/>
              <a:gd name="connsiteY93" fmla="*/ 148072 h 494946"/>
              <a:gd name="connsiteX94" fmla="*/ 267635 w 608782"/>
              <a:gd name="connsiteY94" fmla="*/ 156173 h 494946"/>
              <a:gd name="connsiteX95" fmla="*/ 299656 w 608782"/>
              <a:gd name="connsiteY95" fmla="*/ 156173 h 494946"/>
              <a:gd name="connsiteX96" fmla="*/ 315202 w 608782"/>
              <a:gd name="connsiteY96" fmla="*/ 154563 h 494946"/>
              <a:gd name="connsiteX97" fmla="*/ 327277 w 608782"/>
              <a:gd name="connsiteY97" fmla="*/ 149048 h 494946"/>
              <a:gd name="connsiteX98" fmla="*/ 335881 w 608782"/>
              <a:gd name="connsiteY98" fmla="*/ 138311 h 494946"/>
              <a:gd name="connsiteX99" fmla="*/ 339205 w 608782"/>
              <a:gd name="connsiteY99" fmla="*/ 123767 h 494946"/>
              <a:gd name="connsiteX100" fmla="*/ 333486 w 608782"/>
              <a:gd name="connsiteY100" fmla="*/ 106149 h 494946"/>
              <a:gd name="connsiteX101" fmla="*/ 333241 w 608782"/>
              <a:gd name="connsiteY101" fmla="*/ 105759 h 494946"/>
              <a:gd name="connsiteX102" fmla="*/ 329721 w 608782"/>
              <a:gd name="connsiteY102" fmla="*/ 102049 h 494946"/>
              <a:gd name="connsiteX103" fmla="*/ 331090 w 608782"/>
              <a:gd name="connsiteY103" fmla="*/ 100048 h 494946"/>
              <a:gd name="connsiteX104" fmla="*/ 335197 w 608782"/>
              <a:gd name="connsiteY104" fmla="*/ 85651 h 494946"/>
              <a:gd name="connsiteX105" fmla="*/ 330699 w 608782"/>
              <a:gd name="connsiteY105" fmla="*/ 70278 h 494946"/>
              <a:gd name="connsiteX106" fmla="*/ 317891 w 608782"/>
              <a:gd name="connsiteY106" fmla="*/ 59297 h 494946"/>
              <a:gd name="connsiteX107" fmla="*/ 299216 w 608782"/>
              <a:gd name="connsiteY107" fmla="*/ 56027 h 494946"/>
              <a:gd name="connsiteX108" fmla="*/ 129969 w 608782"/>
              <a:gd name="connsiteY108" fmla="*/ 56027 h 494946"/>
              <a:gd name="connsiteX109" fmla="*/ 121854 w 608782"/>
              <a:gd name="connsiteY109" fmla="*/ 64177 h 494946"/>
              <a:gd name="connsiteX110" fmla="*/ 121854 w 608782"/>
              <a:gd name="connsiteY110" fmla="*/ 122010 h 494946"/>
              <a:gd name="connsiteX111" fmla="*/ 121120 w 608782"/>
              <a:gd name="connsiteY111" fmla="*/ 129819 h 494946"/>
              <a:gd name="connsiteX112" fmla="*/ 120289 w 608782"/>
              <a:gd name="connsiteY112" fmla="*/ 130795 h 494946"/>
              <a:gd name="connsiteX113" fmla="*/ 117405 w 608782"/>
              <a:gd name="connsiteY113" fmla="*/ 131478 h 494946"/>
              <a:gd name="connsiteX114" fmla="*/ 114618 w 608782"/>
              <a:gd name="connsiteY114" fmla="*/ 130600 h 494946"/>
              <a:gd name="connsiteX115" fmla="*/ 113103 w 608782"/>
              <a:gd name="connsiteY115" fmla="*/ 122547 h 494946"/>
              <a:gd name="connsiteX116" fmla="*/ 110170 w 608782"/>
              <a:gd name="connsiteY116" fmla="*/ 116642 h 494946"/>
              <a:gd name="connsiteX117" fmla="*/ 103863 w 608782"/>
              <a:gd name="connsiteY117" fmla="*/ 114787 h 494946"/>
              <a:gd name="connsiteX118" fmla="*/ 93793 w 608782"/>
              <a:gd name="connsiteY118" fmla="*/ 116154 h 494946"/>
              <a:gd name="connsiteX119" fmla="*/ 86753 w 608782"/>
              <a:gd name="connsiteY119" fmla="*/ 124109 h 494946"/>
              <a:gd name="connsiteX120" fmla="*/ 94575 w 608782"/>
              <a:gd name="connsiteY120" fmla="*/ 148657 h 494946"/>
              <a:gd name="connsiteX121" fmla="*/ 117552 w 608782"/>
              <a:gd name="connsiteY121" fmla="*/ 157637 h 494946"/>
              <a:gd name="connsiteX122" fmla="*/ 129382 w 608782"/>
              <a:gd name="connsiteY122" fmla="*/ 155734 h 494946"/>
              <a:gd name="connsiteX123" fmla="*/ 134418 w 608782"/>
              <a:gd name="connsiteY123" fmla="*/ 153587 h 494946"/>
              <a:gd name="connsiteX124" fmla="*/ 146004 w 608782"/>
              <a:gd name="connsiteY124" fmla="*/ 140897 h 494946"/>
              <a:gd name="connsiteX125" fmla="*/ 149279 w 608782"/>
              <a:gd name="connsiteY125" fmla="*/ 121327 h 494946"/>
              <a:gd name="connsiteX126" fmla="*/ 149279 w 608782"/>
              <a:gd name="connsiteY126" fmla="*/ 105759 h 494946"/>
              <a:gd name="connsiteX127" fmla="*/ 149279 w 608782"/>
              <a:gd name="connsiteY127" fmla="*/ 64177 h 494946"/>
              <a:gd name="connsiteX128" fmla="*/ 141115 w 608782"/>
              <a:gd name="connsiteY128" fmla="*/ 56027 h 494946"/>
              <a:gd name="connsiteX129" fmla="*/ 204864 w 608782"/>
              <a:gd name="connsiteY129" fmla="*/ 54612 h 494946"/>
              <a:gd name="connsiteX130" fmla="*/ 170007 w 608782"/>
              <a:gd name="connsiteY130" fmla="*/ 68911 h 494946"/>
              <a:gd name="connsiteX131" fmla="*/ 156564 w 608782"/>
              <a:gd name="connsiteY131" fmla="*/ 105759 h 494946"/>
              <a:gd name="connsiteX132" fmla="*/ 156564 w 608782"/>
              <a:gd name="connsiteY132" fmla="*/ 107320 h 494946"/>
              <a:gd name="connsiteX133" fmla="*/ 162186 w 608782"/>
              <a:gd name="connsiteY133" fmla="*/ 131771 h 494946"/>
              <a:gd name="connsiteX134" fmla="*/ 179394 w 608782"/>
              <a:gd name="connsiteY134" fmla="*/ 150805 h 494946"/>
              <a:gd name="connsiteX135" fmla="*/ 204864 w 608782"/>
              <a:gd name="connsiteY135" fmla="*/ 157686 h 494946"/>
              <a:gd name="connsiteX136" fmla="*/ 229210 w 608782"/>
              <a:gd name="connsiteY136" fmla="*/ 151488 h 494946"/>
              <a:gd name="connsiteX137" fmla="*/ 247102 w 608782"/>
              <a:gd name="connsiteY137" fmla="*/ 132845 h 494946"/>
              <a:gd name="connsiteX138" fmla="*/ 253164 w 608782"/>
              <a:gd name="connsiteY138" fmla="*/ 106295 h 494946"/>
              <a:gd name="connsiteX139" fmla="*/ 253164 w 608782"/>
              <a:gd name="connsiteY139" fmla="*/ 105807 h 494946"/>
              <a:gd name="connsiteX140" fmla="*/ 247444 w 608782"/>
              <a:gd name="connsiteY140" fmla="*/ 80185 h 494946"/>
              <a:gd name="connsiteX141" fmla="*/ 230041 w 608782"/>
              <a:gd name="connsiteY141" fmla="*/ 61298 h 494946"/>
              <a:gd name="connsiteX142" fmla="*/ 204864 w 608782"/>
              <a:gd name="connsiteY142" fmla="*/ 54612 h 494946"/>
              <a:gd name="connsiteX143" fmla="*/ 383497 w 608782"/>
              <a:gd name="connsiteY143" fmla="*/ 54368 h 494946"/>
              <a:gd name="connsiteX144" fmla="*/ 367169 w 608782"/>
              <a:gd name="connsiteY144" fmla="*/ 70620 h 494946"/>
              <a:gd name="connsiteX145" fmla="*/ 383497 w 608782"/>
              <a:gd name="connsiteY145" fmla="*/ 86871 h 494946"/>
              <a:gd name="connsiteX146" fmla="*/ 440304 w 608782"/>
              <a:gd name="connsiteY146" fmla="*/ 86871 h 494946"/>
              <a:gd name="connsiteX147" fmla="*/ 456632 w 608782"/>
              <a:gd name="connsiteY147" fmla="*/ 70620 h 494946"/>
              <a:gd name="connsiteX148" fmla="*/ 440304 w 608782"/>
              <a:gd name="connsiteY148" fmla="*/ 54368 h 494946"/>
              <a:gd name="connsiteX149" fmla="*/ 63238 w 608782"/>
              <a:gd name="connsiteY149" fmla="*/ 0 h 494946"/>
              <a:gd name="connsiteX150" fmla="*/ 506497 w 608782"/>
              <a:gd name="connsiteY150" fmla="*/ 0 h 494946"/>
              <a:gd name="connsiteX151" fmla="*/ 517643 w 608782"/>
              <a:gd name="connsiteY151" fmla="*/ 11127 h 494946"/>
              <a:gd name="connsiteX152" fmla="*/ 517643 w 608782"/>
              <a:gd name="connsiteY152" fmla="*/ 105759 h 494946"/>
              <a:gd name="connsiteX153" fmla="*/ 517643 w 608782"/>
              <a:gd name="connsiteY153" fmla="*/ 328159 h 494946"/>
              <a:gd name="connsiteX154" fmla="*/ 534900 w 608782"/>
              <a:gd name="connsiteY154" fmla="*/ 379208 h 494946"/>
              <a:gd name="connsiteX155" fmla="*/ 462694 w 608782"/>
              <a:gd name="connsiteY155" fmla="*/ 379306 h 494946"/>
              <a:gd name="connsiteX156" fmla="*/ 297456 w 608782"/>
              <a:gd name="connsiteY156" fmla="*/ 379501 h 494946"/>
              <a:gd name="connsiteX157" fmla="*/ 297554 w 608782"/>
              <a:gd name="connsiteY157" fmla="*/ 379062 h 494946"/>
              <a:gd name="connsiteX158" fmla="*/ 304593 w 608782"/>
              <a:gd name="connsiteY158" fmla="*/ 334552 h 494946"/>
              <a:gd name="connsiteX159" fmla="*/ 301611 w 608782"/>
              <a:gd name="connsiteY159" fmla="*/ 305270 h 494946"/>
              <a:gd name="connsiteX160" fmla="*/ 440988 w 608782"/>
              <a:gd name="connsiteY160" fmla="*/ 305270 h 494946"/>
              <a:gd name="connsiteX161" fmla="*/ 457267 w 608782"/>
              <a:gd name="connsiteY161" fmla="*/ 289018 h 494946"/>
              <a:gd name="connsiteX162" fmla="*/ 440988 w 608782"/>
              <a:gd name="connsiteY162" fmla="*/ 272718 h 494946"/>
              <a:gd name="connsiteX163" fmla="*/ 290661 w 608782"/>
              <a:gd name="connsiteY163" fmla="*/ 272718 h 494946"/>
              <a:gd name="connsiteX164" fmla="*/ 260742 w 608782"/>
              <a:gd name="connsiteY164" fmla="*/ 231039 h 494946"/>
              <a:gd name="connsiteX165" fmla="*/ 440988 w 608782"/>
              <a:gd name="connsiteY165" fmla="*/ 231039 h 494946"/>
              <a:gd name="connsiteX166" fmla="*/ 457267 w 608782"/>
              <a:gd name="connsiteY166" fmla="*/ 214738 h 494946"/>
              <a:gd name="connsiteX167" fmla="*/ 440988 w 608782"/>
              <a:gd name="connsiteY167" fmla="*/ 198486 h 494946"/>
              <a:gd name="connsiteX168" fmla="*/ 208677 w 608782"/>
              <a:gd name="connsiteY168" fmla="*/ 198486 h 494946"/>
              <a:gd name="connsiteX169" fmla="*/ 159839 w 608782"/>
              <a:gd name="connsiteY169" fmla="*/ 190043 h 494946"/>
              <a:gd name="connsiteX170" fmla="*/ 129382 w 608782"/>
              <a:gd name="connsiteY170" fmla="*/ 193264 h 494946"/>
              <a:gd name="connsiteX171" fmla="*/ 52092 w 608782"/>
              <a:gd name="connsiteY171" fmla="*/ 238115 h 494946"/>
              <a:gd name="connsiteX172" fmla="*/ 52092 w 608782"/>
              <a:gd name="connsiteY172" fmla="*/ 11127 h 494946"/>
              <a:gd name="connsiteX173" fmla="*/ 63238 w 608782"/>
              <a:gd name="connsiteY173" fmla="*/ 0 h 494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608782" h="494946">
                <a:moveTo>
                  <a:pt x="159861" y="244607"/>
                </a:moveTo>
                <a:cubicBezTo>
                  <a:pt x="149154" y="244607"/>
                  <a:pt x="138936" y="246462"/>
                  <a:pt x="129402" y="249879"/>
                </a:cubicBezTo>
                <a:cubicBezTo>
                  <a:pt x="94592" y="262376"/>
                  <a:pt x="69707" y="295670"/>
                  <a:pt x="69658" y="334578"/>
                </a:cubicBezTo>
                <a:cubicBezTo>
                  <a:pt x="69658" y="348296"/>
                  <a:pt x="72787" y="361380"/>
                  <a:pt x="78312" y="373047"/>
                </a:cubicBezTo>
                <a:cubicBezTo>
                  <a:pt x="78947" y="374365"/>
                  <a:pt x="79632" y="375732"/>
                  <a:pt x="80316" y="377001"/>
                </a:cubicBezTo>
                <a:cubicBezTo>
                  <a:pt x="80659" y="377685"/>
                  <a:pt x="81001" y="378271"/>
                  <a:pt x="81294" y="378856"/>
                </a:cubicBezTo>
                <a:cubicBezTo>
                  <a:pt x="82468" y="380907"/>
                  <a:pt x="83739" y="383006"/>
                  <a:pt x="85108" y="384959"/>
                </a:cubicBezTo>
                <a:cubicBezTo>
                  <a:pt x="87552" y="388522"/>
                  <a:pt x="90290" y="391989"/>
                  <a:pt x="93223" y="395259"/>
                </a:cubicBezTo>
                <a:cubicBezTo>
                  <a:pt x="109748" y="413273"/>
                  <a:pt x="133460" y="424599"/>
                  <a:pt x="159812" y="424599"/>
                </a:cubicBezTo>
                <a:cubicBezTo>
                  <a:pt x="185822" y="424599"/>
                  <a:pt x="209289" y="413517"/>
                  <a:pt x="225765" y="395894"/>
                </a:cubicBezTo>
                <a:cubicBezTo>
                  <a:pt x="228161" y="393355"/>
                  <a:pt x="230459" y="390622"/>
                  <a:pt x="232561" y="387741"/>
                </a:cubicBezTo>
                <a:cubicBezTo>
                  <a:pt x="234517" y="385154"/>
                  <a:pt x="236277" y="382420"/>
                  <a:pt x="237890" y="379638"/>
                </a:cubicBezTo>
                <a:cubicBezTo>
                  <a:pt x="237988" y="379442"/>
                  <a:pt x="238086" y="379247"/>
                  <a:pt x="238232" y="379052"/>
                </a:cubicBezTo>
                <a:cubicBezTo>
                  <a:pt x="245713" y="365968"/>
                  <a:pt x="250015" y="350786"/>
                  <a:pt x="250015" y="334627"/>
                </a:cubicBezTo>
                <a:cubicBezTo>
                  <a:pt x="250015" y="324424"/>
                  <a:pt x="248304" y="314514"/>
                  <a:pt x="245126" y="305336"/>
                </a:cubicBezTo>
                <a:cubicBezTo>
                  <a:pt x="240872" y="293132"/>
                  <a:pt x="234028" y="282050"/>
                  <a:pt x="225325" y="272823"/>
                </a:cubicBezTo>
                <a:cubicBezTo>
                  <a:pt x="208800" y="255444"/>
                  <a:pt x="185626" y="244607"/>
                  <a:pt x="159861" y="244607"/>
                </a:cubicBezTo>
                <a:close/>
                <a:moveTo>
                  <a:pt x="159812" y="206333"/>
                </a:moveTo>
                <a:cubicBezTo>
                  <a:pt x="188071" y="206333"/>
                  <a:pt x="214276" y="215511"/>
                  <a:pt x="235543" y="231084"/>
                </a:cubicBezTo>
                <a:cubicBezTo>
                  <a:pt x="250651" y="242166"/>
                  <a:pt x="263264" y="256323"/>
                  <a:pt x="272358" y="272823"/>
                </a:cubicBezTo>
                <a:cubicBezTo>
                  <a:pt x="277980" y="282880"/>
                  <a:pt x="282234" y="293815"/>
                  <a:pt x="284972" y="305336"/>
                </a:cubicBezTo>
                <a:cubicBezTo>
                  <a:pt x="287172" y="314709"/>
                  <a:pt x="288345" y="324571"/>
                  <a:pt x="288345" y="334627"/>
                </a:cubicBezTo>
                <a:cubicBezTo>
                  <a:pt x="288345" y="350249"/>
                  <a:pt x="285558" y="365236"/>
                  <a:pt x="280376" y="379101"/>
                </a:cubicBezTo>
                <a:cubicBezTo>
                  <a:pt x="280327" y="379247"/>
                  <a:pt x="280278" y="379442"/>
                  <a:pt x="280180" y="379540"/>
                </a:cubicBezTo>
                <a:cubicBezTo>
                  <a:pt x="279154" y="382274"/>
                  <a:pt x="278029" y="385008"/>
                  <a:pt x="276807" y="387693"/>
                </a:cubicBezTo>
                <a:cubicBezTo>
                  <a:pt x="275487" y="390426"/>
                  <a:pt x="274118" y="393160"/>
                  <a:pt x="272700" y="395845"/>
                </a:cubicBezTo>
                <a:cubicBezTo>
                  <a:pt x="250846" y="435730"/>
                  <a:pt x="208409" y="462873"/>
                  <a:pt x="159812" y="462873"/>
                </a:cubicBezTo>
                <a:cubicBezTo>
                  <a:pt x="133118" y="462873"/>
                  <a:pt x="108379" y="454720"/>
                  <a:pt x="87846" y="440807"/>
                </a:cubicBezTo>
                <a:cubicBezTo>
                  <a:pt x="87357" y="441393"/>
                  <a:pt x="86917" y="441930"/>
                  <a:pt x="86379" y="442418"/>
                </a:cubicBezTo>
                <a:lnTo>
                  <a:pt x="82174" y="446811"/>
                </a:lnTo>
                <a:lnTo>
                  <a:pt x="76356" y="452670"/>
                </a:lnTo>
                <a:lnTo>
                  <a:pt x="41889" y="487672"/>
                </a:lnTo>
                <a:cubicBezTo>
                  <a:pt x="37097" y="492554"/>
                  <a:pt x="30790" y="494946"/>
                  <a:pt x="24484" y="494946"/>
                </a:cubicBezTo>
                <a:cubicBezTo>
                  <a:pt x="18275" y="494946"/>
                  <a:pt x="12065" y="492700"/>
                  <a:pt x="7323" y="488063"/>
                </a:cubicBezTo>
                <a:cubicBezTo>
                  <a:pt x="-2308" y="478641"/>
                  <a:pt x="-2455" y="463214"/>
                  <a:pt x="6981" y="453548"/>
                </a:cubicBezTo>
                <a:lnTo>
                  <a:pt x="41742" y="418302"/>
                </a:lnTo>
                <a:lnTo>
                  <a:pt x="47560" y="412346"/>
                </a:lnTo>
                <a:lnTo>
                  <a:pt x="51520" y="408343"/>
                </a:lnTo>
                <a:cubicBezTo>
                  <a:pt x="52107" y="407659"/>
                  <a:pt x="52742" y="407073"/>
                  <a:pt x="53427" y="406585"/>
                </a:cubicBezTo>
                <a:cubicBezTo>
                  <a:pt x="39444" y="386082"/>
                  <a:pt x="31328" y="361331"/>
                  <a:pt x="31328" y="334725"/>
                </a:cubicBezTo>
                <a:cubicBezTo>
                  <a:pt x="31328" y="323057"/>
                  <a:pt x="32893" y="311780"/>
                  <a:pt x="35826" y="301040"/>
                </a:cubicBezTo>
                <a:cubicBezTo>
                  <a:pt x="37880" y="293522"/>
                  <a:pt x="40617" y="286200"/>
                  <a:pt x="43942" y="279267"/>
                </a:cubicBezTo>
                <a:cubicBezTo>
                  <a:pt x="46386" y="274239"/>
                  <a:pt x="49124" y="269406"/>
                  <a:pt x="52107" y="264817"/>
                </a:cubicBezTo>
                <a:cubicBezTo>
                  <a:pt x="64427" y="245876"/>
                  <a:pt x="81685" y="230352"/>
                  <a:pt x="102024" y="220100"/>
                </a:cubicBezTo>
                <a:cubicBezTo>
                  <a:pt x="110628" y="215706"/>
                  <a:pt x="119771" y="212338"/>
                  <a:pt x="129353" y="209994"/>
                </a:cubicBezTo>
                <a:cubicBezTo>
                  <a:pt x="139132" y="207651"/>
                  <a:pt x="149301" y="206333"/>
                  <a:pt x="159812" y="206333"/>
                </a:cubicBezTo>
                <a:close/>
                <a:moveTo>
                  <a:pt x="383497" y="125671"/>
                </a:moveTo>
                <a:cubicBezTo>
                  <a:pt x="374502" y="125671"/>
                  <a:pt x="367169" y="132942"/>
                  <a:pt x="367169" y="141922"/>
                </a:cubicBezTo>
                <a:cubicBezTo>
                  <a:pt x="367169" y="150902"/>
                  <a:pt x="374502" y="158223"/>
                  <a:pt x="383497" y="158223"/>
                </a:cubicBezTo>
                <a:lnTo>
                  <a:pt x="440304" y="158223"/>
                </a:lnTo>
                <a:cubicBezTo>
                  <a:pt x="449299" y="158223"/>
                  <a:pt x="456632" y="150902"/>
                  <a:pt x="456632" y="141922"/>
                </a:cubicBezTo>
                <a:cubicBezTo>
                  <a:pt x="456632" y="132942"/>
                  <a:pt x="449299" y="125671"/>
                  <a:pt x="440304" y="125671"/>
                </a:cubicBezTo>
                <a:close/>
                <a:moveTo>
                  <a:pt x="286933" y="117491"/>
                </a:moveTo>
                <a:lnTo>
                  <a:pt x="298174" y="117491"/>
                </a:lnTo>
                <a:cubicBezTo>
                  <a:pt x="303990" y="117491"/>
                  <a:pt x="306776" y="118078"/>
                  <a:pt x="307900" y="118470"/>
                </a:cubicBezTo>
                <a:cubicBezTo>
                  <a:pt x="309415" y="118960"/>
                  <a:pt x="310051" y="119645"/>
                  <a:pt x="310442" y="120233"/>
                </a:cubicBezTo>
                <a:cubicBezTo>
                  <a:pt x="310881" y="120820"/>
                  <a:pt x="311419" y="121799"/>
                  <a:pt x="311419" y="123757"/>
                </a:cubicBezTo>
                <a:cubicBezTo>
                  <a:pt x="311419" y="125079"/>
                  <a:pt x="311224" y="126107"/>
                  <a:pt x="310784" y="126989"/>
                </a:cubicBezTo>
                <a:cubicBezTo>
                  <a:pt x="310393" y="127772"/>
                  <a:pt x="309904" y="128262"/>
                  <a:pt x="309415" y="128604"/>
                </a:cubicBezTo>
                <a:cubicBezTo>
                  <a:pt x="308829" y="128947"/>
                  <a:pt x="307753" y="129437"/>
                  <a:pt x="305798" y="129779"/>
                </a:cubicBezTo>
                <a:cubicBezTo>
                  <a:pt x="305505" y="129828"/>
                  <a:pt x="304039" y="130024"/>
                  <a:pt x="299689" y="130122"/>
                </a:cubicBezTo>
                <a:lnTo>
                  <a:pt x="286933" y="130122"/>
                </a:lnTo>
                <a:close/>
                <a:moveTo>
                  <a:pt x="533912" y="105778"/>
                </a:moveTo>
                <a:lnTo>
                  <a:pt x="578560" y="105778"/>
                </a:lnTo>
                <a:cubicBezTo>
                  <a:pt x="595285" y="105778"/>
                  <a:pt x="608782" y="119298"/>
                  <a:pt x="608782" y="135892"/>
                </a:cubicBezTo>
                <a:lnTo>
                  <a:pt x="608782" y="319701"/>
                </a:lnTo>
                <a:cubicBezTo>
                  <a:pt x="608782" y="370364"/>
                  <a:pt x="586776" y="377978"/>
                  <a:pt x="557141" y="379149"/>
                </a:cubicBezTo>
                <a:cubicBezTo>
                  <a:pt x="542910" y="366752"/>
                  <a:pt x="533961" y="348498"/>
                  <a:pt x="533961" y="328145"/>
                </a:cubicBezTo>
                <a:close/>
                <a:moveTo>
                  <a:pt x="287004" y="82279"/>
                </a:moveTo>
                <a:lnTo>
                  <a:pt x="295660" y="82279"/>
                </a:lnTo>
                <a:cubicBezTo>
                  <a:pt x="302946" y="82279"/>
                  <a:pt x="305391" y="82865"/>
                  <a:pt x="305978" y="83060"/>
                </a:cubicBezTo>
                <a:cubicBezTo>
                  <a:pt x="306712" y="83255"/>
                  <a:pt x="307054" y="83548"/>
                  <a:pt x="307298" y="83939"/>
                </a:cubicBezTo>
                <a:cubicBezTo>
                  <a:pt x="307543" y="84476"/>
                  <a:pt x="308032" y="85306"/>
                  <a:pt x="308032" y="86966"/>
                </a:cubicBezTo>
                <a:cubicBezTo>
                  <a:pt x="308032" y="88040"/>
                  <a:pt x="307836" y="88919"/>
                  <a:pt x="307445" y="89407"/>
                </a:cubicBezTo>
                <a:cubicBezTo>
                  <a:pt x="306956" y="90090"/>
                  <a:pt x="305978" y="90383"/>
                  <a:pt x="305196" y="90676"/>
                </a:cubicBezTo>
                <a:cubicBezTo>
                  <a:pt x="304707" y="90872"/>
                  <a:pt x="302653" y="91311"/>
                  <a:pt x="297029" y="91311"/>
                </a:cubicBezTo>
                <a:lnTo>
                  <a:pt x="287004" y="91311"/>
                </a:lnTo>
                <a:close/>
                <a:moveTo>
                  <a:pt x="205035" y="80303"/>
                </a:moveTo>
                <a:cubicBezTo>
                  <a:pt x="208991" y="80303"/>
                  <a:pt x="212507" y="81280"/>
                  <a:pt x="215633" y="83234"/>
                </a:cubicBezTo>
                <a:cubicBezTo>
                  <a:pt x="218710" y="85188"/>
                  <a:pt x="221054" y="87923"/>
                  <a:pt x="222666" y="91538"/>
                </a:cubicBezTo>
                <a:cubicBezTo>
                  <a:pt x="224424" y="95446"/>
                  <a:pt x="225352" y="100233"/>
                  <a:pt x="225401" y="105704"/>
                </a:cubicBezTo>
                <a:lnTo>
                  <a:pt x="225401" y="106143"/>
                </a:lnTo>
                <a:cubicBezTo>
                  <a:pt x="225401" y="114789"/>
                  <a:pt x="223447" y="121384"/>
                  <a:pt x="219491" y="125682"/>
                </a:cubicBezTo>
                <a:cubicBezTo>
                  <a:pt x="215584" y="129932"/>
                  <a:pt x="210944" y="131886"/>
                  <a:pt x="204839" y="131886"/>
                </a:cubicBezTo>
                <a:cubicBezTo>
                  <a:pt x="198832" y="131886"/>
                  <a:pt x="194241" y="129932"/>
                  <a:pt x="190431" y="125682"/>
                </a:cubicBezTo>
                <a:cubicBezTo>
                  <a:pt x="186427" y="121384"/>
                  <a:pt x="184473" y="115375"/>
                  <a:pt x="184473" y="107316"/>
                </a:cubicBezTo>
                <a:lnTo>
                  <a:pt x="184473" y="105704"/>
                </a:lnTo>
                <a:cubicBezTo>
                  <a:pt x="184668" y="96325"/>
                  <a:pt x="186622" y="89731"/>
                  <a:pt x="190383" y="86165"/>
                </a:cubicBezTo>
                <a:cubicBezTo>
                  <a:pt x="194485" y="82159"/>
                  <a:pt x="199320" y="80303"/>
                  <a:pt x="205035" y="80303"/>
                </a:cubicBezTo>
                <a:close/>
                <a:moveTo>
                  <a:pt x="267635" y="56027"/>
                </a:moveTo>
                <a:cubicBezTo>
                  <a:pt x="263137" y="56027"/>
                  <a:pt x="259520" y="59687"/>
                  <a:pt x="259520" y="64177"/>
                </a:cubicBezTo>
                <a:lnTo>
                  <a:pt x="259520" y="105759"/>
                </a:lnTo>
                <a:lnTo>
                  <a:pt x="259471" y="105759"/>
                </a:lnTo>
                <a:lnTo>
                  <a:pt x="259471" y="148072"/>
                </a:lnTo>
                <a:cubicBezTo>
                  <a:pt x="259471" y="152562"/>
                  <a:pt x="263137" y="156173"/>
                  <a:pt x="267635" y="156173"/>
                </a:cubicBezTo>
                <a:lnTo>
                  <a:pt x="299656" y="156173"/>
                </a:lnTo>
                <a:cubicBezTo>
                  <a:pt x="305767" y="156173"/>
                  <a:pt x="310851" y="155685"/>
                  <a:pt x="315202" y="154563"/>
                </a:cubicBezTo>
                <a:cubicBezTo>
                  <a:pt x="319895" y="153391"/>
                  <a:pt x="323953" y="151488"/>
                  <a:pt x="327277" y="149048"/>
                </a:cubicBezTo>
                <a:cubicBezTo>
                  <a:pt x="330797" y="146412"/>
                  <a:pt x="333681" y="142801"/>
                  <a:pt x="335881" y="138311"/>
                </a:cubicBezTo>
                <a:cubicBezTo>
                  <a:pt x="338130" y="133870"/>
                  <a:pt x="339205" y="128940"/>
                  <a:pt x="339205" y="123767"/>
                </a:cubicBezTo>
                <a:cubicBezTo>
                  <a:pt x="339205" y="117081"/>
                  <a:pt x="337299" y="111176"/>
                  <a:pt x="333486" y="106149"/>
                </a:cubicBezTo>
                <a:cubicBezTo>
                  <a:pt x="333437" y="106003"/>
                  <a:pt x="333290" y="105905"/>
                  <a:pt x="333241" y="105759"/>
                </a:cubicBezTo>
                <a:cubicBezTo>
                  <a:pt x="332166" y="104392"/>
                  <a:pt x="330992" y="103172"/>
                  <a:pt x="329721" y="102049"/>
                </a:cubicBezTo>
                <a:cubicBezTo>
                  <a:pt x="330161" y="101415"/>
                  <a:pt x="330601" y="100732"/>
                  <a:pt x="331090" y="100048"/>
                </a:cubicBezTo>
                <a:cubicBezTo>
                  <a:pt x="333828" y="95607"/>
                  <a:pt x="335197" y="90727"/>
                  <a:pt x="335197" y="85651"/>
                </a:cubicBezTo>
                <a:cubicBezTo>
                  <a:pt x="335197" y="80332"/>
                  <a:pt x="333681" y="75110"/>
                  <a:pt x="330699" y="70278"/>
                </a:cubicBezTo>
                <a:cubicBezTo>
                  <a:pt x="327619" y="65349"/>
                  <a:pt x="323317" y="61640"/>
                  <a:pt x="317891" y="59297"/>
                </a:cubicBezTo>
                <a:cubicBezTo>
                  <a:pt x="312953" y="57101"/>
                  <a:pt x="306842" y="56027"/>
                  <a:pt x="299216" y="56027"/>
                </a:cubicBezTo>
                <a:close/>
                <a:moveTo>
                  <a:pt x="129969" y="56027"/>
                </a:moveTo>
                <a:cubicBezTo>
                  <a:pt x="125471" y="56027"/>
                  <a:pt x="121854" y="59687"/>
                  <a:pt x="121854" y="64177"/>
                </a:cubicBezTo>
                <a:lnTo>
                  <a:pt x="121854" y="122010"/>
                </a:lnTo>
                <a:cubicBezTo>
                  <a:pt x="121854" y="127428"/>
                  <a:pt x="121267" y="129380"/>
                  <a:pt x="121120" y="129819"/>
                </a:cubicBezTo>
                <a:cubicBezTo>
                  <a:pt x="120974" y="130161"/>
                  <a:pt x="120778" y="130502"/>
                  <a:pt x="120289" y="130795"/>
                </a:cubicBezTo>
                <a:cubicBezTo>
                  <a:pt x="119556" y="131283"/>
                  <a:pt x="118627" y="131478"/>
                  <a:pt x="117405" y="131478"/>
                </a:cubicBezTo>
                <a:cubicBezTo>
                  <a:pt x="115401" y="131478"/>
                  <a:pt x="114814" y="130893"/>
                  <a:pt x="114618" y="130600"/>
                </a:cubicBezTo>
                <a:cubicBezTo>
                  <a:pt x="114618" y="130600"/>
                  <a:pt x="113347" y="128940"/>
                  <a:pt x="113103" y="122547"/>
                </a:cubicBezTo>
                <a:cubicBezTo>
                  <a:pt x="112956" y="120253"/>
                  <a:pt x="111930" y="118106"/>
                  <a:pt x="110170" y="116642"/>
                </a:cubicBezTo>
                <a:cubicBezTo>
                  <a:pt x="108410" y="115129"/>
                  <a:pt x="106112" y="114494"/>
                  <a:pt x="103863" y="114787"/>
                </a:cubicBezTo>
                <a:lnTo>
                  <a:pt x="93793" y="116154"/>
                </a:lnTo>
                <a:cubicBezTo>
                  <a:pt x="89833" y="116739"/>
                  <a:pt x="86851" y="120058"/>
                  <a:pt x="86753" y="124109"/>
                </a:cubicBezTo>
                <a:cubicBezTo>
                  <a:pt x="86557" y="134602"/>
                  <a:pt x="89197" y="142850"/>
                  <a:pt x="94575" y="148657"/>
                </a:cubicBezTo>
                <a:cubicBezTo>
                  <a:pt x="100148" y="154611"/>
                  <a:pt x="107823" y="157637"/>
                  <a:pt x="117552" y="157637"/>
                </a:cubicBezTo>
                <a:cubicBezTo>
                  <a:pt x="121756" y="157637"/>
                  <a:pt x="125765" y="156954"/>
                  <a:pt x="129382" y="155734"/>
                </a:cubicBezTo>
                <a:cubicBezTo>
                  <a:pt x="131142" y="155148"/>
                  <a:pt x="132853" y="154416"/>
                  <a:pt x="134418" y="153587"/>
                </a:cubicBezTo>
                <a:cubicBezTo>
                  <a:pt x="139697" y="150658"/>
                  <a:pt x="143608" y="146412"/>
                  <a:pt x="146004" y="140897"/>
                </a:cubicBezTo>
                <a:cubicBezTo>
                  <a:pt x="148253" y="135968"/>
                  <a:pt x="149279" y="129526"/>
                  <a:pt x="149279" y="121327"/>
                </a:cubicBezTo>
                <a:lnTo>
                  <a:pt x="149279" y="105759"/>
                </a:lnTo>
                <a:lnTo>
                  <a:pt x="149279" y="64177"/>
                </a:lnTo>
                <a:cubicBezTo>
                  <a:pt x="149279" y="59687"/>
                  <a:pt x="145613" y="56027"/>
                  <a:pt x="141115" y="56027"/>
                </a:cubicBezTo>
                <a:close/>
                <a:moveTo>
                  <a:pt x="204864" y="54612"/>
                </a:moveTo>
                <a:cubicBezTo>
                  <a:pt x="190784" y="54612"/>
                  <a:pt x="179052" y="59443"/>
                  <a:pt x="170007" y="68911"/>
                </a:cubicBezTo>
                <a:cubicBezTo>
                  <a:pt x="161354" y="78038"/>
                  <a:pt x="156857" y="90385"/>
                  <a:pt x="156564" y="105759"/>
                </a:cubicBezTo>
                <a:cubicBezTo>
                  <a:pt x="156564" y="106198"/>
                  <a:pt x="156515" y="106735"/>
                  <a:pt x="156564" y="107320"/>
                </a:cubicBezTo>
                <a:cubicBezTo>
                  <a:pt x="156564" y="115861"/>
                  <a:pt x="158470" y="124109"/>
                  <a:pt x="162186" y="131771"/>
                </a:cubicBezTo>
                <a:cubicBezTo>
                  <a:pt x="166048" y="139775"/>
                  <a:pt x="171816" y="146168"/>
                  <a:pt x="179394" y="150805"/>
                </a:cubicBezTo>
                <a:cubicBezTo>
                  <a:pt x="186873" y="155344"/>
                  <a:pt x="195478" y="157686"/>
                  <a:pt x="204864" y="157686"/>
                </a:cubicBezTo>
                <a:cubicBezTo>
                  <a:pt x="213566" y="157686"/>
                  <a:pt x="221681" y="155588"/>
                  <a:pt x="229210" y="151488"/>
                </a:cubicBezTo>
                <a:cubicBezTo>
                  <a:pt x="236885" y="147291"/>
                  <a:pt x="242947" y="140946"/>
                  <a:pt x="247102" y="132845"/>
                </a:cubicBezTo>
                <a:cubicBezTo>
                  <a:pt x="251160" y="124939"/>
                  <a:pt x="253164" y="116056"/>
                  <a:pt x="253164" y="106295"/>
                </a:cubicBezTo>
                <a:lnTo>
                  <a:pt x="253164" y="105807"/>
                </a:lnTo>
                <a:cubicBezTo>
                  <a:pt x="253115" y="96388"/>
                  <a:pt x="251160" y="87799"/>
                  <a:pt x="247444" y="80185"/>
                </a:cubicBezTo>
                <a:cubicBezTo>
                  <a:pt x="243485" y="72181"/>
                  <a:pt x="237618" y="65788"/>
                  <a:pt x="230041" y="61298"/>
                </a:cubicBezTo>
                <a:cubicBezTo>
                  <a:pt x="222561" y="56906"/>
                  <a:pt x="214055" y="54612"/>
                  <a:pt x="204864" y="54612"/>
                </a:cubicBezTo>
                <a:close/>
                <a:moveTo>
                  <a:pt x="383497" y="54368"/>
                </a:moveTo>
                <a:cubicBezTo>
                  <a:pt x="374502" y="54368"/>
                  <a:pt x="367169" y="61640"/>
                  <a:pt x="367169" y="70620"/>
                </a:cubicBezTo>
                <a:cubicBezTo>
                  <a:pt x="367169" y="79599"/>
                  <a:pt x="374502" y="86871"/>
                  <a:pt x="383497" y="86871"/>
                </a:cubicBezTo>
                <a:lnTo>
                  <a:pt x="440304" y="86871"/>
                </a:lnTo>
                <a:cubicBezTo>
                  <a:pt x="449299" y="86871"/>
                  <a:pt x="456632" y="79599"/>
                  <a:pt x="456632" y="70620"/>
                </a:cubicBezTo>
                <a:cubicBezTo>
                  <a:pt x="456632" y="61640"/>
                  <a:pt x="449299" y="54368"/>
                  <a:pt x="440304" y="54368"/>
                </a:cubicBezTo>
                <a:close/>
                <a:moveTo>
                  <a:pt x="63238" y="0"/>
                </a:moveTo>
                <a:lnTo>
                  <a:pt x="506497" y="0"/>
                </a:lnTo>
                <a:cubicBezTo>
                  <a:pt x="512608" y="0"/>
                  <a:pt x="517643" y="5027"/>
                  <a:pt x="517643" y="11127"/>
                </a:cubicBezTo>
                <a:lnTo>
                  <a:pt x="517643" y="105759"/>
                </a:lnTo>
                <a:lnTo>
                  <a:pt x="517643" y="328159"/>
                </a:lnTo>
                <a:cubicBezTo>
                  <a:pt x="517643" y="346656"/>
                  <a:pt x="523754" y="364567"/>
                  <a:pt x="534900" y="379208"/>
                </a:cubicBezTo>
                <a:lnTo>
                  <a:pt x="462694" y="379306"/>
                </a:lnTo>
                <a:lnTo>
                  <a:pt x="297456" y="379501"/>
                </a:lnTo>
                <a:cubicBezTo>
                  <a:pt x="297505" y="379306"/>
                  <a:pt x="297505" y="379208"/>
                  <a:pt x="297554" y="379062"/>
                </a:cubicBezTo>
                <a:cubicBezTo>
                  <a:pt x="302149" y="365006"/>
                  <a:pt x="304593" y="350023"/>
                  <a:pt x="304593" y="334552"/>
                </a:cubicBezTo>
                <a:cubicBezTo>
                  <a:pt x="304593" y="324548"/>
                  <a:pt x="303567" y="314689"/>
                  <a:pt x="301611" y="305270"/>
                </a:cubicBezTo>
                <a:lnTo>
                  <a:pt x="440988" y="305270"/>
                </a:lnTo>
                <a:cubicBezTo>
                  <a:pt x="449983" y="305270"/>
                  <a:pt x="457267" y="297998"/>
                  <a:pt x="457267" y="289018"/>
                </a:cubicBezTo>
                <a:cubicBezTo>
                  <a:pt x="457267" y="280038"/>
                  <a:pt x="449983" y="272718"/>
                  <a:pt x="440988" y="272718"/>
                </a:cubicBezTo>
                <a:lnTo>
                  <a:pt x="290661" y="272718"/>
                </a:lnTo>
                <a:cubicBezTo>
                  <a:pt x="283230" y="257051"/>
                  <a:pt x="273061" y="242996"/>
                  <a:pt x="260742" y="231039"/>
                </a:cubicBezTo>
                <a:lnTo>
                  <a:pt x="440988" y="231039"/>
                </a:lnTo>
                <a:cubicBezTo>
                  <a:pt x="449983" y="231039"/>
                  <a:pt x="457267" y="223718"/>
                  <a:pt x="457267" y="214738"/>
                </a:cubicBezTo>
                <a:cubicBezTo>
                  <a:pt x="457267" y="205758"/>
                  <a:pt x="449983" y="198486"/>
                  <a:pt x="440988" y="198486"/>
                </a:cubicBezTo>
                <a:lnTo>
                  <a:pt x="208677" y="198486"/>
                </a:lnTo>
                <a:cubicBezTo>
                  <a:pt x="193424" y="193020"/>
                  <a:pt x="176998" y="190043"/>
                  <a:pt x="159839" y="190043"/>
                </a:cubicBezTo>
                <a:cubicBezTo>
                  <a:pt x="149426" y="190043"/>
                  <a:pt x="139258" y="191215"/>
                  <a:pt x="129382" y="193264"/>
                </a:cubicBezTo>
                <a:cubicBezTo>
                  <a:pt x="99024" y="199804"/>
                  <a:pt x="72185" y="215812"/>
                  <a:pt x="52092" y="238115"/>
                </a:cubicBezTo>
                <a:lnTo>
                  <a:pt x="52092" y="11127"/>
                </a:lnTo>
                <a:cubicBezTo>
                  <a:pt x="52092" y="5027"/>
                  <a:pt x="57127" y="0"/>
                  <a:pt x="63238" y="0"/>
                </a:cubicBezTo>
                <a:close/>
              </a:path>
            </a:pathLst>
          </a:custGeom>
          <a:solidFill>
            <a:schemeClr val="bg1"/>
          </a:solidFill>
          <a:ln>
            <a:noFill/>
          </a:ln>
        </p:spPr>
      </p:sp>
      <p:sp>
        <p:nvSpPr>
          <p:cNvPr id="62" name="delivery-packing_45887"/>
          <p:cNvSpPr>
            <a:spLocks noChangeAspect="1"/>
          </p:cNvSpPr>
          <p:nvPr/>
        </p:nvSpPr>
        <p:spPr bwMode="auto">
          <a:xfrm>
            <a:off x="10022840" y="3225036"/>
            <a:ext cx="609685" cy="600920"/>
          </a:xfrm>
          <a:custGeom>
            <a:avLst/>
            <a:gdLst>
              <a:gd name="T0" fmla="*/ 1595 w 8160"/>
              <a:gd name="T1" fmla="*/ 0 h 8054"/>
              <a:gd name="T2" fmla="*/ 3873 w 8160"/>
              <a:gd name="T3" fmla="*/ 0 h 8054"/>
              <a:gd name="T4" fmla="*/ 3661 w 8160"/>
              <a:gd name="T5" fmla="*/ 1698 h 8054"/>
              <a:gd name="T6" fmla="*/ 0 w 8160"/>
              <a:gd name="T7" fmla="*/ 1698 h 8054"/>
              <a:gd name="T8" fmla="*/ 1202 w 8160"/>
              <a:gd name="T9" fmla="*/ 190 h 8054"/>
              <a:gd name="T10" fmla="*/ 1595 w 8160"/>
              <a:gd name="T11" fmla="*/ 0 h 8054"/>
              <a:gd name="T12" fmla="*/ 6565 w 8160"/>
              <a:gd name="T13" fmla="*/ 0 h 8054"/>
              <a:gd name="T14" fmla="*/ 4287 w 8160"/>
              <a:gd name="T15" fmla="*/ 0 h 8054"/>
              <a:gd name="T16" fmla="*/ 4499 w 8160"/>
              <a:gd name="T17" fmla="*/ 1698 h 8054"/>
              <a:gd name="T18" fmla="*/ 8160 w 8160"/>
              <a:gd name="T19" fmla="*/ 1698 h 8054"/>
              <a:gd name="T20" fmla="*/ 6958 w 8160"/>
              <a:gd name="T21" fmla="*/ 190 h 8054"/>
              <a:gd name="T22" fmla="*/ 6565 w 8160"/>
              <a:gd name="T23" fmla="*/ 0 h 8054"/>
              <a:gd name="T24" fmla="*/ 8160 w 8160"/>
              <a:gd name="T25" fmla="*/ 1989 h 8054"/>
              <a:gd name="T26" fmla="*/ 8160 w 8160"/>
              <a:gd name="T27" fmla="*/ 7425 h 8054"/>
              <a:gd name="T28" fmla="*/ 7531 w 8160"/>
              <a:gd name="T29" fmla="*/ 8054 h 8054"/>
              <a:gd name="T30" fmla="*/ 629 w 8160"/>
              <a:gd name="T31" fmla="*/ 8054 h 8054"/>
              <a:gd name="T32" fmla="*/ 0 w 8160"/>
              <a:gd name="T33" fmla="*/ 7425 h 8054"/>
              <a:gd name="T34" fmla="*/ 0 w 8160"/>
              <a:gd name="T35" fmla="*/ 1989 h 8054"/>
              <a:gd name="T36" fmla="*/ 3661 w 8160"/>
              <a:gd name="T37" fmla="*/ 1989 h 8054"/>
              <a:gd name="T38" fmla="*/ 3661 w 8160"/>
              <a:gd name="T39" fmla="*/ 4134 h 8054"/>
              <a:gd name="T40" fmla="*/ 4499 w 8160"/>
              <a:gd name="T41" fmla="*/ 4134 h 8054"/>
              <a:gd name="T42" fmla="*/ 4499 w 8160"/>
              <a:gd name="T43" fmla="*/ 1989 h 8054"/>
              <a:gd name="T44" fmla="*/ 8160 w 8160"/>
              <a:gd name="T45" fmla="*/ 1989 h 8054"/>
              <a:gd name="T46" fmla="*/ 6604 w 8160"/>
              <a:gd name="T47" fmla="*/ 5693 h 8054"/>
              <a:gd name="T48" fmla="*/ 6768 w 8160"/>
              <a:gd name="T49" fmla="*/ 5693 h 8054"/>
              <a:gd name="T50" fmla="*/ 6768 w 8160"/>
              <a:gd name="T51" fmla="*/ 6955 h 8054"/>
              <a:gd name="T52" fmla="*/ 6869 w 8160"/>
              <a:gd name="T53" fmla="*/ 7055 h 8054"/>
              <a:gd name="T54" fmla="*/ 7121 w 8160"/>
              <a:gd name="T55" fmla="*/ 7055 h 8054"/>
              <a:gd name="T56" fmla="*/ 7222 w 8160"/>
              <a:gd name="T57" fmla="*/ 6955 h 8054"/>
              <a:gd name="T58" fmla="*/ 7222 w 8160"/>
              <a:gd name="T59" fmla="*/ 5693 h 8054"/>
              <a:gd name="T60" fmla="*/ 7386 w 8160"/>
              <a:gd name="T61" fmla="*/ 5693 h 8054"/>
              <a:gd name="T62" fmla="*/ 7473 w 8160"/>
              <a:gd name="T63" fmla="*/ 5542 h 8054"/>
              <a:gd name="T64" fmla="*/ 7082 w 8160"/>
              <a:gd name="T65" fmla="*/ 4865 h 8054"/>
              <a:gd name="T66" fmla="*/ 6908 w 8160"/>
              <a:gd name="T67" fmla="*/ 4865 h 8054"/>
              <a:gd name="T68" fmla="*/ 6517 w 8160"/>
              <a:gd name="T69" fmla="*/ 5542 h 8054"/>
              <a:gd name="T70" fmla="*/ 6604 w 8160"/>
              <a:gd name="T71" fmla="*/ 5693 h 8054"/>
              <a:gd name="T72" fmla="*/ 5092 w 8160"/>
              <a:gd name="T73" fmla="*/ 5693 h 8054"/>
              <a:gd name="T74" fmla="*/ 5256 w 8160"/>
              <a:gd name="T75" fmla="*/ 5693 h 8054"/>
              <a:gd name="T76" fmla="*/ 5256 w 8160"/>
              <a:gd name="T77" fmla="*/ 6955 h 8054"/>
              <a:gd name="T78" fmla="*/ 5357 w 8160"/>
              <a:gd name="T79" fmla="*/ 7055 h 8054"/>
              <a:gd name="T80" fmla="*/ 5609 w 8160"/>
              <a:gd name="T81" fmla="*/ 7055 h 8054"/>
              <a:gd name="T82" fmla="*/ 5710 w 8160"/>
              <a:gd name="T83" fmla="*/ 6955 h 8054"/>
              <a:gd name="T84" fmla="*/ 5710 w 8160"/>
              <a:gd name="T85" fmla="*/ 5693 h 8054"/>
              <a:gd name="T86" fmla="*/ 5874 w 8160"/>
              <a:gd name="T87" fmla="*/ 5693 h 8054"/>
              <a:gd name="T88" fmla="*/ 5961 w 8160"/>
              <a:gd name="T89" fmla="*/ 5542 h 8054"/>
              <a:gd name="T90" fmla="*/ 5570 w 8160"/>
              <a:gd name="T91" fmla="*/ 4865 h 8054"/>
              <a:gd name="T92" fmla="*/ 5396 w 8160"/>
              <a:gd name="T93" fmla="*/ 4865 h 8054"/>
              <a:gd name="T94" fmla="*/ 5005 w 8160"/>
              <a:gd name="T95" fmla="*/ 5542 h 8054"/>
              <a:gd name="T96" fmla="*/ 5092 w 8160"/>
              <a:gd name="T97" fmla="*/ 5693 h 8054"/>
              <a:gd name="T98" fmla="*/ 7665 w 8160"/>
              <a:gd name="T99" fmla="*/ 7348 h 8054"/>
              <a:gd name="T100" fmla="*/ 7614 w 8160"/>
              <a:gd name="T101" fmla="*/ 7298 h 8054"/>
              <a:gd name="T102" fmla="*/ 4833 w 8160"/>
              <a:gd name="T103" fmla="*/ 7298 h 8054"/>
              <a:gd name="T104" fmla="*/ 4782 w 8160"/>
              <a:gd name="T105" fmla="*/ 7348 h 8054"/>
              <a:gd name="T106" fmla="*/ 4782 w 8160"/>
              <a:gd name="T107" fmla="*/ 7499 h 8054"/>
              <a:gd name="T108" fmla="*/ 4833 w 8160"/>
              <a:gd name="T109" fmla="*/ 7550 h 8054"/>
              <a:gd name="T110" fmla="*/ 7614 w 8160"/>
              <a:gd name="T111" fmla="*/ 7550 h 8054"/>
              <a:gd name="T112" fmla="*/ 7665 w 8160"/>
              <a:gd name="T113" fmla="*/ 7499 h 8054"/>
              <a:gd name="T114" fmla="*/ 7665 w 8160"/>
              <a:gd name="T115" fmla="*/ 7348 h 8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160" h="8054">
                <a:moveTo>
                  <a:pt x="1595" y="0"/>
                </a:moveTo>
                <a:lnTo>
                  <a:pt x="3873" y="0"/>
                </a:lnTo>
                <a:lnTo>
                  <a:pt x="3661" y="1698"/>
                </a:lnTo>
                <a:lnTo>
                  <a:pt x="0" y="1698"/>
                </a:lnTo>
                <a:lnTo>
                  <a:pt x="1202" y="190"/>
                </a:lnTo>
                <a:cubicBezTo>
                  <a:pt x="1297" y="70"/>
                  <a:pt x="1442" y="0"/>
                  <a:pt x="1595" y="0"/>
                </a:cubicBezTo>
                <a:close/>
                <a:moveTo>
                  <a:pt x="6565" y="0"/>
                </a:moveTo>
                <a:lnTo>
                  <a:pt x="4287" y="0"/>
                </a:lnTo>
                <a:lnTo>
                  <a:pt x="4499" y="1698"/>
                </a:lnTo>
                <a:lnTo>
                  <a:pt x="8160" y="1698"/>
                </a:lnTo>
                <a:lnTo>
                  <a:pt x="6958" y="190"/>
                </a:lnTo>
                <a:cubicBezTo>
                  <a:pt x="6863" y="70"/>
                  <a:pt x="6718" y="0"/>
                  <a:pt x="6565" y="0"/>
                </a:cubicBezTo>
                <a:close/>
                <a:moveTo>
                  <a:pt x="8160" y="1989"/>
                </a:moveTo>
                <a:lnTo>
                  <a:pt x="8160" y="7425"/>
                </a:lnTo>
                <a:cubicBezTo>
                  <a:pt x="8160" y="7772"/>
                  <a:pt x="7879" y="8054"/>
                  <a:pt x="7531" y="8054"/>
                </a:cubicBezTo>
                <a:lnTo>
                  <a:pt x="629" y="8054"/>
                </a:lnTo>
                <a:cubicBezTo>
                  <a:pt x="281" y="8054"/>
                  <a:pt x="0" y="7772"/>
                  <a:pt x="0" y="7425"/>
                </a:cubicBezTo>
                <a:lnTo>
                  <a:pt x="0" y="1989"/>
                </a:lnTo>
                <a:lnTo>
                  <a:pt x="3661" y="1989"/>
                </a:lnTo>
                <a:lnTo>
                  <a:pt x="3661" y="4134"/>
                </a:lnTo>
                <a:lnTo>
                  <a:pt x="4499" y="4134"/>
                </a:lnTo>
                <a:lnTo>
                  <a:pt x="4499" y="1989"/>
                </a:lnTo>
                <a:lnTo>
                  <a:pt x="8160" y="1989"/>
                </a:lnTo>
                <a:close/>
                <a:moveTo>
                  <a:pt x="6604" y="5693"/>
                </a:moveTo>
                <a:lnTo>
                  <a:pt x="6768" y="5693"/>
                </a:lnTo>
                <a:lnTo>
                  <a:pt x="6768" y="6955"/>
                </a:lnTo>
                <a:cubicBezTo>
                  <a:pt x="6768" y="7010"/>
                  <a:pt x="6813" y="7055"/>
                  <a:pt x="6869" y="7055"/>
                </a:cubicBezTo>
                <a:lnTo>
                  <a:pt x="7121" y="7055"/>
                </a:lnTo>
                <a:cubicBezTo>
                  <a:pt x="7177" y="7055"/>
                  <a:pt x="7222" y="7010"/>
                  <a:pt x="7222" y="6955"/>
                </a:cubicBezTo>
                <a:lnTo>
                  <a:pt x="7222" y="5693"/>
                </a:lnTo>
                <a:lnTo>
                  <a:pt x="7386" y="5693"/>
                </a:lnTo>
                <a:cubicBezTo>
                  <a:pt x="7464" y="5693"/>
                  <a:pt x="7512" y="5609"/>
                  <a:pt x="7473" y="5542"/>
                </a:cubicBezTo>
                <a:lnTo>
                  <a:pt x="7082" y="4865"/>
                </a:lnTo>
                <a:cubicBezTo>
                  <a:pt x="7044" y="4798"/>
                  <a:pt x="6947" y="4798"/>
                  <a:pt x="6908" y="4865"/>
                </a:cubicBezTo>
                <a:lnTo>
                  <a:pt x="6517" y="5542"/>
                </a:lnTo>
                <a:cubicBezTo>
                  <a:pt x="6478" y="5609"/>
                  <a:pt x="6527" y="5693"/>
                  <a:pt x="6604" y="5693"/>
                </a:cubicBezTo>
                <a:close/>
                <a:moveTo>
                  <a:pt x="5092" y="5693"/>
                </a:moveTo>
                <a:lnTo>
                  <a:pt x="5256" y="5693"/>
                </a:lnTo>
                <a:lnTo>
                  <a:pt x="5256" y="6955"/>
                </a:lnTo>
                <a:cubicBezTo>
                  <a:pt x="5256" y="7010"/>
                  <a:pt x="5301" y="7055"/>
                  <a:pt x="5357" y="7055"/>
                </a:cubicBezTo>
                <a:lnTo>
                  <a:pt x="5609" y="7055"/>
                </a:lnTo>
                <a:cubicBezTo>
                  <a:pt x="5665" y="7055"/>
                  <a:pt x="5710" y="7010"/>
                  <a:pt x="5710" y="6955"/>
                </a:cubicBezTo>
                <a:lnTo>
                  <a:pt x="5710" y="5693"/>
                </a:lnTo>
                <a:lnTo>
                  <a:pt x="5874" y="5693"/>
                </a:lnTo>
                <a:cubicBezTo>
                  <a:pt x="5951" y="5693"/>
                  <a:pt x="6000" y="5609"/>
                  <a:pt x="5961" y="5542"/>
                </a:cubicBezTo>
                <a:lnTo>
                  <a:pt x="5570" y="4865"/>
                </a:lnTo>
                <a:cubicBezTo>
                  <a:pt x="5531" y="4798"/>
                  <a:pt x="5434" y="4798"/>
                  <a:pt x="5396" y="4865"/>
                </a:cubicBezTo>
                <a:lnTo>
                  <a:pt x="5005" y="5542"/>
                </a:lnTo>
                <a:cubicBezTo>
                  <a:pt x="4966" y="5609"/>
                  <a:pt x="5015" y="5693"/>
                  <a:pt x="5092" y="5693"/>
                </a:cubicBezTo>
                <a:close/>
                <a:moveTo>
                  <a:pt x="7665" y="7348"/>
                </a:moveTo>
                <a:cubicBezTo>
                  <a:pt x="7665" y="7320"/>
                  <a:pt x="7642" y="7298"/>
                  <a:pt x="7614" y="7298"/>
                </a:cubicBezTo>
                <a:lnTo>
                  <a:pt x="4833" y="7298"/>
                </a:lnTo>
                <a:cubicBezTo>
                  <a:pt x="4805" y="7298"/>
                  <a:pt x="4782" y="7320"/>
                  <a:pt x="4782" y="7348"/>
                </a:cubicBezTo>
                <a:lnTo>
                  <a:pt x="4782" y="7499"/>
                </a:lnTo>
                <a:cubicBezTo>
                  <a:pt x="4782" y="7527"/>
                  <a:pt x="4805" y="7550"/>
                  <a:pt x="4833" y="7550"/>
                </a:cubicBezTo>
                <a:lnTo>
                  <a:pt x="7614" y="7550"/>
                </a:lnTo>
                <a:cubicBezTo>
                  <a:pt x="7642" y="7550"/>
                  <a:pt x="7665" y="7527"/>
                  <a:pt x="7665" y="7499"/>
                </a:cubicBezTo>
                <a:lnTo>
                  <a:pt x="7665" y="7348"/>
                </a:lnTo>
                <a:close/>
              </a:path>
            </a:pathLst>
          </a:custGeom>
          <a:solidFill>
            <a:schemeClr val="bg1"/>
          </a:solidFill>
          <a:ln>
            <a:noFill/>
          </a:ln>
        </p:spPr>
      </p:sp>
      <p:sp>
        <p:nvSpPr>
          <p:cNvPr id="63" name="round-wall-clock_16314"/>
          <p:cNvSpPr>
            <a:spLocks noChangeAspect="1"/>
          </p:cNvSpPr>
          <p:nvPr/>
        </p:nvSpPr>
        <p:spPr bwMode="auto">
          <a:xfrm>
            <a:off x="7292203" y="3577136"/>
            <a:ext cx="794110" cy="792908"/>
          </a:xfrm>
          <a:custGeom>
            <a:avLst/>
            <a:gdLst>
              <a:gd name="connsiteX0" fmla="*/ 302902 w 605874"/>
              <a:gd name="connsiteY0" fmla="*/ 455288 h 604957"/>
              <a:gd name="connsiteX1" fmla="*/ 331728 w 605874"/>
              <a:gd name="connsiteY1" fmla="*/ 484079 h 604957"/>
              <a:gd name="connsiteX2" fmla="*/ 302902 w 605874"/>
              <a:gd name="connsiteY2" fmla="*/ 512870 h 604957"/>
              <a:gd name="connsiteX3" fmla="*/ 274076 w 605874"/>
              <a:gd name="connsiteY3" fmla="*/ 484079 h 604957"/>
              <a:gd name="connsiteX4" fmla="*/ 302902 w 605874"/>
              <a:gd name="connsiteY4" fmla="*/ 455288 h 604957"/>
              <a:gd name="connsiteX5" fmla="*/ 472611 w 605874"/>
              <a:gd name="connsiteY5" fmla="*/ 277957 h 604957"/>
              <a:gd name="connsiteX6" fmla="*/ 501437 w 605874"/>
              <a:gd name="connsiteY6" fmla="*/ 306748 h 604957"/>
              <a:gd name="connsiteX7" fmla="*/ 472611 w 605874"/>
              <a:gd name="connsiteY7" fmla="*/ 335539 h 604957"/>
              <a:gd name="connsiteX8" fmla="*/ 443785 w 605874"/>
              <a:gd name="connsiteY8" fmla="*/ 306748 h 604957"/>
              <a:gd name="connsiteX9" fmla="*/ 472611 w 605874"/>
              <a:gd name="connsiteY9" fmla="*/ 277957 h 604957"/>
              <a:gd name="connsiteX10" fmla="*/ 129276 w 605874"/>
              <a:gd name="connsiteY10" fmla="*/ 277957 h 604957"/>
              <a:gd name="connsiteX11" fmla="*/ 158067 w 605874"/>
              <a:gd name="connsiteY11" fmla="*/ 306748 h 604957"/>
              <a:gd name="connsiteX12" fmla="*/ 129276 w 605874"/>
              <a:gd name="connsiteY12" fmla="*/ 335539 h 604957"/>
              <a:gd name="connsiteX13" fmla="*/ 100485 w 605874"/>
              <a:gd name="connsiteY13" fmla="*/ 306748 h 604957"/>
              <a:gd name="connsiteX14" fmla="*/ 129276 w 605874"/>
              <a:gd name="connsiteY14" fmla="*/ 277957 h 604957"/>
              <a:gd name="connsiteX15" fmla="*/ 302407 w 605874"/>
              <a:gd name="connsiteY15" fmla="*/ 189186 h 604957"/>
              <a:gd name="connsiteX16" fmla="*/ 318389 w 605874"/>
              <a:gd name="connsiteY16" fmla="*/ 205154 h 604957"/>
              <a:gd name="connsiteX17" fmla="*/ 318389 w 605874"/>
              <a:gd name="connsiteY17" fmla="*/ 305796 h 604957"/>
              <a:gd name="connsiteX18" fmla="*/ 394779 w 605874"/>
              <a:gd name="connsiteY18" fmla="*/ 305796 h 604957"/>
              <a:gd name="connsiteX19" fmla="*/ 410761 w 605874"/>
              <a:gd name="connsiteY19" fmla="*/ 321617 h 604957"/>
              <a:gd name="connsiteX20" fmla="*/ 394779 w 605874"/>
              <a:gd name="connsiteY20" fmla="*/ 337585 h 604957"/>
              <a:gd name="connsiteX21" fmla="*/ 302407 w 605874"/>
              <a:gd name="connsiteY21" fmla="*/ 337585 h 604957"/>
              <a:gd name="connsiteX22" fmla="*/ 286425 w 605874"/>
              <a:gd name="connsiteY22" fmla="*/ 321617 h 604957"/>
              <a:gd name="connsiteX23" fmla="*/ 286425 w 605874"/>
              <a:gd name="connsiteY23" fmla="*/ 205154 h 604957"/>
              <a:gd name="connsiteX24" fmla="*/ 302407 w 605874"/>
              <a:gd name="connsiteY24" fmla="*/ 189186 h 604957"/>
              <a:gd name="connsiteX25" fmla="*/ 302902 w 605874"/>
              <a:gd name="connsiteY25" fmla="*/ 92088 h 604957"/>
              <a:gd name="connsiteX26" fmla="*/ 331728 w 605874"/>
              <a:gd name="connsiteY26" fmla="*/ 120879 h 604957"/>
              <a:gd name="connsiteX27" fmla="*/ 302902 w 605874"/>
              <a:gd name="connsiteY27" fmla="*/ 149670 h 604957"/>
              <a:gd name="connsiteX28" fmla="*/ 274076 w 605874"/>
              <a:gd name="connsiteY28" fmla="*/ 120879 h 604957"/>
              <a:gd name="connsiteX29" fmla="*/ 302902 w 605874"/>
              <a:gd name="connsiteY29" fmla="*/ 92088 h 604957"/>
              <a:gd name="connsiteX30" fmla="*/ 302864 w 605874"/>
              <a:gd name="connsiteY30" fmla="*/ 74393 h 604957"/>
              <a:gd name="connsiteX31" fmla="*/ 74506 w 605874"/>
              <a:gd name="connsiteY31" fmla="*/ 302406 h 604957"/>
              <a:gd name="connsiteX32" fmla="*/ 302864 w 605874"/>
              <a:gd name="connsiteY32" fmla="*/ 530564 h 604957"/>
              <a:gd name="connsiteX33" fmla="*/ 531368 w 605874"/>
              <a:gd name="connsiteY33" fmla="*/ 302406 h 604957"/>
              <a:gd name="connsiteX34" fmla="*/ 302864 w 605874"/>
              <a:gd name="connsiteY34" fmla="*/ 74393 h 604957"/>
              <a:gd name="connsiteX35" fmla="*/ 302864 w 605874"/>
              <a:gd name="connsiteY35" fmla="*/ 0 h 604957"/>
              <a:gd name="connsiteX36" fmla="*/ 605874 w 605874"/>
              <a:gd name="connsiteY36" fmla="*/ 302406 h 604957"/>
              <a:gd name="connsiteX37" fmla="*/ 302864 w 605874"/>
              <a:gd name="connsiteY37" fmla="*/ 604957 h 604957"/>
              <a:gd name="connsiteX38" fmla="*/ 0 w 605874"/>
              <a:gd name="connsiteY38" fmla="*/ 302406 h 604957"/>
              <a:gd name="connsiteX39" fmla="*/ 302864 w 605874"/>
              <a:gd name="connsiteY39" fmla="*/ 0 h 604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605874" h="604957">
                <a:moveTo>
                  <a:pt x="302902" y="455288"/>
                </a:moveTo>
                <a:cubicBezTo>
                  <a:pt x="318822" y="455288"/>
                  <a:pt x="331728" y="468178"/>
                  <a:pt x="331728" y="484079"/>
                </a:cubicBezTo>
                <a:cubicBezTo>
                  <a:pt x="331728" y="499980"/>
                  <a:pt x="318822" y="512870"/>
                  <a:pt x="302902" y="512870"/>
                </a:cubicBezTo>
                <a:cubicBezTo>
                  <a:pt x="286982" y="512870"/>
                  <a:pt x="274076" y="499980"/>
                  <a:pt x="274076" y="484079"/>
                </a:cubicBezTo>
                <a:cubicBezTo>
                  <a:pt x="274076" y="468178"/>
                  <a:pt x="286982" y="455288"/>
                  <a:pt x="302902" y="455288"/>
                </a:cubicBezTo>
                <a:close/>
                <a:moveTo>
                  <a:pt x="472611" y="277957"/>
                </a:moveTo>
                <a:cubicBezTo>
                  <a:pt x="488531" y="277957"/>
                  <a:pt x="501437" y="290847"/>
                  <a:pt x="501437" y="306748"/>
                </a:cubicBezTo>
                <a:cubicBezTo>
                  <a:pt x="501437" y="322649"/>
                  <a:pt x="488531" y="335539"/>
                  <a:pt x="472611" y="335539"/>
                </a:cubicBezTo>
                <a:cubicBezTo>
                  <a:pt x="456691" y="335539"/>
                  <a:pt x="443785" y="322649"/>
                  <a:pt x="443785" y="306748"/>
                </a:cubicBezTo>
                <a:cubicBezTo>
                  <a:pt x="443785" y="290847"/>
                  <a:pt x="456691" y="277957"/>
                  <a:pt x="472611" y="277957"/>
                </a:cubicBezTo>
                <a:close/>
                <a:moveTo>
                  <a:pt x="129276" y="277957"/>
                </a:moveTo>
                <a:cubicBezTo>
                  <a:pt x="145177" y="277957"/>
                  <a:pt x="158067" y="290847"/>
                  <a:pt x="158067" y="306748"/>
                </a:cubicBezTo>
                <a:cubicBezTo>
                  <a:pt x="158067" y="322649"/>
                  <a:pt x="145177" y="335539"/>
                  <a:pt x="129276" y="335539"/>
                </a:cubicBezTo>
                <a:cubicBezTo>
                  <a:pt x="113375" y="335539"/>
                  <a:pt x="100485" y="322649"/>
                  <a:pt x="100485" y="306748"/>
                </a:cubicBezTo>
                <a:cubicBezTo>
                  <a:pt x="100485" y="290847"/>
                  <a:pt x="113375" y="277957"/>
                  <a:pt x="129276" y="277957"/>
                </a:cubicBezTo>
                <a:close/>
                <a:moveTo>
                  <a:pt x="302407" y="189186"/>
                </a:moveTo>
                <a:cubicBezTo>
                  <a:pt x="311204" y="189186"/>
                  <a:pt x="318389" y="196218"/>
                  <a:pt x="318389" y="205154"/>
                </a:cubicBezTo>
                <a:lnTo>
                  <a:pt x="318389" y="305796"/>
                </a:lnTo>
                <a:lnTo>
                  <a:pt x="394779" y="305796"/>
                </a:lnTo>
                <a:cubicBezTo>
                  <a:pt x="403576" y="305796"/>
                  <a:pt x="410761" y="312828"/>
                  <a:pt x="410761" y="321617"/>
                </a:cubicBezTo>
                <a:cubicBezTo>
                  <a:pt x="410761" y="330554"/>
                  <a:pt x="403576" y="337585"/>
                  <a:pt x="394779" y="337585"/>
                </a:cubicBezTo>
                <a:lnTo>
                  <a:pt x="302407" y="337585"/>
                </a:lnTo>
                <a:cubicBezTo>
                  <a:pt x="293610" y="337585"/>
                  <a:pt x="286425" y="330554"/>
                  <a:pt x="286425" y="321617"/>
                </a:cubicBezTo>
                <a:lnTo>
                  <a:pt x="286425" y="205154"/>
                </a:lnTo>
                <a:cubicBezTo>
                  <a:pt x="286425" y="196218"/>
                  <a:pt x="293610" y="189186"/>
                  <a:pt x="302407" y="189186"/>
                </a:cubicBezTo>
                <a:close/>
                <a:moveTo>
                  <a:pt x="302902" y="92088"/>
                </a:moveTo>
                <a:cubicBezTo>
                  <a:pt x="318822" y="92088"/>
                  <a:pt x="331728" y="104978"/>
                  <a:pt x="331728" y="120879"/>
                </a:cubicBezTo>
                <a:cubicBezTo>
                  <a:pt x="331728" y="136780"/>
                  <a:pt x="318822" y="149670"/>
                  <a:pt x="302902" y="149670"/>
                </a:cubicBezTo>
                <a:cubicBezTo>
                  <a:pt x="286982" y="149670"/>
                  <a:pt x="274076" y="136780"/>
                  <a:pt x="274076" y="120879"/>
                </a:cubicBezTo>
                <a:cubicBezTo>
                  <a:pt x="274076" y="104978"/>
                  <a:pt x="286982" y="92088"/>
                  <a:pt x="302902" y="92088"/>
                </a:cubicBezTo>
                <a:close/>
                <a:moveTo>
                  <a:pt x="302864" y="74393"/>
                </a:moveTo>
                <a:cubicBezTo>
                  <a:pt x="176878" y="74393"/>
                  <a:pt x="74506" y="176757"/>
                  <a:pt x="74506" y="302406"/>
                </a:cubicBezTo>
                <a:cubicBezTo>
                  <a:pt x="74506" y="428200"/>
                  <a:pt x="176878" y="530564"/>
                  <a:pt x="302864" y="530564"/>
                </a:cubicBezTo>
                <a:cubicBezTo>
                  <a:pt x="428849" y="530564"/>
                  <a:pt x="531368" y="428200"/>
                  <a:pt x="531368" y="302406"/>
                </a:cubicBezTo>
                <a:cubicBezTo>
                  <a:pt x="531368" y="176610"/>
                  <a:pt x="428849" y="74393"/>
                  <a:pt x="302864" y="74393"/>
                </a:cubicBezTo>
                <a:close/>
                <a:moveTo>
                  <a:pt x="302864" y="0"/>
                </a:moveTo>
                <a:cubicBezTo>
                  <a:pt x="469915" y="0"/>
                  <a:pt x="605874" y="135753"/>
                  <a:pt x="605874" y="302406"/>
                </a:cubicBezTo>
                <a:cubicBezTo>
                  <a:pt x="605874" y="469204"/>
                  <a:pt x="469915" y="604957"/>
                  <a:pt x="302864" y="604957"/>
                </a:cubicBezTo>
                <a:cubicBezTo>
                  <a:pt x="135959" y="604957"/>
                  <a:pt x="0" y="469204"/>
                  <a:pt x="0" y="302406"/>
                </a:cubicBezTo>
                <a:cubicBezTo>
                  <a:pt x="0" y="135753"/>
                  <a:pt x="135959" y="0"/>
                  <a:pt x="302864" y="0"/>
                </a:cubicBezTo>
                <a:close/>
              </a:path>
            </a:pathLst>
          </a:custGeom>
          <a:solidFill>
            <a:schemeClr val="bg1"/>
          </a:solidFill>
          <a:ln>
            <a:noFill/>
          </a:ln>
        </p:spPr>
      </p:sp>
      <p:sp>
        <p:nvSpPr>
          <p:cNvPr id="64" name="business-bars-graphic_15237"/>
          <p:cNvSpPr>
            <a:spLocks noChangeAspect="1"/>
          </p:cNvSpPr>
          <p:nvPr/>
        </p:nvSpPr>
        <p:spPr bwMode="auto">
          <a:xfrm>
            <a:off x="4638632" y="3023672"/>
            <a:ext cx="609685" cy="550879"/>
          </a:xfrm>
          <a:custGeom>
            <a:avLst/>
            <a:gdLst>
              <a:gd name="connsiteX0" fmla="*/ 41158 w 584292"/>
              <a:gd name="connsiteY0" fmla="*/ 446576 h 527936"/>
              <a:gd name="connsiteX1" fmla="*/ 543134 w 584292"/>
              <a:gd name="connsiteY1" fmla="*/ 446576 h 527936"/>
              <a:gd name="connsiteX2" fmla="*/ 584292 w 584292"/>
              <a:gd name="connsiteY2" fmla="*/ 487659 h 527936"/>
              <a:gd name="connsiteX3" fmla="*/ 543134 w 584292"/>
              <a:gd name="connsiteY3" fmla="*/ 527936 h 527936"/>
              <a:gd name="connsiteX4" fmla="*/ 41158 w 584292"/>
              <a:gd name="connsiteY4" fmla="*/ 527936 h 527936"/>
              <a:gd name="connsiteX5" fmla="*/ 0 w 584292"/>
              <a:gd name="connsiteY5" fmla="*/ 487659 h 527936"/>
              <a:gd name="connsiteX6" fmla="*/ 41158 w 584292"/>
              <a:gd name="connsiteY6" fmla="*/ 446576 h 527936"/>
              <a:gd name="connsiteX7" fmla="*/ 62981 w 584292"/>
              <a:gd name="connsiteY7" fmla="*/ 268438 h 527936"/>
              <a:gd name="connsiteX8" fmla="*/ 172707 w 584292"/>
              <a:gd name="connsiteY8" fmla="*/ 268438 h 527936"/>
              <a:gd name="connsiteX9" fmla="*/ 193684 w 584292"/>
              <a:gd name="connsiteY9" fmla="*/ 289386 h 527936"/>
              <a:gd name="connsiteX10" fmla="*/ 193684 w 584292"/>
              <a:gd name="connsiteY10" fmla="*/ 409434 h 527936"/>
              <a:gd name="connsiteX11" fmla="*/ 172707 w 584292"/>
              <a:gd name="connsiteY11" fmla="*/ 430382 h 527936"/>
              <a:gd name="connsiteX12" fmla="*/ 62981 w 584292"/>
              <a:gd name="connsiteY12" fmla="*/ 430382 h 527936"/>
              <a:gd name="connsiteX13" fmla="*/ 41198 w 584292"/>
              <a:gd name="connsiteY13" fmla="*/ 409434 h 527936"/>
              <a:gd name="connsiteX14" fmla="*/ 41198 w 584292"/>
              <a:gd name="connsiteY14" fmla="*/ 289386 h 527936"/>
              <a:gd name="connsiteX15" fmla="*/ 62981 w 584292"/>
              <a:gd name="connsiteY15" fmla="*/ 268438 h 527936"/>
              <a:gd name="connsiteX16" fmla="*/ 411585 w 584292"/>
              <a:gd name="connsiteY16" fmla="*/ 158834 h 527936"/>
              <a:gd name="connsiteX17" fmla="*/ 521311 w 584292"/>
              <a:gd name="connsiteY17" fmla="*/ 158834 h 527936"/>
              <a:gd name="connsiteX18" fmla="*/ 543094 w 584292"/>
              <a:gd name="connsiteY18" fmla="*/ 180590 h 527936"/>
              <a:gd name="connsiteX19" fmla="*/ 543094 w 584292"/>
              <a:gd name="connsiteY19" fmla="*/ 409431 h 527936"/>
              <a:gd name="connsiteX20" fmla="*/ 521311 w 584292"/>
              <a:gd name="connsiteY20" fmla="*/ 430381 h 527936"/>
              <a:gd name="connsiteX21" fmla="*/ 411585 w 584292"/>
              <a:gd name="connsiteY21" fmla="*/ 430381 h 527936"/>
              <a:gd name="connsiteX22" fmla="*/ 390608 w 584292"/>
              <a:gd name="connsiteY22" fmla="*/ 409431 h 527936"/>
              <a:gd name="connsiteX23" fmla="*/ 390608 w 584292"/>
              <a:gd name="connsiteY23" fmla="*/ 180590 h 527936"/>
              <a:gd name="connsiteX24" fmla="*/ 411585 w 584292"/>
              <a:gd name="connsiteY24" fmla="*/ 158834 h 527936"/>
              <a:gd name="connsiteX25" fmla="*/ 237226 w 584292"/>
              <a:gd name="connsiteY25" fmla="*/ 0 h 527936"/>
              <a:gd name="connsiteX26" fmla="*/ 347066 w 584292"/>
              <a:gd name="connsiteY26" fmla="*/ 0 h 527936"/>
              <a:gd name="connsiteX27" fmla="*/ 368065 w 584292"/>
              <a:gd name="connsiteY27" fmla="*/ 21761 h 527936"/>
              <a:gd name="connsiteX28" fmla="*/ 368065 w 584292"/>
              <a:gd name="connsiteY28" fmla="*/ 409426 h 527936"/>
              <a:gd name="connsiteX29" fmla="*/ 347066 w 584292"/>
              <a:gd name="connsiteY29" fmla="*/ 430381 h 527936"/>
              <a:gd name="connsiteX30" fmla="*/ 237226 w 584292"/>
              <a:gd name="connsiteY30" fmla="*/ 430381 h 527936"/>
              <a:gd name="connsiteX31" fmla="*/ 216227 w 584292"/>
              <a:gd name="connsiteY31" fmla="*/ 409426 h 527936"/>
              <a:gd name="connsiteX32" fmla="*/ 216227 w 584292"/>
              <a:gd name="connsiteY32" fmla="*/ 21761 h 527936"/>
              <a:gd name="connsiteX33" fmla="*/ 237226 w 584292"/>
              <a:gd name="connsiteY33" fmla="*/ 0 h 527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84292" h="527936">
                <a:moveTo>
                  <a:pt x="41158" y="446576"/>
                </a:moveTo>
                <a:lnTo>
                  <a:pt x="543134" y="446576"/>
                </a:lnTo>
                <a:cubicBezTo>
                  <a:pt x="565730" y="446576"/>
                  <a:pt x="584292" y="465104"/>
                  <a:pt x="584292" y="487659"/>
                </a:cubicBezTo>
                <a:cubicBezTo>
                  <a:pt x="584292" y="510214"/>
                  <a:pt x="565730" y="527936"/>
                  <a:pt x="543134" y="527936"/>
                </a:cubicBezTo>
                <a:lnTo>
                  <a:pt x="41158" y="527936"/>
                </a:lnTo>
                <a:cubicBezTo>
                  <a:pt x="18562" y="527936"/>
                  <a:pt x="0" y="510214"/>
                  <a:pt x="0" y="487659"/>
                </a:cubicBezTo>
                <a:cubicBezTo>
                  <a:pt x="0" y="465104"/>
                  <a:pt x="18562" y="446576"/>
                  <a:pt x="41158" y="446576"/>
                </a:cubicBezTo>
                <a:close/>
                <a:moveTo>
                  <a:pt x="62981" y="268438"/>
                </a:moveTo>
                <a:lnTo>
                  <a:pt x="172707" y="268438"/>
                </a:lnTo>
                <a:cubicBezTo>
                  <a:pt x="184002" y="268438"/>
                  <a:pt x="193684" y="278106"/>
                  <a:pt x="193684" y="289386"/>
                </a:cubicBezTo>
                <a:lnTo>
                  <a:pt x="193684" y="409434"/>
                </a:lnTo>
                <a:cubicBezTo>
                  <a:pt x="193684" y="420714"/>
                  <a:pt x="184002" y="430382"/>
                  <a:pt x="172707" y="430382"/>
                </a:cubicBezTo>
                <a:lnTo>
                  <a:pt x="62981" y="430382"/>
                </a:lnTo>
                <a:cubicBezTo>
                  <a:pt x="50879" y="430382"/>
                  <a:pt x="41198" y="420714"/>
                  <a:pt x="41198" y="409434"/>
                </a:cubicBezTo>
                <a:lnTo>
                  <a:pt x="41198" y="289386"/>
                </a:lnTo>
                <a:cubicBezTo>
                  <a:pt x="41198" y="278106"/>
                  <a:pt x="50879" y="268438"/>
                  <a:pt x="62981" y="268438"/>
                </a:cubicBezTo>
                <a:close/>
                <a:moveTo>
                  <a:pt x="411585" y="158834"/>
                </a:moveTo>
                <a:lnTo>
                  <a:pt x="521311" y="158834"/>
                </a:lnTo>
                <a:cubicBezTo>
                  <a:pt x="533413" y="158834"/>
                  <a:pt x="543094" y="168503"/>
                  <a:pt x="543094" y="180590"/>
                </a:cubicBezTo>
                <a:lnTo>
                  <a:pt x="543094" y="409431"/>
                </a:lnTo>
                <a:cubicBezTo>
                  <a:pt x="543094" y="420712"/>
                  <a:pt x="533413" y="430381"/>
                  <a:pt x="521311" y="430381"/>
                </a:cubicBezTo>
                <a:lnTo>
                  <a:pt x="411585" y="430381"/>
                </a:lnTo>
                <a:cubicBezTo>
                  <a:pt x="400290" y="430381"/>
                  <a:pt x="390608" y="420712"/>
                  <a:pt x="390608" y="409431"/>
                </a:cubicBezTo>
                <a:lnTo>
                  <a:pt x="390608" y="180590"/>
                </a:lnTo>
                <a:cubicBezTo>
                  <a:pt x="390608" y="168503"/>
                  <a:pt x="400290" y="158834"/>
                  <a:pt x="411585" y="158834"/>
                </a:cubicBezTo>
                <a:close/>
                <a:moveTo>
                  <a:pt x="237226" y="0"/>
                </a:moveTo>
                <a:lnTo>
                  <a:pt x="347066" y="0"/>
                </a:lnTo>
                <a:cubicBezTo>
                  <a:pt x="358373" y="0"/>
                  <a:pt x="368065" y="9672"/>
                  <a:pt x="368065" y="21761"/>
                </a:cubicBezTo>
                <a:lnTo>
                  <a:pt x="368065" y="409426"/>
                </a:lnTo>
                <a:cubicBezTo>
                  <a:pt x="368065" y="420710"/>
                  <a:pt x="358373" y="430381"/>
                  <a:pt x="347066" y="430381"/>
                </a:cubicBezTo>
                <a:lnTo>
                  <a:pt x="237226" y="430381"/>
                </a:lnTo>
                <a:cubicBezTo>
                  <a:pt x="225111" y="430381"/>
                  <a:pt x="216227" y="420710"/>
                  <a:pt x="216227" y="409426"/>
                </a:cubicBezTo>
                <a:lnTo>
                  <a:pt x="216227" y="21761"/>
                </a:lnTo>
                <a:cubicBezTo>
                  <a:pt x="216227" y="9672"/>
                  <a:pt x="225111" y="0"/>
                  <a:pt x="237226" y="0"/>
                </a:cubicBezTo>
                <a:close/>
              </a:path>
            </a:pathLst>
          </a:custGeom>
          <a:solidFill>
            <a:schemeClr val="bg1"/>
          </a:solidFill>
          <a:ln>
            <a:noFill/>
          </a:ln>
        </p:spPr>
      </p:sp>
      <p:sp>
        <p:nvSpPr>
          <p:cNvPr id="2" name="文本框 1"/>
          <p:cNvSpPr txBox="1"/>
          <p:nvPr/>
        </p:nvSpPr>
        <p:spPr>
          <a:xfrm>
            <a:off x="1645920" y="1453515"/>
            <a:ext cx="9171940" cy="3969385"/>
          </a:xfrm>
          <a:prstGeom prst="rect">
            <a:avLst/>
          </a:prstGeom>
          <a:noFill/>
        </p:spPr>
        <p:txBody>
          <a:bodyPr wrap="square" rtlCol="0">
            <a:spAutoFit/>
          </a:bodyPr>
          <a:p>
            <a:pPr fontAlgn="auto">
              <a:lnSpc>
                <a:spcPct val="150000"/>
              </a:lnSpc>
            </a:pPr>
            <a:r>
              <a:rPr lang="en-US" altLang="zh-CN" sz="2000">
                <a:solidFill>
                  <a:schemeClr val="tx2"/>
                </a:solidFill>
                <a:sym typeface="+mn-ea"/>
              </a:rPr>
              <a:t>      </a:t>
            </a:r>
            <a:r>
              <a:rPr lang="zh-CN" altLang="en-US" sz="2400">
                <a:solidFill>
                  <a:schemeClr val="tx2"/>
                </a:solidFill>
                <a:sym typeface="+mn-ea"/>
              </a:rPr>
              <a:t>团体动力学家的观点</a:t>
            </a:r>
            <a:r>
              <a:rPr lang="zh-CN" altLang="en-US" sz="2400">
                <a:sym typeface="+mn-ea"/>
              </a:rPr>
              <a:t>认为，产生替罪羊的过程</a:t>
            </a:r>
            <a:r>
              <a:rPr lang="zh-CN" altLang="en-US" sz="2400">
                <a:solidFill>
                  <a:srgbClr val="7030A0"/>
                </a:solidFill>
                <a:sym typeface="+mn-ea"/>
              </a:rPr>
              <a:t>是团体尝试应对自身内部冲突的一种歪曲的过程，替罪羊是被团体所忽视、评判或驱逐出的成员，这个成员代表或表达了团体内部冲突中不可接受的部分。</a:t>
            </a:r>
            <a:r>
              <a:rPr lang="zh-CN" altLang="en-US" sz="2400">
                <a:sym typeface="+mn-ea"/>
              </a:rPr>
              <a:t> Rosen在 2001 年提出，替罪羊指的是团体中的某个人，承载了其他成员分裂出的不好的部分，然后，替罪羊就被驱赶出团体（或是在幻想中），并且带走所有的坏和难以处理的材料，</a:t>
            </a:r>
            <a:r>
              <a:rPr lang="zh-CN" altLang="en-US" sz="2400">
                <a:solidFill>
                  <a:srgbClr val="7030A0"/>
                </a:solidFill>
                <a:sym typeface="+mn-ea"/>
              </a:rPr>
              <a:t> 似乎这样团体就可以处于和谐，快乐的状态中。</a:t>
            </a:r>
            <a:endParaRPr lang="zh-CN" altLang="en-US" sz="2400">
              <a:solidFill>
                <a:srgbClr val="7030A0"/>
              </a:solidFill>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0-#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0-#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0-#ppt_w/2"/>
                                          </p:val>
                                        </p:tav>
                                        <p:tav tm="100000">
                                          <p:val>
                                            <p:strVal val="#ppt_x"/>
                                          </p:val>
                                        </p:tav>
                                      </p:tavLst>
                                    </p:anim>
                                    <p:anim calcmode="lin" valueType="num">
                                      <p:cBhvr additive="base">
                                        <p:cTn id="18" dur="500" fill="hold"/>
                                        <p:tgtEl>
                                          <p:spTgt spid="21"/>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0-#ppt_w/2"/>
                                          </p:val>
                                        </p:tav>
                                        <p:tav tm="100000">
                                          <p:val>
                                            <p:strVal val="#ppt_x"/>
                                          </p:val>
                                        </p:tav>
                                      </p:tavLst>
                                    </p:anim>
                                    <p:anim calcmode="lin" valueType="num">
                                      <p:cBhvr additive="base">
                                        <p:cTn id="22"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0" name="组合 19"/>
          <p:cNvGrpSpPr/>
          <p:nvPr>
            <p:custDataLst>
              <p:tags r:id="rId1"/>
            </p:custDataLst>
          </p:nvPr>
        </p:nvGrpSpPr>
        <p:grpSpPr>
          <a:xfrm>
            <a:off x="1738630" y="2604770"/>
            <a:ext cx="9483725" cy="3368675"/>
            <a:chOff x="3285" y="4263"/>
            <a:chExt cx="14241" cy="5746"/>
          </a:xfrm>
        </p:grpSpPr>
        <p:sp>
          <p:nvSpPr>
            <p:cNvPr id="21" name="矩形 20"/>
            <p:cNvSpPr/>
            <p:nvPr>
              <p:custDataLst>
                <p:tags r:id="rId2"/>
              </p:custDataLst>
            </p:nvPr>
          </p:nvSpPr>
          <p:spPr>
            <a:xfrm>
              <a:off x="3286" y="4263"/>
              <a:ext cx="14240" cy="5746"/>
            </a:xfrm>
            <a:prstGeom prst="rect">
              <a:avLst/>
            </a:prstGeom>
            <a:pattFill prst="dotGrid">
              <a:fgClr>
                <a:schemeClr val="accent1">
                  <a:lumMod val="20000"/>
                  <a:lumOff val="80000"/>
                </a:schemeClr>
              </a:fgClr>
              <a:bgClr>
                <a:schemeClr val="bg1"/>
              </a:bgClr>
            </a:patt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 </a:t>
              </a:r>
              <a:endParaRPr lang="en-US" altLang="zh-CN"/>
            </a:p>
          </p:txBody>
        </p:sp>
        <p:sp>
          <p:nvSpPr>
            <p:cNvPr id="22" name="任意多边形 21"/>
            <p:cNvSpPr/>
            <p:nvPr>
              <p:custDataLst>
                <p:tags r:id="rId3"/>
              </p:custDataLst>
            </p:nvPr>
          </p:nvSpPr>
          <p:spPr>
            <a:xfrm>
              <a:off x="3285" y="9204"/>
              <a:ext cx="823" cy="805"/>
            </a:xfrm>
            <a:custGeom>
              <a:avLst/>
              <a:gdLst>
                <a:gd name="connisteX0" fmla="*/ 0 w 522605"/>
                <a:gd name="connsiteY0" fmla="*/ 0 h 511175"/>
                <a:gd name="connisteX1" fmla="*/ 0 w 522605"/>
                <a:gd name="connsiteY1" fmla="*/ 511175 h 511175"/>
                <a:gd name="connisteX2" fmla="*/ 522605 w 522605"/>
                <a:gd name="connsiteY2" fmla="*/ 511175 h 511175"/>
              </a:gdLst>
              <a:ahLst/>
              <a:cxnLst>
                <a:cxn ang="0">
                  <a:pos x="connisteX0" y="connsiteY0"/>
                </a:cxn>
                <a:cxn ang="0">
                  <a:pos x="connisteX1" y="connsiteY1"/>
                </a:cxn>
                <a:cxn ang="0">
                  <a:pos x="connisteX2" y="connsiteY2"/>
                </a:cxn>
              </a:cxnLst>
              <a:rect l="l" t="t" r="r" b="b"/>
              <a:pathLst>
                <a:path w="522605" h="511175">
                  <a:moveTo>
                    <a:pt x="0" y="0"/>
                  </a:moveTo>
                  <a:lnTo>
                    <a:pt x="0" y="511175"/>
                  </a:lnTo>
                  <a:lnTo>
                    <a:pt x="522605" y="511175"/>
                  </a:lnTo>
                </a:path>
              </a:pathLst>
            </a:custGeom>
            <a:noFill/>
            <a:ln w="1016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任意多边形 22"/>
            <p:cNvSpPr/>
            <p:nvPr>
              <p:custDataLst>
                <p:tags r:id="rId4"/>
              </p:custDataLst>
            </p:nvPr>
          </p:nvSpPr>
          <p:spPr>
            <a:xfrm rot="10800000">
              <a:off x="16702" y="4263"/>
              <a:ext cx="823" cy="805"/>
            </a:xfrm>
            <a:custGeom>
              <a:avLst/>
              <a:gdLst>
                <a:gd name="connisteX0" fmla="*/ 0 w 522605"/>
                <a:gd name="connsiteY0" fmla="*/ 0 h 511175"/>
                <a:gd name="connisteX1" fmla="*/ 0 w 522605"/>
                <a:gd name="connsiteY1" fmla="*/ 511175 h 511175"/>
                <a:gd name="connisteX2" fmla="*/ 522605 w 522605"/>
                <a:gd name="connsiteY2" fmla="*/ 511175 h 511175"/>
              </a:gdLst>
              <a:ahLst/>
              <a:cxnLst>
                <a:cxn ang="0">
                  <a:pos x="connisteX0" y="connsiteY0"/>
                </a:cxn>
                <a:cxn ang="0">
                  <a:pos x="connisteX1" y="connsiteY1"/>
                </a:cxn>
                <a:cxn ang="0">
                  <a:pos x="connisteX2" y="connsiteY2"/>
                </a:cxn>
              </a:cxnLst>
              <a:rect l="l" t="t" r="r" b="b"/>
              <a:pathLst>
                <a:path w="522605" h="511175">
                  <a:moveTo>
                    <a:pt x="0" y="0"/>
                  </a:moveTo>
                  <a:lnTo>
                    <a:pt x="0" y="511175"/>
                  </a:lnTo>
                  <a:lnTo>
                    <a:pt x="522605" y="511175"/>
                  </a:lnTo>
                </a:path>
              </a:pathLst>
            </a:custGeom>
            <a:noFill/>
            <a:ln w="1016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4" name="Title 6"/>
          <p:cNvSpPr txBox="1"/>
          <p:nvPr>
            <p:custDataLst>
              <p:tags r:id="rId5"/>
            </p:custDataLst>
          </p:nvPr>
        </p:nvSpPr>
        <p:spPr>
          <a:xfrm>
            <a:off x="2225675" y="2955290"/>
            <a:ext cx="8510270" cy="2400300"/>
          </a:xfrm>
          <a:prstGeom prst="rect">
            <a:avLst/>
          </a:prstGeom>
          <a:noFill/>
        </p:spPr>
        <p:txBody>
          <a:bodyPr wrap="square" lIns="101600" tIns="0" rIns="82550" bIns="0" rtlCol="0" anchor="t" anchorCtr="0">
            <a:spAutoFit/>
          </a:bodyPr>
          <a:lstStyle>
            <a:defPPr>
              <a:defRPr lang="zh-CN"/>
            </a:defPPr>
            <a:lvl1pPr fontAlgn="auto">
              <a:lnSpc>
                <a:spcPct val="130000"/>
              </a:lnSpc>
              <a:spcAft>
                <a:spcPts val="1000"/>
              </a:spcAft>
              <a:defRPr sz="1600" spc="150"/>
            </a:lvl1pPr>
          </a:lstStyle>
          <a:p>
            <a:pPr marL="607060" lvl="0" indent="-607060" algn="l" fontAlgn="ctr">
              <a:lnSpc>
                <a:spcPct val="130000"/>
              </a:lnSpc>
              <a:spcBef>
                <a:spcPts val="1200"/>
              </a:spcBef>
              <a:spcAft>
                <a:spcPts val="0"/>
              </a:spcAft>
              <a:buSzPct val="80000"/>
              <a:buFont typeface="Wingdings" panose="05000000000000000000" charset="0"/>
              <a:buChar char="l"/>
            </a:pPr>
            <a:r>
              <a:rPr lang="zh-CN" altLang="en-US" sz="3000" spc="160" dirty="0">
                <a:solidFill>
                  <a:schemeClr val="tx1">
                    <a:lumMod val="75000"/>
                    <a:lumOff val="25000"/>
                  </a:schemeClr>
                </a:solidFill>
                <a:uFillTx/>
                <a:latin typeface="微软雅黑" panose="020B0503020204020204" charset="-122"/>
                <a:ea typeface="微软雅黑" panose="020B0503020204020204" charset="-122"/>
                <a:sym typeface="+mn-ea"/>
              </a:rPr>
              <a:t>综上所述，替罪羊指的是被团体整体（家庭或单位组织或社团组织）或团体中的某成员</a:t>
            </a:r>
            <a:r>
              <a:rPr lang="zh-CN" altLang="en-US" sz="3000" spc="160" dirty="0">
                <a:solidFill>
                  <a:srgbClr val="7030A0"/>
                </a:solidFill>
                <a:uFillTx/>
                <a:latin typeface="微软雅黑" panose="020B0503020204020204" charset="-122"/>
                <a:ea typeface="微软雅黑" panose="020B0503020204020204" charset="-122"/>
                <a:sym typeface="+mn-ea"/>
              </a:rPr>
              <a:t>无意识</a:t>
            </a:r>
            <a:r>
              <a:rPr lang="zh-CN" altLang="en-US" sz="3000" spc="160" dirty="0">
                <a:solidFill>
                  <a:schemeClr val="tx1">
                    <a:lumMod val="75000"/>
                    <a:lumOff val="25000"/>
                  </a:schemeClr>
                </a:solidFill>
                <a:uFillTx/>
                <a:latin typeface="微软雅黑" panose="020B0503020204020204" charset="-122"/>
                <a:ea typeface="微软雅黑" panose="020B0503020204020204" charset="-122"/>
                <a:sym typeface="+mn-ea"/>
              </a:rPr>
              <a:t>选出来，并</a:t>
            </a:r>
            <a:r>
              <a:rPr lang="zh-CN" altLang="en-US" sz="3000" spc="160" dirty="0">
                <a:solidFill>
                  <a:srgbClr val="7030A0"/>
                </a:solidFill>
                <a:uFillTx/>
                <a:latin typeface="微软雅黑" panose="020B0503020204020204" charset="-122"/>
                <a:ea typeface="微软雅黑" panose="020B0503020204020204" charset="-122"/>
                <a:sym typeface="+mn-ea"/>
              </a:rPr>
              <a:t>承载</a:t>
            </a:r>
            <a:r>
              <a:rPr lang="zh-CN" altLang="en-US" sz="3000" spc="160" dirty="0">
                <a:solidFill>
                  <a:schemeClr val="tx1">
                    <a:lumMod val="75000"/>
                    <a:lumOff val="25000"/>
                  </a:schemeClr>
                </a:solidFill>
                <a:uFillTx/>
                <a:latin typeface="微软雅黑" panose="020B0503020204020204" charset="-122"/>
                <a:ea typeface="微软雅黑" panose="020B0503020204020204" charset="-122"/>
                <a:sym typeface="+mn-ea"/>
              </a:rPr>
              <a:t>了团体整体或该个体</a:t>
            </a:r>
            <a:r>
              <a:rPr lang="zh-CN" altLang="en-US" sz="3000" spc="160" dirty="0">
                <a:solidFill>
                  <a:srgbClr val="7030A0"/>
                </a:solidFill>
                <a:uFillTx/>
                <a:latin typeface="微软雅黑" panose="020B0503020204020204" charset="-122"/>
                <a:ea typeface="微软雅黑" panose="020B0503020204020204" charset="-122"/>
                <a:sym typeface="+mn-ea"/>
              </a:rPr>
              <a:t>自身无法接受的“坏”的部分</a:t>
            </a:r>
            <a:r>
              <a:rPr lang="zh-CN" altLang="en-US" sz="3000" spc="160" dirty="0">
                <a:solidFill>
                  <a:schemeClr val="tx1">
                    <a:lumMod val="75000"/>
                    <a:lumOff val="25000"/>
                  </a:schemeClr>
                </a:solidFill>
                <a:uFillTx/>
                <a:latin typeface="微软雅黑" panose="020B0503020204020204" charset="-122"/>
                <a:ea typeface="微软雅黑" panose="020B0503020204020204" charset="-122"/>
                <a:sym typeface="+mn-ea"/>
              </a:rPr>
              <a:t>的</a:t>
            </a:r>
            <a:r>
              <a:rPr lang="zh-CN" altLang="en-US" sz="3000" spc="160" dirty="0">
                <a:solidFill>
                  <a:srgbClr val="7030A0"/>
                </a:solidFill>
                <a:uFillTx/>
                <a:latin typeface="微软雅黑" panose="020B0503020204020204" charset="-122"/>
                <a:ea typeface="微软雅黑" panose="020B0503020204020204" charset="-122"/>
                <a:sym typeface="+mn-ea"/>
              </a:rPr>
              <a:t>个体</a:t>
            </a:r>
            <a:r>
              <a:rPr lang="zh-CN" altLang="en-US" sz="3000" spc="160" dirty="0">
                <a:solidFill>
                  <a:schemeClr val="tx1">
                    <a:lumMod val="75000"/>
                    <a:lumOff val="25000"/>
                  </a:schemeClr>
                </a:solidFill>
                <a:uFillTx/>
                <a:latin typeface="微软雅黑" panose="020B0503020204020204" charset="-122"/>
                <a:ea typeface="微软雅黑" panose="020B0503020204020204" charset="-122"/>
                <a:sym typeface="+mn-ea"/>
              </a:rPr>
              <a:t>。</a:t>
            </a:r>
            <a:endParaRPr lang="zh-CN" altLang="en-US" sz="3000" spc="160" dirty="0">
              <a:solidFill>
                <a:schemeClr val="tx1">
                  <a:lumMod val="75000"/>
                  <a:lumOff val="25000"/>
                </a:schemeClr>
              </a:solidFill>
              <a:uFillTx/>
              <a:latin typeface="微软雅黑" panose="020B0503020204020204" charset="-122"/>
              <a:ea typeface="微软雅黑" panose="020B0503020204020204" charset="-122"/>
              <a:sym typeface="+mn-ea"/>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1752600" y="4172651"/>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标题一</a:t>
            </a:r>
            <a:endParaRPr lang="zh-CN" altLang="en-US" sz="2400" b="1" dirty="0">
              <a:solidFill>
                <a:schemeClr val="bg1"/>
              </a:solidFill>
              <a:cs typeface="+mn-ea"/>
              <a:sym typeface="+mn-lt"/>
            </a:endParaRPr>
          </a:p>
        </p:txBody>
      </p:sp>
      <p:sp>
        <p:nvSpPr>
          <p:cNvPr id="20" name="文本框 19"/>
          <p:cNvSpPr txBox="1"/>
          <p:nvPr/>
        </p:nvSpPr>
        <p:spPr>
          <a:xfrm>
            <a:off x="4362854" y="3681815"/>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标题二</a:t>
            </a:r>
            <a:endParaRPr lang="zh-CN" altLang="en-US" sz="2400" b="1" dirty="0">
              <a:solidFill>
                <a:schemeClr val="bg1"/>
              </a:solidFill>
              <a:cs typeface="+mn-ea"/>
              <a:sym typeface="+mn-lt"/>
            </a:endParaRPr>
          </a:p>
        </p:txBody>
      </p:sp>
      <p:sp>
        <p:nvSpPr>
          <p:cNvPr id="21" name="文本框 20"/>
          <p:cNvSpPr txBox="1"/>
          <p:nvPr/>
        </p:nvSpPr>
        <p:spPr>
          <a:xfrm>
            <a:off x="7136808" y="4473656"/>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标题三</a:t>
            </a:r>
            <a:endParaRPr lang="zh-CN" altLang="en-US" sz="2400" b="1" dirty="0">
              <a:solidFill>
                <a:schemeClr val="bg1"/>
              </a:solidFill>
              <a:cs typeface="+mn-ea"/>
              <a:sym typeface="+mn-lt"/>
            </a:endParaRPr>
          </a:p>
        </p:txBody>
      </p:sp>
      <p:sp>
        <p:nvSpPr>
          <p:cNvPr id="22" name="文本框 21"/>
          <p:cNvSpPr txBox="1"/>
          <p:nvPr/>
        </p:nvSpPr>
        <p:spPr>
          <a:xfrm>
            <a:off x="10328910" y="4211374"/>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标题四</a:t>
            </a:r>
            <a:endParaRPr lang="zh-CN" altLang="en-US" sz="2400" b="1" dirty="0">
              <a:solidFill>
                <a:schemeClr val="bg1"/>
              </a:solidFill>
              <a:cs typeface="+mn-ea"/>
              <a:sym typeface="+mn-lt"/>
            </a:endParaRPr>
          </a:p>
        </p:txBody>
      </p:sp>
      <p:grpSp>
        <p:nvGrpSpPr>
          <p:cNvPr id="6" name="组合 5"/>
          <p:cNvGrpSpPr/>
          <p:nvPr/>
        </p:nvGrpSpPr>
        <p:grpSpPr>
          <a:xfrm>
            <a:off x="50800" y="-62230"/>
            <a:ext cx="1409065" cy="2344420"/>
            <a:chOff x="-240846" y="-487413"/>
            <a:chExt cx="1833789" cy="4378326"/>
          </a:xfrm>
        </p:grpSpPr>
        <p:sp>
          <p:nvSpPr>
            <p:cNvPr id="23" name="Freeform 960"/>
            <p:cNvSpPr/>
            <p:nvPr/>
          </p:nvSpPr>
          <p:spPr bwMode="auto">
            <a:xfrm>
              <a:off x="-226332" y="-487413"/>
              <a:ext cx="1819275" cy="3271838"/>
            </a:xfrm>
            <a:custGeom>
              <a:avLst/>
              <a:gdLst>
                <a:gd name="T0" fmla="*/ 0 w 955"/>
                <a:gd name="T1" fmla="*/ 135 h 1719"/>
                <a:gd name="T2" fmla="*/ 134 w 955"/>
                <a:gd name="T3" fmla="*/ 58 h 1719"/>
                <a:gd name="T4" fmla="*/ 423 w 955"/>
                <a:gd name="T5" fmla="*/ 136 h 1719"/>
                <a:gd name="T6" fmla="*/ 897 w 955"/>
                <a:gd name="T7" fmla="*/ 957 h 1719"/>
                <a:gd name="T8" fmla="*/ 820 w 955"/>
                <a:gd name="T9" fmla="*/ 1246 h 1719"/>
                <a:gd name="T10" fmla="*/ 0 w 955"/>
                <a:gd name="T11" fmla="*/ 1719 h 1719"/>
                <a:gd name="T12" fmla="*/ 0 w 955"/>
                <a:gd name="T13" fmla="*/ 135 h 1719"/>
              </a:gdLst>
              <a:ahLst/>
              <a:cxnLst>
                <a:cxn ang="0">
                  <a:pos x="T0" y="T1"/>
                </a:cxn>
                <a:cxn ang="0">
                  <a:pos x="T2" y="T3"/>
                </a:cxn>
                <a:cxn ang="0">
                  <a:pos x="T4" y="T5"/>
                </a:cxn>
                <a:cxn ang="0">
                  <a:pos x="T6" y="T7"/>
                </a:cxn>
                <a:cxn ang="0">
                  <a:pos x="T8" y="T9"/>
                </a:cxn>
                <a:cxn ang="0">
                  <a:pos x="T10" y="T11"/>
                </a:cxn>
                <a:cxn ang="0">
                  <a:pos x="T12" y="T13"/>
                </a:cxn>
              </a:cxnLst>
              <a:rect l="0" t="0" r="r" b="b"/>
              <a:pathLst>
                <a:path w="955" h="1719">
                  <a:moveTo>
                    <a:pt x="0" y="135"/>
                  </a:moveTo>
                  <a:cubicBezTo>
                    <a:pt x="134" y="58"/>
                    <a:pt x="134" y="58"/>
                    <a:pt x="134" y="58"/>
                  </a:cubicBezTo>
                  <a:cubicBezTo>
                    <a:pt x="235" y="0"/>
                    <a:pt x="365" y="35"/>
                    <a:pt x="423" y="136"/>
                  </a:cubicBezTo>
                  <a:cubicBezTo>
                    <a:pt x="897" y="957"/>
                    <a:pt x="897" y="957"/>
                    <a:pt x="897" y="957"/>
                  </a:cubicBezTo>
                  <a:cubicBezTo>
                    <a:pt x="955" y="1058"/>
                    <a:pt x="921" y="1188"/>
                    <a:pt x="820" y="1246"/>
                  </a:cubicBezTo>
                  <a:cubicBezTo>
                    <a:pt x="0" y="1719"/>
                    <a:pt x="0" y="1719"/>
                    <a:pt x="0" y="1719"/>
                  </a:cubicBezTo>
                  <a:lnTo>
                    <a:pt x="0" y="135"/>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4" name="Freeform 961"/>
            <p:cNvSpPr>
              <a:spLocks noEditPoints="1"/>
            </p:cNvSpPr>
            <p:nvPr/>
          </p:nvSpPr>
          <p:spPr bwMode="auto">
            <a:xfrm>
              <a:off x="-226332" y="1671587"/>
              <a:ext cx="1338263" cy="1711325"/>
            </a:xfrm>
            <a:custGeom>
              <a:avLst/>
              <a:gdLst>
                <a:gd name="T0" fmla="*/ 253 w 702"/>
                <a:gd name="T1" fmla="*/ 216 h 899"/>
                <a:gd name="T2" fmla="*/ 486 w 702"/>
                <a:gd name="T3" fmla="*/ 450 h 899"/>
                <a:gd name="T4" fmla="*/ 253 w 702"/>
                <a:gd name="T5" fmla="*/ 683 h 899"/>
                <a:gd name="T6" fmla="*/ 19 w 702"/>
                <a:gd name="T7" fmla="*/ 450 h 899"/>
                <a:gd name="T8" fmla="*/ 253 w 702"/>
                <a:gd name="T9" fmla="*/ 216 h 899"/>
                <a:gd name="T10" fmla="*/ 253 w 702"/>
                <a:gd name="T11" fmla="*/ 0 h 899"/>
                <a:gd name="T12" fmla="*/ 702 w 702"/>
                <a:gd name="T13" fmla="*/ 450 h 899"/>
                <a:gd name="T14" fmla="*/ 253 w 702"/>
                <a:gd name="T15" fmla="*/ 899 h 899"/>
                <a:gd name="T16" fmla="*/ 0 w 702"/>
                <a:gd name="T17" fmla="*/ 821 h 899"/>
                <a:gd name="T18" fmla="*/ 0 w 702"/>
                <a:gd name="T19" fmla="*/ 78 h 899"/>
                <a:gd name="T20" fmla="*/ 253 w 702"/>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2" h="899">
                  <a:moveTo>
                    <a:pt x="253" y="216"/>
                  </a:moveTo>
                  <a:cubicBezTo>
                    <a:pt x="381" y="216"/>
                    <a:pt x="486" y="321"/>
                    <a:pt x="486" y="450"/>
                  </a:cubicBezTo>
                  <a:cubicBezTo>
                    <a:pt x="486" y="578"/>
                    <a:pt x="381" y="683"/>
                    <a:pt x="253" y="683"/>
                  </a:cubicBezTo>
                  <a:cubicBezTo>
                    <a:pt x="124" y="683"/>
                    <a:pt x="19" y="578"/>
                    <a:pt x="19" y="450"/>
                  </a:cubicBezTo>
                  <a:cubicBezTo>
                    <a:pt x="19" y="321"/>
                    <a:pt x="124" y="216"/>
                    <a:pt x="253" y="216"/>
                  </a:cubicBezTo>
                  <a:close/>
                  <a:moveTo>
                    <a:pt x="253" y="0"/>
                  </a:moveTo>
                  <a:cubicBezTo>
                    <a:pt x="501" y="0"/>
                    <a:pt x="702" y="201"/>
                    <a:pt x="702" y="450"/>
                  </a:cubicBezTo>
                  <a:cubicBezTo>
                    <a:pt x="702" y="698"/>
                    <a:pt x="501" y="899"/>
                    <a:pt x="253" y="899"/>
                  </a:cubicBezTo>
                  <a:cubicBezTo>
                    <a:pt x="159" y="899"/>
                    <a:pt x="72" y="870"/>
                    <a:pt x="0" y="821"/>
                  </a:cubicBezTo>
                  <a:cubicBezTo>
                    <a:pt x="0" y="78"/>
                    <a:pt x="0" y="78"/>
                    <a:pt x="0" y="78"/>
                  </a:cubicBezTo>
                  <a:cubicBezTo>
                    <a:pt x="72" y="29"/>
                    <a:pt x="159" y="0"/>
                    <a:pt x="253" y="0"/>
                  </a:cubicBezTo>
                  <a:close/>
                </a:path>
              </a:pathLst>
            </a:custGeom>
            <a:solidFill>
              <a:srgbClr val="E94E27">
                <a:lumMod val="60000"/>
                <a:lumOff val="4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5" name="Freeform 966"/>
            <p:cNvSpPr>
              <a:spLocks noEditPoints="1"/>
            </p:cNvSpPr>
            <p:nvPr/>
          </p:nvSpPr>
          <p:spPr bwMode="auto">
            <a:xfrm>
              <a:off x="-226332" y="1750962"/>
              <a:ext cx="1417638" cy="1711325"/>
            </a:xfrm>
            <a:custGeom>
              <a:avLst/>
              <a:gdLst>
                <a:gd name="T0" fmla="*/ 294 w 744"/>
                <a:gd name="T1" fmla="*/ 216 h 899"/>
                <a:gd name="T2" fmla="*/ 528 w 744"/>
                <a:gd name="T3" fmla="*/ 449 h 899"/>
                <a:gd name="T4" fmla="*/ 294 w 744"/>
                <a:gd name="T5" fmla="*/ 683 h 899"/>
                <a:gd name="T6" fmla="*/ 61 w 744"/>
                <a:gd name="T7" fmla="*/ 449 h 899"/>
                <a:gd name="T8" fmla="*/ 294 w 744"/>
                <a:gd name="T9" fmla="*/ 216 h 899"/>
                <a:gd name="T10" fmla="*/ 294 w 744"/>
                <a:gd name="T11" fmla="*/ 0 h 899"/>
                <a:gd name="T12" fmla="*/ 744 w 744"/>
                <a:gd name="T13" fmla="*/ 449 h 899"/>
                <a:gd name="T14" fmla="*/ 294 w 744"/>
                <a:gd name="T15" fmla="*/ 899 h 899"/>
                <a:gd name="T16" fmla="*/ 0 w 744"/>
                <a:gd name="T17" fmla="*/ 789 h 899"/>
                <a:gd name="T18" fmla="*/ 0 w 744"/>
                <a:gd name="T19" fmla="*/ 110 h 899"/>
                <a:gd name="T20" fmla="*/ 294 w 744"/>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4" h="899">
                  <a:moveTo>
                    <a:pt x="294" y="216"/>
                  </a:moveTo>
                  <a:cubicBezTo>
                    <a:pt x="423" y="216"/>
                    <a:pt x="528" y="320"/>
                    <a:pt x="528" y="449"/>
                  </a:cubicBezTo>
                  <a:cubicBezTo>
                    <a:pt x="528" y="578"/>
                    <a:pt x="423" y="683"/>
                    <a:pt x="294" y="683"/>
                  </a:cubicBezTo>
                  <a:cubicBezTo>
                    <a:pt x="165" y="683"/>
                    <a:pt x="61" y="578"/>
                    <a:pt x="61" y="449"/>
                  </a:cubicBezTo>
                  <a:cubicBezTo>
                    <a:pt x="61" y="320"/>
                    <a:pt x="165" y="216"/>
                    <a:pt x="294" y="216"/>
                  </a:cubicBezTo>
                  <a:close/>
                  <a:moveTo>
                    <a:pt x="294" y="0"/>
                  </a:moveTo>
                  <a:cubicBezTo>
                    <a:pt x="542" y="0"/>
                    <a:pt x="744" y="201"/>
                    <a:pt x="744" y="449"/>
                  </a:cubicBezTo>
                  <a:cubicBezTo>
                    <a:pt x="744" y="697"/>
                    <a:pt x="542" y="899"/>
                    <a:pt x="294" y="899"/>
                  </a:cubicBezTo>
                  <a:cubicBezTo>
                    <a:pt x="182" y="899"/>
                    <a:pt x="79" y="857"/>
                    <a:pt x="0" y="789"/>
                  </a:cubicBezTo>
                  <a:cubicBezTo>
                    <a:pt x="0" y="110"/>
                    <a:pt x="0" y="110"/>
                    <a:pt x="0" y="110"/>
                  </a:cubicBezTo>
                  <a:cubicBezTo>
                    <a:pt x="79" y="41"/>
                    <a:pt x="182" y="0"/>
                    <a:pt x="294" y="0"/>
                  </a:cubicBezTo>
                  <a:close/>
                </a:path>
              </a:pathLst>
            </a:custGeom>
            <a:solidFill>
              <a:srgbClr val="EC94A1"/>
            </a:solidFill>
            <a:ln>
              <a:noFill/>
            </a:ln>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26" name="Freeform 971"/>
            <p:cNvSpPr>
              <a:spLocks noEditPoints="1"/>
            </p:cNvSpPr>
            <p:nvPr/>
          </p:nvSpPr>
          <p:spPr bwMode="auto">
            <a:xfrm>
              <a:off x="529318" y="2892375"/>
              <a:ext cx="996950" cy="998538"/>
            </a:xfrm>
            <a:custGeom>
              <a:avLst/>
              <a:gdLst>
                <a:gd name="T0" fmla="*/ 187 w 523"/>
                <a:gd name="T1" fmla="*/ 513 h 524"/>
                <a:gd name="T2" fmla="*/ 77 w 523"/>
                <a:gd name="T3" fmla="*/ 447 h 524"/>
                <a:gd name="T4" fmla="*/ 11 w 523"/>
                <a:gd name="T5" fmla="*/ 337 h 524"/>
                <a:gd name="T6" fmla="*/ 187 w 523"/>
                <a:gd name="T7" fmla="*/ 513 h 524"/>
                <a:gd name="T8" fmla="*/ 311 w 523"/>
                <a:gd name="T9" fmla="*/ 519 h 524"/>
                <a:gd name="T10" fmla="*/ 257 w 523"/>
                <a:gd name="T11" fmla="*/ 524 h 524"/>
                <a:gd name="T12" fmla="*/ 0 w 523"/>
                <a:gd name="T13" fmla="*/ 267 h 524"/>
                <a:gd name="T14" fmla="*/ 5 w 523"/>
                <a:gd name="T15" fmla="*/ 213 h 524"/>
                <a:gd name="T16" fmla="*/ 311 w 523"/>
                <a:gd name="T17" fmla="*/ 519 h 524"/>
                <a:gd name="T18" fmla="*/ 397 w 523"/>
                <a:gd name="T19" fmla="*/ 486 h 524"/>
                <a:gd name="T20" fmla="*/ 357 w 523"/>
                <a:gd name="T21" fmla="*/ 506 h 524"/>
                <a:gd name="T22" fmla="*/ 18 w 523"/>
                <a:gd name="T23" fmla="*/ 167 h 524"/>
                <a:gd name="T24" fmla="*/ 38 w 523"/>
                <a:gd name="T25" fmla="*/ 127 h 524"/>
                <a:gd name="T26" fmla="*/ 397 w 523"/>
                <a:gd name="T27" fmla="*/ 486 h 524"/>
                <a:gd name="T28" fmla="*/ 461 w 523"/>
                <a:gd name="T29" fmla="*/ 432 h 524"/>
                <a:gd name="T30" fmla="*/ 447 w 523"/>
                <a:gd name="T31" fmla="*/ 447 h 524"/>
                <a:gd name="T32" fmla="*/ 431 w 523"/>
                <a:gd name="T33" fmla="*/ 461 h 524"/>
                <a:gd name="T34" fmla="*/ 62 w 523"/>
                <a:gd name="T35" fmla="*/ 93 h 524"/>
                <a:gd name="T36" fmla="*/ 77 w 523"/>
                <a:gd name="T37" fmla="*/ 77 h 524"/>
                <a:gd name="T38" fmla="*/ 92 w 523"/>
                <a:gd name="T39" fmla="*/ 63 h 524"/>
                <a:gd name="T40" fmla="*/ 461 w 523"/>
                <a:gd name="T41" fmla="*/ 432 h 524"/>
                <a:gd name="T42" fmla="*/ 505 w 523"/>
                <a:gd name="T43" fmla="*/ 358 h 524"/>
                <a:gd name="T44" fmla="*/ 486 w 523"/>
                <a:gd name="T45" fmla="*/ 397 h 524"/>
                <a:gd name="T46" fmla="*/ 126 w 523"/>
                <a:gd name="T47" fmla="*/ 38 h 524"/>
                <a:gd name="T48" fmla="*/ 166 w 523"/>
                <a:gd name="T49" fmla="*/ 19 h 524"/>
                <a:gd name="T50" fmla="*/ 505 w 523"/>
                <a:gd name="T51" fmla="*/ 358 h 524"/>
                <a:gd name="T52" fmla="*/ 523 w 523"/>
                <a:gd name="T53" fmla="*/ 257 h 524"/>
                <a:gd name="T54" fmla="*/ 518 w 523"/>
                <a:gd name="T55" fmla="*/ 312 h 524"/>
                <a:gd name="T56" fmla="*/ 212 w 523"/>
                <a:gd name="T57" fmla="*/ 5 h 524"/>
                <a:gd name="T58" fmla="*/ 266 w 523"/>
                <a:gd name="T59" fmla="*/ 1 h 524"/>
                <a:gd name="T60" fmla="*/ 523 w 523"/>
                <a:gd name="T61" fmla="*/ 257 h 524"/>
                <a:gd name="T62" fmla="*/ 447 w 523"/>
                <a:gd name="T63" fmla="*/ 77 h 524"/>
                <a:gd name="T64" fmla="*/ 512 w 523"/>
                <a:gd name="T65" fmla="*/ 187 h 524"/>
                <a:gd name="T66" fmla="*/ 336 w 523"/>
                <a:gd name="T67" fmla="*/ 12 h 524"/>
                <a:gd name="T68" fmla="*/ 447 w 523"/>
                <a:gd name="T69" fmla="*/ 77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23" h="524">
                  <a:moveTo>
                    <a:pt x="187" y="513"/>
                  </a:moveTo>
                  <a:cubicBezTo>
                    <a:pt x="146" y="501"/>
                    <a:pt x="108" y="479"/>
                    <a:pt x="77" y="447"/>
                  </a:cubicBezTo>
                  <a:cubicBezTo>
                    <a:pt x="45" y="415"/>
                    <a:pt x="23" y="377"/>
                    <a:pt x="11" y="337"/>
                  </a:cubicBezTo>
                  <a:lnTo>
                    <a:pt x="187" y="513"/>
                  </a:lnTo>
                  <a:close/>
                  <a:moveTo>
                    <a:pt x="311" y="519"/>
                  </a:moveTo>
                  <a:cubicBezTo>
                    <a:pt x="293" y="523"/>
                    <a:pt x="275" y="524"/>
                    <a:pt x="257" y="524"/>
                  </a:cubicBezTo>
                  <a:cubicBezTo>
                    <a:pt x="0" y="267"/>
                    <a:pt x="0" y="267"/>
                    <a:pt x="0" y="267"/>
                  </a:cubicBezTo>
                  <a:cubicBezTo>
                    <a:pt x="0" y="249"/>
                    <a:pt x="1" y="231"/>
                    <a:pt x="5" y="213"/>
                  </a:cubicBezTo>
                  <a:lnTo>
                    <a:pt x="311" y="519"/>
                  </a:lnTo>
                  <a:close/>
                  <a:moveTo>
                    <a:pt x="397" y="486"/>
                  </a:moveTo>
                  <a:cubicBezTo>
                    <a:pt x="384" y="494"/>
                    <a:pt x="371" y="500"/>
                    <a:pt x="357" y="506"/>
                  </a:cubicBezTo>
                  <a:cubicBezTo>
                    <a:pt x="18" y="167"/>
                    <a:pt x="18" y="167"/>
                    <a:pt x="18" y="167"/>
                  </a:cubicBezTo>
                  <a:cubicBezTo>
                    <a:pt x="23" y="153"/>
                    <a:pt x="30" y="140"/>
                    <a:pt x="38" y="127"/>
                  </a:cubicBezTo>
                  <a:lnTo>
                    <a:pt x="397" y="486"/>
                  </a:lnTo>
                  <a:close/>
                  <a:moveTo>
                    <a:pt x="461" y="432"/>
                  </a:moveTo>
                  <a:cubicBezTo>
                    <a:pt x="456" y="437"/>
                    <a:pt x="452" y="442"/>
                    <a:pt x="447" y="447"/>
                  </a:cubicBezTo>
                  <a:cubicBezTo>
                    <a:pt x="442" y="452"/>
                    <a:pt x="436" y="457"/>
                    <a:pt x="431" y="461"/>
                  </a:cubicBezTo>
                  <a:cubicBezTo>
                    <a:pt x="62" y="93"/>
                    <a:pt x="62" y="93"/>
                    <a:pt x="62" y="93"/>
                  </a:cubicBezTo>
                  <a:cubicBezTo>
                    <a:pt x="67" y="87"/>
                    <a:pt x="72" y="82"/>
                    <a:pt x="77" y="77"/>
                  </a:cubicBezTo>
                  <a:cubicBezTo>
                    <a:pt x="82" y="72"/>
                    <a:pt x="87" y="68"/>
                    <a:pt x="92" y="63"/>
                  </a:cubicBezTo>
                  <a:lnTo>
                    <a:pt x="461" y="432"/>
                  </a:lnTo>
                  <a:close/>
                  <a:moveTo>
                    <a:pt x="505" y="358"/>
                  </a:moveTo>
                  <a:cubicBezTo>
                    <a:pt x="500" y="371"/>
                    <a:pt x="493" y="385"/>
                    <a:pt x="486" y="397"/>
                  </a:cubicBezTo>
                  <a:cubicBezTo>
                    <a:pt x="126" y="38"/>
                    <a:pt x="126" y="38"/>
                    <a:pt x="126" y="38"/>
                  </a:cubicBezTo>
                  <a:cubicBezTo>
                    <a:pt x="139" y="31"/>
                    <a:pt x="152" y="24"/>
                    <a:pt x="166" y="19"/>
                  </a:cubicBezTo>
                  <a:lnTo>
                    <a:pt x="505" y="358"/>
                  </a:lnTo>
                  <a:close/>
                  <a:moveTo>
                    <a:pt x="523" y="257"/>
                  </a:moveTo>
                  <a:cubicBezTo>
                    <a:pt x="523" y="276"/>
                    <a:pt x="522" y="294"/>
                    <a:pt x="518" y="312"/>
                  </a:cubicBezTo>
                  <a:cubicBezTo>
                    <a:pt x="212" y="5"/>
                    <a:pt x="212" y="5"/>
                    <a:pt x="212" y="5"/>
                  </a:cubicBezTo>
                  <a:cubicBezTo>
                    <a:pt x="230" y="2"/>
                    <a:pt x="248" y="0"/>
                    <a:pt x="266" y="1"/>
                  </a:cubicBezTo>
                  <a:lnTo>
                    <a:pt x="523" y="257"/>
                  </a:lnTo>
                  <a:close/>
                  <a:moveTo>
                    <a:pt x="447" y="77"/>
                  </a:moveTo>
                  <a:cubicBezTo>
                    <a:pt x="478" y="109"/>
                    <a:pt x="500" y="147"/>
                    <a:pt x="512" y="187"/>
                  </a:cubicBezTo>
                  <a:cubicBezTo>
                    <a:pt x="336" y="12"/>
                    <a:pt x="336" y="12"/>
                    <a:pt x="336" y="12"/>
                  </a:cubicBezTo>
                  <a:cubicBezTo>
                    <a:pt x="377" y="24"/>
                    <a:pt x="415" y="45"/>
                    <a:pt x="447" y="77"/>
                  </a:cubicBezTo>
                  <a:close/>
                </a:path>
              </a:pathLst>
            </a:custGeom>
            <a:solidFill>
              <a:srgbClr val="E94E27">
                <a:lumMod val="40000"/>
                <a:lumOff val="6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7" name="Oval 976"/>
            <p:cNvSpPr>
              <a:spLocks noChangeArrowheads="1"/>
            </p:cNvSpPr>
            <p:nvPr/>
          </p:nvSpPr>
          <p:spPr bwMode="auto">
            <a:xfrm>
              <a:off x="1105581" y="2427237"/>
              <a:ext cx="158750"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8" name="Freeform 982"/>
            <p:cNvSpPr/>
            <p:nvPr/>
          </p:nvSpPr>
          <p:spPr bwMode="auto">
            <a:xfrm>
              <a:off x="-226332" y="95200"/>
              <a:ext cx="1176338" cy="1344613"/>
            </a:xfrm>
            <a:custGeom>
              <a:avLst/>
              <a:gdLst>
                <a:gd name="T0" fmla="*/ 427 w 617"/>
                <a:gd name="T1" fmla="*/ 644 h 706"/>
                <a:gd name="T2" fmla="*/ 607 w 617"/>
                <a:gd name="T3" fmla="*/ 612 h 706"/>
                <a:gd name="T4" fmla="*/ 300 w 617"/>
                <a:gd name="T5" fmla="*/ 136 h 706"/>
                <a:gd name="T6" fmla="*/ 0 w 617"/>
                <a:gd name="T7" fmla="*/ 0 h 706"/>
                <a:gd name="T8" fmla="*/ 0 w 617"/>
                <a:gd name="T9" fmla="*/ 189 h 706"/>
                <a:gd name="T10" fmla="*/ 195 w 617"/>
                <a:gd name="T11" fmla="*/ 285 h 706"/>
                <a:gd name="T12" fmla="*/ 427 w 617"/>
                <a:gd name="T13" fmla="*/ 644 h 706"/>
              </a:gdLst>
              <a:ahLst/>
              <a:cxnLst>
                <a:cxn ang="0">
                  <a:pos x="T0" y="T1"/>
                </a:cxn>
                <a:cxn ang="0">
                  <a:pos x="T2" y="T3"/>
                </a:cxn>
                <a:cxn ang="0">
                  <a:pos x="T4" y="T5"/>
                </a:cxn>
                <a:cxn ang="0">
                  <a:pos x="T6" y="T7"/>
                </a:cxn>
                <a:cxn ang="0">
                  <a:pos x="T8" y="T9"/>
                </a:cxn>
                <a:cxn ang="0">
                  <a:pos x="T10" y="T11"/>
                </a:cxn>
                <a:cxn ang="0">
                  <a:pos x="T12" y="T13"/>
                </a:cxn>
              </a:cxnLst>
              <a:rect l="0" t="0" r="r" b="b"/>
              <a:pathLst>
                <a:path w="617" h="706">
                  <a:moveTo>
                    <a:pt x="427" y="644"/>
                  </a:moveTo>
                  <a:cubicBezTo>
                    <a:pt x="438" y="706"/>
                    <a:pt x="617" y="669"/>
                    <a:pt x="607" y="612"/>
                  </a:cubicBezTo>
                  <a:cubicBezTo>
                    <a:pt x="569" y="403"/>
                    <a:pt x="454" y="244"/>
                    <a:pt x="300" y="136"/>
                  </a:cubicBezTo>
                  <a:cubicBezTo>
                    <a:pt x="211" y="72"/>
                    <a:pt x="108" y="27"/>
                    <a:pt x="0" y="0"/>
                  </a:cubicBezTo>
                  <a:cubicBezTo>
                    <a:pt x="0" y="189"/>
                    <a:pt x="0" y="189"/>
                    <a:pt x="0" y="189"/>
                  </a:cubicBezTo>
                  <a:cubicBezTo>
                    <a:pt x="70" y="212"/>
                    <a:pt x="136" y="244"/>
                    <a:pt x="195" y="285"/>
                  </a:cubicBezTo>
                  <a:cubicBezTo>
                    <a:pt x="311" y="367"/>
                    <a:pt x="398" y="488"/>
                    <a:pt x="427" y="644"/>
                  </a:cubicBezTo>
                  <a:close/>
                </a:path>
              </a:pathLst>
            </a:custGeom>
            <a:solidFill>
              <a:srgbClr val="E94E27">
                <a:lumMod val="60000"/>
                <a:lumOff val="4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9" name="Freeform 983"/>
            <p:cNvSpPr/>
            <p:nvPr/>
          </p:nvSpPr>
          <p:spPr bwMode="auto">
            <a:xfrm>
              <a:off x="-240846" y="-1638"/>
              <a:ext cx="1255713" cy="1362075"/>
            </a:xfrm>
            <a:custGeom>
              <a:avLst/>
              <a:gdLst>
                <a:gd name="T0" fmla="*/ 469 w 659"/>
                <a:gd name="T1" fmla="*/ 653 h 716"/>
                <a:gd name="T2" fmla="*/ 648 w 659"/>
                <a:gd name="T3" fmla="*/ 621 h 716"/>
                <a:gd name="T4" fmla="*/ 342 w 659"/>
                <a:gd name="T5" fmla="*/ 145 h 716"/>
                <a:gd name="T6" fmla="*/ 0 w 659"/>
                <a:gd name="T7" fmla="*/ 0 h 716"/>
                <a:gd name="T8" fmla="*/ 0 w 659"/>
                <a:gd name="T9" fmla="*/ 187 h 716"/>
                <a:gd name="T10" fmla="*/ 237 w 659"/>
                <a:gd name="T11" fmla="*/ 294 h 716"/>
                <a:gd name="T12" fmla="*/ 469 w 659"/>
                <a:gd name="T13" fmla="*/ 653 h 716"/>
              </a:gdLst>
              <a:ahLst/>
              <a:cxnLst>
                <a:cxn ang="0">
                  <a:pos x="T0" y="T1"/>
                </a:cxn>
                <a:cxn ang="0">
                  <a:pos x="T2" y="T3"/>
                </a:cxn>
                <a:cxn ang="0">
                  <a:pos x="T4" y="T5"/>
                </a:cxn>
                <a:cxn ang="0">
                  <a:pos x="T6" y="T7"/>
                </a:cxn>
                <a:cxn ang="0">
                  <a:pos x="T8" y="T9"/>
                </a:cxn>
                <a:cxn ang="0">
                  <a:pos x="T10" y="T11"/>
                </a:cxn>
                <a:cxn ang="0">
                  <a:pos x="T12" y="T13"/>
                </a:cxn>
              </a:cxnLst>
              <a:rect l="0" t="0" r="r" b="b"/>
              <a:pathLst>
                <a:path w="659" h="716">
                  <a:moveTo>
                    <a:pt x="469" y="653"/>
                  </a:moveTo>
                  <a:cubicBezTo>
                    <a:pt x="480" y="716"/>
                    <a:pt x="659" y="678"/>
                    <a:pt x="648" y="621"/>
                  </a:cubicBezTo>
                  <a:cubicBezTo>
                    <a:pt x="611" y="413"/>
                    <a:pt x="496" y="253"/>
                    <a:pt x="342" y="145"/>
                  </a:cubicBezTo>
                  <a:cubicBezTo>
                    <a:pt x="241" y="74"/>
                    <a:pt x="123" y="25"/>
                    <a:pt x="0" y="0"/>
                  </a:cubicBezTo>
                  <a:cubicBezTo>
                    <a:pt x="0" y="187"/>
                    <a:pt x="0" y="187"/>
                    <a:pt x="0" y="187"/>
                  </a:cubicBezTo>
                  <a:cubicBezTo>
                    <a:pt x="86" y="209"/>
                    <a:pt x="166" y="245"/>
                    <a:pt x="237" y="294"/>
                  </a:cubicBezTo>
                  <a:cubicBezTo>
                    <a:pt x="353" y="376"/>
                    <a:pt x="440" y="497"/>
                    <a:pt x="469" y="653"/>
                  </a:cubicBezTo>
                  <a:close/>
                </a:path>
              </a:pathLst>
            </a:custGeom>
            <a:solidFill>
              <a:srgbClr val="F3BD20"/>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30" name="Freeform 984"/>
            <p:cNvSpPr/>
            <p:nvPr/>
          </p:nvSpPr>
          <p:spPr bwMode="auto">
            <a:xfrm>
              <a:off x="726168" y="1147712"/>
              <a:ext cx="228600" cy="152400"/>
            </a:xfrm>
            <a:custGeom>
              <a:avLst/>
              <a:gdLst>
                <a:gd name="T0" fmla="*/ 113 w 120"/>
                <a:gd name="T1" fmla="*/ 28 h 80"/>
                <a:gd name="T2" fmla="*/ 7 w 120"/>
                <a:gd name="T3" fmla="*/ 49 h 80"/>
                <a:gd name="T4" fmla="*/ 113 w 120"/>
                <a:gd name="T5" fmla="*/ 28 h 80"/>
              </a:gdLst>
              <a:ahLst/>
              <a:cxnLst>
                <a:cxn ang="0">
                  <a:pos x="T0" y="T1"/>
                </a:cxn>
                <a:cxn ang="0">
                  <a:pos x="T2" y="T3"/>
                </a:cxn>
                <a:cxn ang="0">
                  <a:pos x="T4" y="T5"/>
                </a:cxn>
              </a:cxnLst>
              <a:rect l="0" t="0" r="r" b="b"/>
              <a:pathLst>
                <a:path w="120" h="80">
                  <a:moveTo>
                    <a:pt x="113" y="28"/>
                  </a:moveTo>
                  <a:cubicBezTo>
                    <a:pt x="105" y="0"/>
                    <a:pt x="0" y="22"/>
                    <a:pt x="7" y="49"/>
                  </a:cubicBezTo>
                  <a:cubicBezTo>
                    <a:pt x="16" y="80"/>
                    <a:pt x="120" y="54"/>
                    <a:pt x="113" y="28"/>
                  </a:cubicBezTo>
                  <a:close/>
                </a:path>
              </a:pathLst>
            </a:custGeom>
            <a:solidFill>
              <a:srgbClr val="F086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1" name="Freeform 985"/>
            <p:cNvSpPr/>
            <p:nvPr/>
          </p:nvSpPr>
          <p:spPr bwMode="auto">
            <a:xfrm>
              <a:off x="294368" y="239662"/>
              <a:ext cx="639763" cy="766763"/>
            </a:xfrm>
            <a:custGeom>
              <a:avLst/>
              <a:gdLst>
                <a:gd name="T0" fmla="*/ 307 w 336"/>
                <a:gd name="T1" fmla="*/ 392 h 403"/>
                <a:gd name="T2" fmla="*/ 325 w 336"/>
                <a:gd name="T3" fmla="*/ 400 h 403"/>
                <a:gd name="T4" fmla="*/ 333 w 336"/>
                <a:gd name="T5" fmla="*/ 383 h 403"/>
                <a:gd name="T6" fmla="*/ 212 w 336"/>
                <a:gd name="T7" fmla="*/ 171 h 403"/>
                <a:gd name="T8" fmla="*/ 23 w 336"/>
                <a:gd name="T9" fmla="*/ 5 h 403"/>
                <a:gd name="T10" fmla="*/ 4 w 336"/>
                <a:gd name="T11" fmla="*/ 9 h 403"/>
                <a:gd name="T12" fmla="*/ 8 w 336"/>
                <a:gd name="T13" fmla="*/ 28 h 403"/>
                <a:gd name="T14" fmla="*/ 190 w 336"/>
                <a:gd name="T15" fmla="*/ 189 h 403"/>
                <a:gd name="T16" fmla="*/ 307 w 336"/>
                <a:gd name="T17" fmla="*/ 392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403">
                  <a:moveTo>
                    <a:pt x="307" y="392"/>
                  </a:moveTo>
                  <a:cubicBezTo>
                    <a:pt x="310" y="399"/>
                    <a:pt x="318" y="403"/>
                    <a:pt x="325" y="400"/>
                  </a:cubicBezTo>
                  <a:cubicBezTo>
                    <a:pt x="332" y="398"/>
                    <a:pt x="336" y="390"/>
                    <a:pt x="333" y="383"/>
                  </a:cubicBezTo>
                  <a:cubicBezTo>
                    <a:pt x="304" y="304"/>
                    <a:pt x="263" y="234"/>
                    <a:pt x="212" y="171"/>
                  </a:cubicBezTo>
                  <a:cubicBezTo>
                    <a:pt x="160" y="108"/>
                    <a:pt x="97" y="53"/>
                    <a:pt x="23" y="5"/>
                  </a:cubicBezTo>
                  <a:cubicBezTo>
                    <a:pt x="17" y="0"/>
                    <a:pt x="9" y="2"/>
                    <a:pt x="4" y="9"/>
                  </a:cubicBezTo>
                  <a:cubicBezTo>
                    <a:pt x="0" y="15"/>
                    <a:pt x="2" y="23"/>
                    <a:pt x="8" y="28"/>
                  </a:cubicBezTo>
                  <a:cubicBezTo>
                    <a:pt x="80" y="74"/>
                    <a:pt x="140" y="128"/>
                    <a:pt x="190" y="189"/>
                  </a:cubicBezTo>
                  <a:cubicBezTo>
                    <a:pt x="240" y="249"/>
                    <a:pt x="279" y="317"/>
                    <a:pt x="307" y="39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2" name="Freeform 986"/>
            <p:cNvSpPr/>
            <p:nvPr/>
          </p:nvSpPr>
          <p:spPr bwMode="auto">
            <a:xfrm>
              <a:off x="899206" y="1019125"/>
              <a:ext cx="57150" cy="57150"/>
            </a:xfrm>
            <a:custGeom>
              <a:avLst/>
              <a:gdLst>
                <a:gd name="T0" fmla="*/ 19 w 30"/>
                <a:gd name="T1" fmla="*/ 2 h 30"/>
                <a:gd name="T2" fmla="*/ 2 w 30"/>
                <a:gd name="T3" fmla="*/ 11 h 30"/>
                <a:gd name="T4" fmla="*/ 12 w 30"/>
                <a:gd name="T5" fmla="*/ 28 h 30"/>
                <a:gd name="T6" fmla="*/ 28 w 30"/>
                <a:gd name="T7" fmla="*/ 19 h 30"/>
                <a:gd name="T8" fmla="*/ 19 w 30"/>
                <a:gd name="T9" fmla="*/ 2 h 30"/>
              </a:gdLst>
              <a:ahLst/>
              <a:cxnLst>
                <a:cxn ang="0">
                  <a:pos x="T0" y="T1"/>
                </a:cxn>
                <a:cxn ang="0">
                  <a:pos x="T2" y="T3"/>
                </a:cxn>
                <a:cxn ang="0">
                  <a:pos x="T4" y="T5"/>
                </a:cxn>
                <a:cxn ang="0">
                  <a:pos x="T6" y="T7"/>
                </a:cxn>
                <a:cxn ang="0">
                  <a:pos x="T8" y="T9"/>
                </a:cxn>
              </a:cxnLst>
              <a:rect l="0" t="0" r="r" b="b"/>
              <a:pathLst>
                <a:path w="30" h="30">
                  <a:moveTo>
                    <a:pt x="19" y="2"/>
                  </a:moveTo>
                  <a:cubicBezTo>
                    <a:pt x="11" y="0"/>
                    <a:pt x="4" y="4"/>
                    <a:pt x="2" y="11"/>
                  </a:cubicBezTo>
                  <a:cubicBezTo>
                    <a:pt x="0" y="19"/>
                    <a:pt x="4" y="26"/>
                    <a:pt x="12" y="28"/>
                  </a:cubicBezTo>
                  <a:cubicBezTo>
                    <a:pt x="19" y="30"/>
                    <a:pt x="26" y="26"/>
                    <a:pt x="28" y="19"/>
                  </a:cubicBezTo>
                  <a:cubicBezTo>
                    <a:pt x="30" y="11"/>
                    <a:pt x="26" y="4"/>
                    <a:pt x="19"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grpSp>
      <p:grpSp>
        <p:nvGrpSpPr>
          <p:cNvPr id="44" name="组合 43"/>
          <p:cNvGrpSpPr/>
          <p:nvPr/>
        </p:nvGrpSpPr>
        <p:grpSpPr>
          <a:xfrm>
            <a:off x="9913937" y="4092321"/>
            <a:ext cx="2278063" cy="2767013"/>
            <a:chOff x="9923463" y="823659"/>
            <a:chExt cx="2278063" cy="2767013"/>
          </a:xfrm>
        </p:grpSpPr>
        <p:sp>
          <p:nvSpPr>
            <p:cNvPr id="45" name="Freeform 963"/>
            <p:cNvSpPr/>
            <p:nvPr userDrawn="1"/>
          </p:nvSpPr>
          <p:spPr bwMode="auto">
            <a:xfrm rot="5400000">
              <a:off x="9678988" y="1068134"/>
              <a:ext cx="2767013" cy="2278063"/>
            </a:xfrm>
            <a:custGeom>
              <a:avLst/>
              <a:gdLst>
                <a:gd name="T0" fmla="*/ 1453 w 1453"/>
                <a:gd name="T1" fmla="*/ 767 h 1197"/>
                <a:gd name="T2" fmla="*/ 809 w 1453"/>
                <a:gd name="T3" fmla="*/ 1139 h 1197"/>
                <a:gd name="T4" fmla="*/ 520 w 1453"/>
                <a:gd name="T5" fmla="*/ 1061 h 1197"/>
                <a:gd name="T6" fmla="*/ 45 w 1453"/>
                <a:gd name="T7" fmla="*/ 240 h 1197"/>
                <a:gd name="T8" fmla="*/ 65 w 1453"/>
                <a:gd name="T9" fmla="*/ 0 h 1197"/>
                <a:gd name="T10" fmla="*/ 1453 w 1453"/>
                <a:gd name="T11" fmla="*/ 0 h 1197"/>
                <a:gd name="T12" fmla="*/ 1453 w 1453"/>
                <a:gd name="T13" fmla="*/ 767 h 1197"/>
              </a:gdLst>
              <a:ahLst/>
              <a:cxnLst>
                <a:cxn ang="0">
                  <a:pos x="T0" y="T1"/>
                </a:cxn>
                <a:cxn ang="0">
                  <a:pos x="T2" y="T3"/>
                </a:cxn>
                <a:cxn ang="0">
                  <a:pos x="T4" y="T5"/>
                </a:cxn>
                <a:cxn ang="0">
                  <a:pos x="T6" y="T7"/>
                </a:cxn>
                <a:cxn ang="0">
                  <a:pos x="T8" y="T9"/>
                </a:cxn>
                <a:cxn ang="0">
                  <a:pos x="T10" y="T11"/>
                </a:cxn>
                <a:cxn ang="0">
                  <a:pos x="T12" y="T13"/>
                </a:cxn>
              </a:cxnLst>
              <a:rect l="0" t="0" r="r" b="b"/>
              <a:pathLst>
                <a:path w="1453" h="1197">
                  <a:moveTo>
                    <a:pt x="1453" y="767"/>
                  </a:moveTo>
                  <a:cubicBezTo>
                    <a:pt x="809" y="1139"/>
                    <a:pt x="809" y="1139"/>
                    <a:pt x="809" y="1139"/>
                  </a:cubicBezTo>
                  <a:cubicBezTo>
                    <a:pt x="708" y="1197"/>
                    <a:pt x="578" y="1162"/>
                    <a:pt x="520" y="1061"/>
                  </a:cubicBezTo>
                  <a:cubicBezTo>
                    <a:pt x="45" y="240"/>
                    <a:pt x="45" y="240"/>
                    <a:pt x="45" y="240"/>
                  </a:cubicBezTo>
                  <a:cubicBezTo>
                    <a:pt x="0" y="161"/>
                    <a:pt x="11" y="66"/>
                    <a:pt x="65" y="0"/>
                  </a:cubicBezTo>
                  <a:cubicBezTo>
                    <a:pt x="1453" y="0"/>
                    <a:pt x="1453" y="0"/>
                    <a:pt x="1453" y="0"/>
                  </a:cubicBezTo>
                  <a:lnTo>
                    <a:pt x="1453" y="767"/>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6" name="Freeform 967"/>
            <p:cNvSpPr/>
            <p:nvPr userDrawn="1"/>
          </p:nvSpPr>
          <p:spPr bwMode="auto">
            <a:xfrm>
              <a:off x="11557453" y="1935163"/>
              <a:ext cx="638175" cy="1654175"/>
            </a:xfrm>
            <a:custGeom>
              <a:avLst/>
              <a:gdLst>
                <a:gd name="T0" fmla="*/ 335 w 335"/>
                <a:gd name="T1" fmla="*/ 869 h 869"/>
                <a:gd name="T2" fmla="*/ 0 w 335"/>
                <a:gd name="T3" fmla="*/ 434 h 869"/>
                <a:gd name="T4" fmla="*/ 335 w 335"/>
                <a:gd name="T5" fmla="*/ 0 h 869"/>
                <a:gd name="T6" fmla="*/ 335 w 335"/>
                <a:gd name="T7" fmla="*/ 231 h 869"/>
                <a:gd name="T8" fmla="*/ 216 w 335"/>
                <a:gd name="T9" fmla="*/ 434 h 869"/>
                <a:gd name="T10" fmla="*/ 335 w 335"/>
                <a:gd name="T11" fmla="*/ 637 h 869"/>
                <a:gd name="T12" fmla="*/ 335 w 335"/>
                <a:gd name="T13" fmla="*/ 869 h 869"/>
              </a:gdLst>
              <a:ahLst/>
              <a:cxnLst>
                <a:cxn ang="0">
                  <a:pos x="T0" y="T1"/>
                </a:cxn>
                <a:cxn ang="0">
                  <a:pos x="T2" y="T3"/>
                </a:cxn>
                <a:cxn ang="0">
                  <a:pos x="T4" y="T5"/>
                </a:cxn>
                <a:cxn ang="0">
                  <a:pos x="T6" y="T7"/>
                </a:cxn>
                <a:cxn ang="0">
                  <a:pos x="T8" y="T9"/>
                </a:cxn>
                <a:cxn ang="0">
                  <a:pos x="T10" y="T11"/>
                </a:cxn>
                <a:cxn ang="0">
                  <a:pos x="T12" y="T13"/>
                </a:cxn>
              </a:cxnLst>
              <a:rect l="0" t="0" r="r" b="b"/>
              <a:pathLst>
                <a:path w="335" h="869">
                  <a:moveTo>
                    <a:pt x="335" y="869"/>
                  </a:moveTo>
                  <a:cubicBezTo>
                    <a:pt x="142" y="818"/>
                    <a:pt x="0" y="643"/>
                    <a:pt x="0" y="434"/>
                  </a:cubicBezTo>
                  <a:cubicBezTo>
                    <a:pt x="0" y="226"/>
                    <a:pt x="142" y="51"/>
                    <a:pt x="335" y="0"/>
                  </a:cubicBezTo>
                  <a:cubicBezTo>
                    <a:pt x="335" y="231"/>
                    <a:pt x="335" y="231"/>
                    <a:pt x="335" y="231"/>
                  </a:cubicBezTo>
                  <a:cubicBezTo>
                    <a:pt x="264" y="271"/>
                    <a:pt x="216" y="347"/>
                    <a:pt x="216" y="434"/>
                  </a:cubicBezTo>
                  <a:cubicBezTo>
                    <a:pt x="216" y="521"/>
                    <a:pt x="264" y="597"/>
                    <a:pt x="335" y="637"/>
                  </a:cubicBezTo>
                  <a:lnTo>
                    <a:pt x="335" y="869"/>
                  </a:lnTo>
                  <a:close/>
                </a:path>
              </a:pathLst>
            </a:custGeom>
            <a:solidFill>
              <a:srgbClr val="EC94A1"/>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7" name="Freeform 970"/>
            <p:cNvSpPr>
              <a:spLocks noEditPoints="1"/>
            </p:cNvSpPr>
            <p:nvPr userDrawn="1"/>
          </p:nvSpPr>
          <p:spPr bwMode="auto">
            <a:xfrm>
              <a:off x="11380788" y="1346200"/>
              <a:ext cx="785813" cy="995363"/>
            </a:xfrm>
            <a:custGeom>
              <a:avLst/>
              <a:gdLst>
                <a:gd name="T0" fmla="*/ 187 w 413"/>
                <a:gd name="T1" fmla="*/ 512 h 523"/>
                <a:gd name="T2" fmla="*/ 77 w 413"/>
                <a:gd name="T3" fmla="*/ 446 h 523"/>
                <a:gd name="T4" fmla="*/ 11 w 413"/>
                <a:gd name="T5" fmla="*/ 336 h 523"/>
                <a:gd name="T6" fmla="*/ 187 w 413"/>
                <a:gd name="T7" fmla="*/ 512 h 523"/>
                <a:gd name="T8" fmla="*/ 312 w 413"/>
                <a:gd name="T9" fmla="*/ 518 h 523"/>
                <a:gd name="T10" fmla="*/ 257 w 413"/>
                <a:gd name="T11" fmla="*/ 523 h 523"/>
                <a:gd name="T12" fmla="*/ 0 w 413"/>
                <a:gd name="T13" fmla="*/ 266 h 523"/>
                <a:gd name="T14" fmla="*/ 5 w 413"/>
                <a:gd name="T15" fmla="*/ 212 h 523"/>
                <a:gd name="T16" fmla="*/ 312 w 413"/>
                <a:gd name="T17" fmla="*/ 518 h 523"/>
                <a:gd name="T18" fmla="*/ 397 w 413"/>
                <a:gd name="T19" fmla="*/ 485 h 523"/>
                <a:gd name="T20" fmla="*/ 358 w 413"/>
                <a:gd name="T21" fmla="*/ 505 h 523"/>
                <a:gd name="T22" fmla="*/ 18 w 413"/>
                <a:gd name="T23" fmla="*/ 166 h 523"/>
                <a:gd name="T24" fmla="*/ 38 w 413"/>
                <a:gd name="T25" fmla="*/ 126 h 523"/>
                <a:gd name="T26" fmla="*/ 397 w 413"/>
                <a:gd name="T27" fmla="*/ 485 h 523"/>
                <a:gd name="T28" fmla="*/ 413 w 413"/>
                <a:gd name="T29" fmla="*/ 382 h 523"/>
                <a:gd name="T30" fmla="*/ 413 w 413"/>
                <a:gd name="T31" fmla="*/ 442 h 523"/>
                <a:gd name="T32" fmla="*/ 63 w 413"/>
                <a:gd name="T33" fmla="*/ 92 h 523"/>
                <a:gd name="T34" fmla="*/ 77 w 413"/>
                <a:gd name="T35" fmla="*/ 76 h 523"/>
                <a:gd name="T36" fmla="*/ 92 w 413"/>
                <a:gd name="T37" fmla="*/ 62 h 523"/>
                <a:gd name="T38" fmla="*/ 413 w 413"/>
                <a:gd name="T39" fmla="*/ 382 h 523"/>
                <a:gd name="T40" fmla="*/ 413 w 413"/>
                <a:gd name="T41" fmla="*/ 264 h 523"/>
                <a:gd name="T42" fmla="*/ 413 w 413"/>
                <a:gd name="T43" fmla="*/ 323 h 523"/>
                <a:gd name="T44" fmla="*/ 127 w 413"/>
                <a:gd name="T45" fmla="*/ 37 h 523"/>
                <a:gd name="T46" fmla="*/ 166 w 413"/>
                <a:gd name="T47" fmla="*/ 18 h 523"/>
                <a:gd name="T48" fmla="*/ 413 w 413"/>
                <a:gd name="T49" fmla="*/ 264 h 523"/>
                <a:gd name="T50" fmla="*/ 413 w 413"/>
                <a:gd name="T51" fmla="*/ 146 h 523"/>
                <a:gd name="T52" fmla="*/ 413 w 413"/>
                <a:gd name="T53" fmla="*/ 205 h 523"/>
                <a:gd name="T54" fmla="*/ 212 w 413"/>
                <a:gd name="T55" fmla="*/ 5 h 523"/>
                <a:gd name="T56" fmla="*/ 267 w 413"/>
                <a:gd name="T57" fmla="*/ 0 h 523"/>
                <a:gd name="T58" fmla="*/ 413 w 413"/>
                <a:gd name="T59" fmla="*/ 146 h 523"/>
                <a:gd name="T60" fmla="*/ 413 w 413"/>
                <a:gd name="T61" fmla="*/ 87 h 523"/>
                <a:gd name="T62" fmla="*/ 337 w 413"/>
                <a:gd name="T63" fmla="*/ 11 h 523"/>
                <a:gd name="T64" fmla="*/ 413 w 413"/>
                <a:gd name="T65" fmla="*/ 48 h 523"/>
                <a:gd name="T66" fmla="*/ 413 w 413"/>
                <a:gd name="T67" fmla="*/ 8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3" h="523">
                  <a:moveTo>
                    <a:pt x="187" y="512"/>
                  </a:moveTo>
                  <a:cubicBezTo>
                    <a:pt x="147" y="500"/>
                    <a:pt x="109" y="478"/>
                    <a:pt x="77" y="446"/>
                  </a:cubicBezTo>
                  <a:cubicBezTo>
                    <a:pt x="45" y="415"/>
                    <a:pt x="23" y="377"/>
                    <a:pt x="11" y="336"/>
                  </a:cubicBezTo>
                  <a:lnTo>
                    <a:pt x="187" y="512"/>
                  </a:lnTo>
                  <a:close/>
                  <a:moveTo>
                    <a:pt x="312" y="518"/>
                  </a:moveTo>
                  <a:cubicBezTo>
                    <a:pt x="294" y="522"/>
                    <a:pt x="275" y="523"/>
                    <a:pt x="257" y="523"/>
                  </a:cubicBezTo>
                  <a:cubicBezTo>
                    <a:pt x="0" y="266"/>
                    <a:pt x="0" y="266"/>
                    <a:pt x="0" y="266"/>
                  </a:cubicBezTo>
                  <a:cubicBezTo>
                    <a:pt x="0" y="248"/>
                    <a:pt x="2" y="230"/>
                    <a:pt x="5" y="212"/>
                  </a:cubicBezTo>
                  <a:lnTo>
                    <a:pt x="312" y="518"/>
                  </a:lnTo>
                  <a:close/>
                  <a:moveTo>
                    <a:pt x="397" y="485"/>
                  </a:moveTo>
                  <a:cubicBezTo>
                    <a:pt x="384" y="493"/>
                    <a:pt x="371" y="500"/>
                    <a:pt x="358" y="505"/>
                  </a:cubicBezTo>
                  <a:cubicBezTo>
                    <a:pt x="18" y="166"/>
                    <a:pt x="18" y="166"/>
                    <a:pt x="18" y="166"/>
                  </a:cubicBezTo>
                  <a:cubicBezTo>
                    <a:pt x="24" y="152"/>
                    <a:pt x="30" y="139"/>
                    <a:pt x="38" y="126"/>
                  </a:cubicBezTo>
                  <a:lnTo>
                    <a:pt x="397" y="485"/>
                  </a:lnTo>
                  <a:close/>
                  <a:moveTo>
                    <a:pt x="413" y="382"/>
                  </a:moveTo>
                  <a:cubicBezTo>
                    <a:pt x="413" y="442"/>
                    <a:pt x="413" y="442"/>
                    <a:pt x="413" y="442"/>
                  </a:cubicBezTo>
                  <a:cubicBezTo>
                    <a:pt x="63" y="92"/>
                    <a:pt x="63" y="92"/>
                    <a:pt x="63" y="92"/>
                  </a:cubicBezTo>
                  <a:cubicBezTo>
                    <a:pt x="67" y="87"/>
                    <a:pt x="72" y="81"/>
                    <a:pt x="77" y="76"/>
                  </a:cubicBezTo>
                  <a:cubicBezTo>
                    <a:pt x="82" y="71"/>
                    <a:pt x="87" y="67"/>
                    <a:pt x="92" y="62"/>
                  </a:cubicBezTo>
                  <a:lnTo>
                    <a:pt x="413" y="382"/>
                  </a:lnTo>
                  <a:close/>
                  <a:moveTo>
                    <a:pt x="413" y="264"/>
                  </a:moveTo>
                  <a:cubicBezTo>
                    <a:pt x="413" y="323"/>
                    <a:pt x="413" y="323"/>
                    <a:pt x="413" y="323"/>
                  </a:cubicBezTo>
                  <a:cubicBezTo>
                    <a:pt x="127" y="37"/>
                    <a:pt x="127" y="37"/>
                    <a:pt x="127" y="37"/>
                  </a:cubicBezTo>
                  <a:cubicBezTo>
                    <a:pt x="139" y="30"/>
                    <a:pt x="153" y="23"/>
                    <a:pt x="166" y="18"/>
                  </a:cubicBezTo>
                  <a:lnTo>
                    <a:pt x="413" y="264"/>
                  </a:lnTo>
                  <a:close/>
                  <a:moveTo>
                    <a:pt x="413" y="146"/>
                  </a:moveTo>
                  <a:cubicBezTo>
                    <a:pt x="413" y="205"/>
                    <a:pt x="413" y="205"/>
                    <a:pt x="413" y="205"/>
                  </a:cubicBezTo>
                  <a:cubicBezTo>
                    <a:pt x="212" y="5"/>
                    <a:pt x="212" y="5"/>
                    <a:pt x="212" y="5"/>
                  </a:cubicBezTo>
                  <a:cubicBezTo>
                    <a:pt x="230" y="1"/>
                    <a:pt x="249" y="0"/>
                    <a:pt x="267" y="0"/>
                  </a:cubicBezTo>
                  <a:lnTo>
                    <a:pt x="413" y="146"/>
                  </a:lnTo>
                  <a:close/>
                  <a:moveTo>
                    <a:pt x="413" y="87"/>
                  </a:moveTo>
                  <a:cubicBezTo>
                    <a:pt x="337" y="11"/>
                    <a:pt x="337" y="11"/>
                    <a:pt x="337" y="11"/>
                  </a:cubicBezTo>
                  <a:cubicBezTo>
                    <a:pt x="363" y="19"/>
                    <a:pt x="389" y="31"/>
                    <a:pt x="413" y="48"/>
                  </a:cubicBezTo>
                  <a:lnTo>
                    <a:pt x="413" y="87"/>
                  </a:lnTo>
                  <a:close/>
                </a:path>
              </a:pathLst>
            </a:custGeom>
            <a:solidFill>
              <a:srgbClr val="E94E27">
                <a:lumMod val="40000"/>
                <a:lumOff val="6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8" name="Oval 973"/>
            <p:cNvSpPr>
              <a:spLocks noChangeArrowheads="1"/>
            </p:cNvSpPr>
            <p:nvPr userDrawn="1"/>
          </p:nvSpPr>
          <p:spPr bwMode="auto">
            <a:xfrm>
              <a:off x="11699875" y="3286125"/>
              <a:ext cx="158750" cy="160338"/>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9" name="Oval 978"/>
            <p:cNvSpPr>
              <a:spLocks noChangeArrowheads="1"/>
            </p:cNvSpPr>
            <p:nvPr userDrawn="1"/>
          </p:nvSpPr>
          <p:spPr bwMode="auto">
            <a:xfrm>
              <a:off x="10104438" y="1590675"/>
              <a:ext cx="157163"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54" name="Freeform 996"/>
            <p:cNvSpPr/>
            <p:nvPr userDrawn="1"/>
          </p:nvSpPr>
          <p:spPr bwMode="auto">
            <a:xfrm>
              <a:off x="10509250" y="942975"/>
              <a:ext cx="58738" cy="57150"/>
            </a:xfrm>
            <a:custGeom>
              <a:avLst/>
              <a:gdLst>
                <a:gd name="T0" fmla="*/ 12 w 31"/>
                <a:gd name="T1" fmla="*/ 2 h 30"/>
                <a:gd name="T2" fmla="*/ 29 w 31"/>
                <a:gd name="T3" fmla="*/ 12 h 30"/>
                <a:gd name="T4" fmla="*/ 19 w 31"/>
                <a:gd name="T5" fmla="*/ 28 h 30"/>
                <a:gd name="T6" fmla="*/ 2 w 31"/>
                <a:gd name="T7" fmla="*/ 19 h 30"/>
                <a:gd name="T8" fmla="*/ 12 w 31"/>
                <a:gd name="T9" fmla="*/ 2 h 30"/>
              </a:gdLst>
              <a:ahLst/>
              <a:cxnLst>
                <a:cxn ang="0">
                  <a:pos x="T0" y="T1"/>
                </a:cxn>
                <a:cxn ang="0">
                  <a:pos x="T2" y="T3"/>
                </a:cxn>
                <a:cxn ang="0">
                  <a:pos x="T4" y="T5"/>
                </a:cxn>
                <a:cxn ang="0">
                  <a:pos x="T6" y="T7"/>
                </a:cxn>
                <a:cxn ang="0">
                  <a:pos x="T8" y="T9"/>
                </a:cxn>
              </a:cxnLst>
              <a:rect l="0" t="0" r="r" b="b"/>
              <a:pathLst>
                <a:path w="31" h="30">
                  <a:moveTo>
                    <a:pt x="12" y="2"/>
                  </a:moveTo>
                  <a:cubicBezTo>
                    <a:pt x="19" y="0"/>
                    <a:pt x="27" y="4"/>
                    <a:pt x="29" y="12"/>
                  </a:cubicBezTo>
                  <a:cubicBezTo>
                    <a:pt x="31" y="19"/>
                    <a:pt x="26" y="27"/>
                    <a:pt x="19" y="28"/>
                  </a:cubicBezTo>
                  <a:cubicBezTo>
                    <a:pt x="12" y="30"/>
                    <a:pt x="4" y="26"/>
                    <a:pt x="2" y="19"/>
                  </a:cubicBezTo>
                  <a:cubicBezTo>
                    <a:pt x="0" y="11"/>
                    <a:pt x="4" y="4"/>
                    <a:pt x="12"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grpSp>
      <p:sp>
        <p:nvSpPr>
          <p:cNvPr id="57" name="job-search-in-newspapers_53011"/>
          <p:cNvSpPr>
            <a:spLocks noChangeAspect="1"/>
          </p:cNvSpPr>
          <p:nvPr/>
        </p:nvSpPr>
        <p:spPr bwMode="auto">
          <a:xfrm>
            <a:off x="1897503" y="3480321"/>
            <a:ext cx="815094" cy="662680"/>
          </a:xfrm>
          <a:custGeom>
            <a:avLst/>
            <a:gdLst>
              <a:gd name="connsiteX0" fmla="*/ 159861 w 608782"/>
              <a:gd name="connsiteY0" fmla="*/ 244607 h 494946"/>
              <a:gd name="connsiteX1" fmla="*/ 129402 w 608782"/>
              <a:gd name="connsiteY1" fmla="*/ 249879 h 494946"/>
              <a:gd name="connsiteX2" fmla="*/ 69658 w 608782"/>
              <a:gd name="connsiteY2" fmla="*/ 334578 h 494946"/>
              <a:gd name="connsiteX3" fmla="*/ 78312 w 608782"/>
              <a:gd name="connsiteY3" fmla="*/ 373047 h 494946"/>
              <a:gd name="connsiteX4" fmla="*/ 80316 w 608782"/>
              <a:gd name="connsiteY4" fmla="*/ 377001 h 494946"/>
              <a:gd name="connsiteX5" fmla="*/ 81294 w 608782"/>
              <a:gd name="connsiteY5" fmla="*/ 378856 h 494946"/>
              <a:gd name="connsiteX6" fmla="*/ 85108 w 608782"/>
              <a:gd name="connsiteY6" fmla="*/ 384959 h 494946"/>
              <a:gd name="connsiteX7" fmla="*/ 93223 w 608782"/>
              <a:gd name="connsiteY7" fmla="*/ 395259 h 494946"/>
              <a:gd name="connsiteX8" fmla="*/ 159812 w 608782"/>
              <a:gd name="connsiteY8" fmla="*/ 424599 h 494946"/>
              <a:gd name="connsiteX9" fmla="*/ 225765 w 608782"/>
              <a:gd name="connsiteY9" fmla="*/ 395894 h 494946"/>
              <a:gd name="connsiteX10" fmla="*/ 232561 w 608782"/>
              <a:gd name="connsiteY10" fmla="*/ 387741 h 494946"/>
              <a:gd name="connsiteX11" fmla="*/ 237890 w 608782"/>
              <a:gd name="connsiteY11" fmla="*/ 379638 h 494946"/>
              <a:gd name="connsiteX12" fmla="*/ 238232 w 608782"/>
              <a:gd name="connsiteY12" fmla="*/ 379052 h 494946"/>
              <a:gd name="connsiteX13" fmla="*/ 250015 w 608782"/>
              <a:gd name="connsiteY13" fmla="*/ 334627 h 494946"/>
              <a:gd name="connsiteX14" fmla="*/ 245126 w 608782"/>
              <a:gd name="connsiteY14" fmla="*/ 305336 h 494946"/>
              <a:gd name="connsiteX15" fmla="*/ 225325 w 608782"/>
              <a:gd name="connsiteY15" fmla="*/ 272823 h 494946"/>
              <a:gd name="connsiteX16" fmla="*/ 159861 w 608782"/>
              <a:gd name="connsiteY16" fmla="*/ 244607 h 494946"/>
              <a:gd name="connsiteX17" fmla="*/ 159812 w 608782"/>
              <a:gd name="connsiteY17" fmla="*/ 206333 h 494946"/>
              <a:gd name="connsiteX18" fmla="*/ 235543 w 608782"/>
              <a:gd name="connsiteY18" fmla="*/ 231084 h 494946"/>
              <a:gd name="connsiteX19" fmla="*/ 272358 w 608782"/>
              <a:gd name="connsiteY19" fmla="*/ 272823 h 494946"/>
              <a:gd name="connsiteX20" fmla="*/ 284972 w 608782"/>
              <a:gd name="connsiteY20" fmla="*/ 305336 h 494946"/>
              <a:gd name="connsiteX21" fmla="*/ 288345 w 608782"/>
              <a:gd name="connsiteY21" fmla="*/ 334627 h 494946"/>
              <a:gd name="connsiteX22" fmla="*/ 280376 w 608782"/>
              <a:gd name="connsiteY22" fmla="*/ 379101 h 494946"/>
              <a:gd name="connsiteX23" fmla="*/ 280180 w 608782"/>
              <a:gd name="connsiteY23" fmla="*/ 379540 h 494946"/>
              <a:gd name="connsiteX24" fmla="*/ 276807 w 608782"/>
              <a:gd name="connsiteY24" fmla="*/ 387693 h 494946"/>
              <a:gd name="connsiteX25" fmla="*/ 272700 w 608782"/>
              <a:gd name="connsiteY25" fmla="*/ 395845 h 494946"/>
              <a:gd name="connsiteX26" fmla="*/ 159812 w 608782"/>
              <a:gd name="connsiteY26" fmla="*/ 462873 h 494946"/>
              <a:gd name="connsiteX27" fmla="*/ 87846 w 608782"/>
              <a:gd name="connsiteY27" fmla="*/ 440807 h 494946"/>
              <a:gd name="connsiteX28" fmla="*/ 86379 w 608782"/>
              <a:gd name="connsiteY28" fmla="*/ 442418 h 494946"/>
              <a:gd name="connsiteX29" fmla="*/ 82174 w 608782"/>
              <a:gd name="connsiteY29" fmla="*/ 446811 h 494946"/>
              <a:gd name="connsiteX30" fmla="*/ 76356 w 608782"/>
              <a:gd name="connsiteY30" fmla="*/ 452670 h 494946"/>
              <a:gd name="connsiteX31" fmla="*/ 41889 w 608782"/>
              <a:gd name="connsiteY31" fmla="*/ 487672 h 494946"/>
              <a:gd name="connsiteX32" fmla="*/ 24484 w 608782"/>
              <a:gd name="connsiteY32" fmla="*/ 494946 h 494946"/>
              <a:gd name="connsiteX33" fmla="*/ 7323 w 608782"/>
              <a:gd name="connsiteY33" fmla="*/ 488063 h 494946"/>
              <a:gd name="connsiteX34" fmla="*/ 6981 w 608782"/>
              <a:gd name="connsiteY34" fmla="*/ 453548 h 494946"/>
              <a:gd name="connsiteX35" fmla="*/ 41742 w 608782"/>
              <a:gd name="connsiteY35" fmla="*/ 418302 h 494946"/>
              <a:gd name="connsiteX36" fmla="*/ 47560 w 608782"/>
              <a:gd name="connsiteY36" fmla="*/ 412346 h 494946"/>
              <a:gd name="connsiteX37" fmla="*/ 51520 w 608782"/>
              <a:gd name="connsiteY37" fmla="*/ 408343 h 494946"/>
              <a:gd name="connsiteX38" fmla="*/ 53427 w 608782"/>
              <a:gd name="connsiteY38" fmla="*/ 406585 h 494946"/>
              <a:gd name="connsiteX39" fmla="*/ 31328 w 608782"/>
              <a:gd name="connsiteY39" fmla="*/ 334725 h 494946"/>
              <a:gd name="connsiteX40" fmla="*/ 35826 w 608782"/>
              <a:gd name="connsiteY40" fmla="*/ 301040 h 494946"/>
              <a:gd name="connsiteX41" fmla="*/ 43942 w 608782"/>
              <a:gd name="connsiteY41" fmla="*/ 279267 h 494946"/>
              <a:gd name="connsiteX42" fmla="*/ 52107 w 608782"/>
              <a:gd name="connsiteY42" fmla="*/ 264817 h 494946"/>
              <a:gd name="connsiteX43" fmla="*/ 102024 w 608782"/>
              <a:gd name="connsiteY43" fmla="*/ 220100 h 494946"/>
              <a:gd name="connsiteX44" fmla="*/ 129353 w 608782"/>
              <a:gd name="connsiteY44" fmla="*/ 209994 h 494946"/>
              <a:gd name="connsiteX45" fmla="*/ 159812 w 608782"/>
              <a:gd name="connsiteY45" fmla="*/ 206333 h 494946"/>
              <a:gd name="connsiteX46" fmla="*/ 383497 w 608782"/>
              <a:gd name="connsiteY46" fmla="*/ 125671 h 494946"/>
              <a:gd name="connsiteX47" fmla="*/ 367169 w 608782"/>
              <a:gd name="connsiteY47" fmla="*/ 141922 h 494946"/>
              <a:gd name="connsiteX48" fmla="*/ 383497 w 608782"/>
              <a:gd name="connsiteY48" fmla="*/ 158223 h 494946"/>
              <a:gd name="connsiteX49" fmla="*/ 440304 w 608782"/>
              <a:gd name="connsiteY49" fmla="*/ 158223 h 494946"/>
              <a:gd name="connsiteX50" fmla="*/ 456632 w 608782"/>
              <a:gd name="connsiteY50" fmla="*/ 141922 h 494946"/>
              <a:gd name="connsiteX51" fmla="*/ 440304 w 608782"/>
              <a:gd name="connsiteY51" fmla="*/ 125671 h 494946"/>
              <a:gd name="connsiteX52" fmla="*/ 286933 w 608782"/>
              <a:gd name="connsiteY52" fmla="*/ 117491 h 494946"/>
              <a:gd name="connsiteX53" fmla="*/ 298174 w 608782"/>
              <a:gd name="connsiteY53" fmla="*/ 117491 h 494946"/>
              <a:gd name="connsiteX54" fmla="*/ 307900 w 608782"/>
              <a:gd name="connsiteY54" fmla="*/ 118470 h 494946"/>
              <a:gd name="connsiteX55" fmla="*/ 310442 w 608782"/>
              <a:gd name="connsiteY55" fmla="*/ 120233 h 494946"/>
              <a:gd name="connsiteX56" fmla="*/ 311419 w 608782"/>
              <a:gd name="connsiteY56" fmla="*/ 123757 h 494946"/>
              <a:gd name="connsiteX57" fmla="*/ 310784 w 608782"/>
              <a:gd name="connsiteY57" fmla="*/ 126989 h 494946"/>
              <a:gd name="connsiteX58" fmla="*/ 309415 w 608782"/>
              <a:gd name="connsiteY58" fmla="*/ 128604 h 494946"/>
              <a:gd name="connsiteX59" fmla="*/ 305798 w 608782"/>
              <a:gd name="connsiteY59" fmla="*/ 129779 h 494946"/>
              <a:gd name="connsiteX60" fmla="*/ 299689 w 608782"/>
              <a:gd name="connsiteY60" fmla="*/ 130122 h 494946"/>
              <a:gd name="connsiteX61" fmla="*/ 286933 w 608782"/>
              <a:gd name="connsiteY61" fmla="*/ 130122 h 494946"/>
              <a:gd name="connsiteX62" fmla="*/ 533912 w 608782"/>
              <a:gd name="connsiteY62" fmla="*/ 105778 h 494946"/>
              <a:gd name="connsiteX63" fmla="*/ 578560 w 608782"/>
              <a:gd name="connsiteY63" fmla="*/ 105778 h 494946"/>
              <a:gd name="connsiteX64" fmla="*/ 608782 w 608782"/>
              <a:gd name="connsiteY64" fmla="*/ 135892 h 494946"/>
              <a:gd name="connsiteX65" fmla="*/ 608782 w 608782"/>
              <a:gd name="connsiteY65" fmla="*/ 319701 h 494946"/>
              <a:gd name="connsiteX66" fmla="*/ 557141 w 608782"/>
              <a:gd name="connsiteY66" fmla="*/ 379149 h 494946"/>
              <a:gd name="connsiteX67" fmla="*/ 533961 w 608782"/>
              <a:gd name="connsiteY67" fmla="*/ 328145 h 494946"/>
              <a:gd name="connsiteX68" fmla="*/ 287004 w 608782"/>
              <a:gd name="connsiteY68" fmla="*/ 82279 h 494946"/>
              <a:gd name="connsiteX69" fmla="*/ 295660 w 608782"/>
              <a:gd name="connsiteY69" fmla="*/ 82279 h 494946"/>
              <a:gd name="connsiteX70" fmla="*/ 305978 w 608782"/>
              <a:gd name="connsiteY70" fmla="*/ 83060 h 494946"/>
              <a:gd name="connsiteX71" fmla="*/ 307298 w 608782"/>
              <a:gd name="connsiteY71" fmla="*/ 83939 h 494946"/>
              <a:gd name="connsiteX72" fmla="*/ 308032 w 608782"/>
              <a:gd name="connsiteY72" fmla="*/ 86966 h 494946"/>
              <a:gd name="connsiteX73" fmla="*/ 307445 w 608782"/>
              <a:gd name="connsiteY73" fmla="*/ 89407 h 494946"/>
              <a:gd name="connsiteX74" fmla="*/ 305196 w 608782"/>
              <a:gd name="connsiteY74" fmla="*/ 90676 h 494946"/>
              <a:gd name="connsiteX75" fmla="*/ 297029 w 608782"/>
              <a:gd name="connsiteY75" fmla="*/ 91311 h 494946"/>
              <a:gd name="connsiteX76" fmla="*/ 287004 w 608782"/>
              <a:gd name="connsiteY76" fmla="*/ 91311 h 494946"/>
              <a:gd name="connsiteX77" fmla="*/ 205035 w 608782"/>
              <a:gd name="connsiteY77" fmla="*/ 80303 h 494946"/>
              <a:gd name="connsiteX78" fmla="*/ 215633 w 608782"/>
              <a:gd name="connsiteY78" fmla="*/ 83234 h 494946"/>
              <a:gd name="connsiteX79" fmla="*/ 222666 w 608782"/>
              <a:gd name="connsiteY79" fmla="*/ 91538 h 494946"/>
              <a:gd name="connsiteX80" fmla="*/ 225401 w 608782"/>
              <a:gd name="connsiteY80" fmla="*/ 105704 h 494946"/>
              <a:gd name="connsiteX81" fmla="*/ 225401 w 608782"/>
              <a:gd name="connsiteY81" fmla="*/ 106143 h 494946"/>
              <a:gd name="connsiteX82" fmla="*/ 219491 w 608782"/>
              <a:gd name="connsiteY82" fmla="*/ 125682 h 494946"/>
              <a:gd name="connsiteX83" fmla="*/ 204839 w 608782"/>
              <a:gd name="connsiteY83" fmla="*/ 131886 h 494946"/>
              <a:gd name="connsiteX84" fmla="*/ 190431 w 608782"/>
              <a:gd name="connsiteY84" fmla="*/ 125682 h 494946"/>
              <a:gd name="connsiteX85" fmla="*/ 184473 w 608782"/>
              <a:gd name="connsiteY85" fmla="*/ 107316 h 494946"/>
              <a:gd name="connsiteX86" fmla="*/ 184473 w 608782"/>
              <a:gd name="connsiteY86" fmla="*/ 105704 h 494946"/>
              <a:gd name="connsiteX87" fmla="*/ 190383 w 608782"/>
              <a:gd name="connsiteY87" fmla="*/ 86165 h 494946"/>
              <a:gd name="connsiteX88" fmla="*/ 205035 w 608782"/>
              <a:gd name="connsiteY88" fmla="*/ 80303 h 494946"/>
              <a:gd name="connsiteX89" fmla="*/ 267635 w 608782"/>
              <a:gd name="connsiteY89" fmla="*/ 56027 h 494946"/>
              <a:gd name="connsiteX90" fmla="*/ 259520 w 608782"/>
              <a:gd name="connsiteY90" fmla="*/ 64177 h 494946"/>
              <a:gd name="connsiteX91" fmla="*/ 259520 w 608782"/>
              <a:gd name="connsiteY91" fmla="*/ 105759 h 494946"/>
              <a:gd name="connsiteX92" fmla="*/ 259471 w 608782"/>
              <a:gd name="connsiteY92" fmla="*/ 105759 h 494946"/>
              <a:gd name="connsiteX93" fmla="*/ 259471 w 608782"/>
              <a:gd name="connsiteY93" fmla="*/ 148072 h 494946"/>
              <a:gd name="connsiteX94" fmla="*/ 267635 w 608782"/>
              <a:gd name="connsiteY94" fmla="*/ 156173 h 494946"/>
              <a:gd name="connsiteX95" fmla="*/ 299656 w 608782"/>
              <a:gd name="connsiteY95" fmla="*/ 156173 h 494946"/>
              <a:gd name="connsiteX96" fmla="*/ 315202 w 608782"/>
              <a:gd name="connsiteY96" fmla="*/ 154563 h 494946"/>
              <a:gd name="connsiteX97" fmla="*/ 327277 w 608782"/>
              <a:gd name="connsiteY97" fmla="*/ 149048 h 494946"/>
              <a:gd name="connsiteX98" fmla="*/ 335881 w 608782"/>
              <a:gd name="connsiteY98" fmla="*/ 138311 h 494946"/>
              <a:gd name="connsiteX99" fmla="*/ 339205 w 608782"/>
              <a:gd name="connsiteY99" fmla="*/ 123767 h 494946"/>
              <a:gd name="connsiteX100" fmla="*/ 333486 w 608782"/>
              <a:gd name="connsiteY100" fmla="*/ 106149 h 494946"/>
              <a:gd name="connsiteX101" fmla="*/ 333241 w 608782"/>
              <a:gd name="connsiteY101" fmla="*/ 105759 h 494946"/>
              <a:gd name="connsiteX102" fmla="*/ 329721 w 608782"/>
              <a:gd name="connsiteY102" fmla="*/ 102049 h 494946"/>
              <a:gd name="connsiteX103" fmla="*/ 331090 w 608782"/>
              <a:gd name="connsiteY103" fmla="*/ 100048 h 494946"/>
              <a:gd name="connsiteX104" fmla="*/ 335197 w 608782"/>
              <a:gd name="connsiteY104" fmla="*/ 85651 h 494946"/>
              <a:gd name="connsiteX105" fmla="*/ 330699 w 608782"/>
              <a:gd name="connsiteY105" fmla="*/ 70278 h 494946"/>
              <a:gd name="connsiteX106" fmla="*/ 317891 w 608782"/>
              <a:gd name="connsiteY106" fmla="*/ 59297 h 494946"/>
              <a:gd name="connsiteX107" fmla="*/ 299216 w 608782"/>
              <a:gd name="connsiteY107" fmla="*/ 56027 h 494946"/>
              <a:gd name="connsiteX108" fmla="*/ 129969 w 608782"/>
              <a:gd name="connsiteY108" fmla="*/ 56027 h 494946"/>
              <a:gd name="connsiteX109" fmla="*/ 121854 w 608782"/>
              <a:gd name="connsiteY109" fmla="*/ 64177 h 494946"/>
              <a:gd name="connsiteX110" fmla="*/ 121854 w 608782"/>
              <a:gd name="connsiteY110" fmla="*/ 122010 h 494946"/>
              <a:gd name="connsiteX111" fmla="*/ 121120 w 608782"/>
              <a:gd name="connsiteY111" fmla="*/ 129819 h 494946"/>
              <a:gd name="connsiteX112" fmla="*/ 120289 w 608782"/>
              <a:gd name="connsiteY112" fmla="*/ 130795 h 494946"/>
              <a:gd name="connsiteX113" fmla="*/ 117405 w 608782"/>
              <a:gd name="connsiteY113" fmla="*/ 131478 h 494946"/>
              <a:gd name="connsiteX114" fmla="*/ 114618 w 608782"/>
              <a:gd name="connsiteY114" fmla="*/ 130600 h 494946"/>
              <a:gd name="connsiteX115" fmla="*/ 113103 w 608782"/>
              <a:gd name="connsiteY115" fmla="*/ 122547 h 494946"/>
              <a:gd name="connsiteX116" fmla="*/ 110170 w 608782"/>
              <a:gd name="connsiteY116" fmla="*/ 116642 h 494946"/>
              <a:gd name="connsiteX117" fmla="*/ 103863 w 608782"/>
              <a:gd name="connsiteY117" fmla="*/ 114787 h 494946"/>
              <a:gd name="connsiteX118" fmla="*/ 93793 w 608782"/>
              <a:gd name="connsiteY118" fmla="*/ 116154 h 494946"/>
              <a:gd name="connsiteX119" fmla="*/ 86753 w 608782"/>
              <a:gd name="connsiteY119" fmla="*/ 124109 h 494946"/>
              <a:gd name="connsiteX120" fmla="*/ 94575 w 608782"/>
              <a:gd name="connsiteY120" fmla="*/ 148657 h 494946"/>
              <a:gd name="connsiteX121" fmla="*/ 117552 w 608782"/>
              <a:gd name="connsiteY121" fmla="*/ 157637 h 494946"/>
              <a:gd name="connsiteX122" fmla="*/ 129382 w 608782"/>
              <a:gd name="connsiteY122" fmla="*/ 155734 h 494946"/>
              <a:gd name="connsiteX123" fmla="*/ 134418 w 608782"/>
              <a:gd name="connsiteY123" fmla="*/ 153587 h 494946"/>
              <a:gd name="connsiteX124" fmla="*/ 146004 w 608782"/>
              <a:gd name="connsiteY124" fmla="*/ 140897 h 494946"/>
              <a:gd name="connsiteX125" fmla="*/ 149279 w 608782"/>
              <a:gd name="connsiteY125" fmla="*/ 121327 h 494946"/>
              <a:gd name="connsiteX126" fmla="*/ 149279 w 608782"/>
              <a:gd name="connsiteY126" fmla="*/ 105759 h 494946"/>
              <a:gd name="connsiteX127" fmla="*/ 149279 w 608782"/>
              <a:gd name="connsiteY127" fmla="*/ 64177 h 494946"/>
              <a:gd name="connsiteX128" fmla="*/ 141115 w 608782"/>
              <a:gd name="connsiteY128" fmla="*/ 56027 h 494946"/>
              <a:gd name="connsiteX129" fmla="*/ 204864 w 608782"/>
              <a:gd name="connsiteY129" fmla="*/ 54612 h 494946"/>
              <a:gd name="connsiteX130" fmla="*/ 170007 w 608782"/>
              <a:gd name="connsiteY130" fmla="*/ 68911 h 494946"/>
              <a:gd name="connsiteX131" fmla="*/ 156564 w 608782"/>
              <a:gd name="connsiteY131" fmla="*/ 105759 h 494946"/>
              <a:gd name="connsiteX132" fmla="*/ 156564 w 608782"/>
              <a:gd name="connsiteY132" fmla="*/ 107320 h 494946"/>
              <a:gd name="connsiteX133" fmla="*/ 162186 w 608782"/>
              <a:gd name="connsiteY133" fmla="*/ 131771 h 494946"/>
              <a:gd name="connsiteX134" fmla="*/ 179394 w 608782"/>
              <a:gd name="connsiteY134" fmla="*/ 150805 h 494946"/>
              <a:gd name="connsiteX135" fmla="*/ 204864 w 608782"/>
              <a:gd name="connsiteY135" fmla="*/ 157686 h 494946"/>
              <a:gd name="connsiteX136" fmla="*/ 229210 w 608782"/>
              <a:gd name="connsiteY136" fmla="*/ 151488 h 494946"/>
              <a:gd name="connsiteX137" fmla="*/ 247102 w 608782"/>
              <a:gd name="connsiteY137" fmla="*/ 132845 h 494946"/>
              <a:gd name="connsiteX138" fmla="*/ 253164 w 608782"/>
              <a:gd name="connsiteY138" fmla="*/ 106295 h 494946"/>
              <a:gd name="connsiteX139" fmla="*/ 253164 w 608782"/>
              <a:gd name="connsiteY139" fmla="*/ 105807 h 494946"/>
              <a:gd name="connsiteX140" fmla="*/ 247444 w 608782"/>
              <a:gd name="connsiteY140" fmla="*/ 80185 h 494946"/>
              <a:gd name="connsiteX141" fmla="*/ 230041 w 608782"/>
              <a:gd name="connsiteY141" fmla="*/ 61298 h 494946"/>
              <a:gd name="connsiteX142" fmla="*/ 204864 w 608782"/>
              <a:gd name="connsiteY142" fmla="*/ 54612 h 494946"/>
              <a:gd name="connsiteX143" fmla="*/ 383497 w 608782"/>
              <a:gd name="connsiteY143" fmla="*/ 54368 h 494946"/>
              <a:gd name="connsiteX144" fmla="*/ 367169 w 608782"/>
              <a:gd name="connsiteY144" fmla="*/ 70620 h 494946"/>
              <a:gd name="connsiteX145" fmla="*/ 383497 w 608782"/>
              <a:gd name="connsiteY145" fmla="*/ 86871 h 494946"/>
              <a:gd name="connsiteX146" fmla="*/ 440304 w 608782"/>
              <a:gd name="connsiteY146" fmla="*/ 86871 h 494946"/>
              <a:gd name="connsiteX147" fmla="*/ 456632 w 608782"/>
              <a:gd name="connsiteY147" fmla="*/ 70620 h 494946"/>
              <a:gd name="connsiteX148" fmla="*/ 440304 w 608782"/>
              <a:gd name="connsiteY148" fmla="*/ 54368 h 494946"/>
              <a:gd name="connsiteX149" fmla="*/ 63238 w 608782"/>
              <a:gd name="connsiteY149" fmla="*/ 0 h 494946"/>
              <a:gd name="connsiteX150" fmla="*/ 506497 w 608782"/>
              <a:gd name="connsiteY150" fmla="*/ 0 h 494946"/>
              <a:gd name="connsiteX151" fmla="*/ 517643 w 608782"/>
              <a:gd name="connsiteY151" fmla="*/ 11127 h 494946"/>
              <a:gd name="connsiteX152" fmla="*/ 517643 w 608782"/>
              <a:gd name="connsiteY152" fmla="*/ 105759 h 494946"/>
              <a:gd name="connsiteX153" fmla="*/ 517643 w 608782"/>
              <a:gd name="connsiteY153" fmla="*/ 328159 h 494946"/>
              <a:gd name="connsiteX154" fmla="*/ 534900 w 608782"/>
              <a:gd name="connsiteY154" fmla="*/ 379208 h 494946"/>
              <a:gd name="connsiteX155" fmla="*/ 462694 w 608782"/>
              <a:gd name="connsiteY155" fmla="*/ 379306 h 494946"/>
              <a:gd name="connsiteX156" fmla="*/ 297456 w 608782"/>
              <a:gd name="connsiteY156" fmla="*/ 379501 h 494946"/>
              <a:gd name="connsiteX157" fmla="*/ 297554 w 608782"/>
              <a:gd name="connsiteY157" fmla="*/ 379062 h 494946"/>
              <a:gd name="connsiteX158" fmla="*/ 304593 w 608782"/>
              <a:gd name="connsiteY158" fmla="*/ 334552 h 494946"/>
              <a:gd name="connsiteX159" fmla="*/ 301611 w 608782"/>
              <a:gd name="connsiteY159" fmla="*/ 305270 h 494946"/>
              <a:gd name="connsiteX160" fmla="*/ 440988 w 608782"/>
              <a:gd name="connsiteY160" fmla="*/ 305270 h 494946"/>
              <a:gd name="connsiteX161" fmla="*/ 457267 w 608782"/>
              <a:gd name="connsiteY161" fmla="*/ 289018 h 494946"/>
              <a:gd name="connsiteX162" fmla="*/ 440988 w 608782"/>
              <a:gd name="connsiteY162" fmla="*/ 272718 h 494946"/>
              <a:gd name="connsiteX163" fmla="*/ 290661 w 608782"/>
              <a:gd name="connsiteY163" fmla="*/ 272718 h 494946"/>
              <a:gd name="connsiteX164" fmla="*/ 260742 w 608782"/>
              <a:gd name="connsiteY164" fmla="*/ 231039 h 494946"/>
              <a:gd name="connsiteX165" fmla="*/ 440988 w 608782"/>
              <a:gd name="connsiteY165" fmla="*/ 231039 h 494946"/>
              <a:gd name="connsiteX166" fmla="*/ 457267 w 608782"/>
              <a:gd name="connsiteY166" fmla="*/ 214738 h 494946"/>
              <a:gd name="connsiteX167" fmla="*/ 440988 w 608782"/>
              <a:gd name="connsiteY167" fmla="*/ 198486 h 494946"/>
              <a:gd name="connsiteX168" fmla="*/ 208677 w 608782"/>
              <a:gd name="connsiteY168" fmla="*/ 198486 h 494946"/>
              <a:gd name="connsiteX169" fmla="*/ 159839 w 608782"/>
              <a:gd name="connsiteY169" fmla="*/ 190043 h 494946"/>
              <a:gd name="connsiteX170" fmla="*/ 129382 w 608782"/>
              <a:gd name="connsiteY170" fmla="*/ 193264 h 494946"/>
              <a:gd name="connsiteX171" fmla="*/ 52092 w 608782"/>
              <a:gd name="connsiteY171" fmla="*/ 238115 h 494946"/>
              <a:gd name="connsiteX172" fmla="*/ 52092 w 608782"/>
              <a:gd name="connsiteY172" fmla="*/ 11127 h 494946"/>
              <a:gd name="connsiteX173" fmla="*/ 63238 w 608782"/>
              <a:gd name="connsiteY173" fmla="*/ 0 h 494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608782" h="494946">
                <a:moveTo>
                  <a:pt x="159861" y="244607"/>
                </a:moveTo>
                <a:cubicBezTo>
                  <a:pt x="149154" y="244607"/>
                  <a:pt x="138936" y="246462"/>
                  <a:pt x="129402" y="249879"/>
                </a:cubicBezTo>
                <a:cubicBezTo>
                  <a:pt x="94592" y="262376"/>
                  <a:pt x="69707" y="295670"/>
                  <a:pt x="69658" y="334578"/>
                </a:cubicBezTo>
                <a:cubicBezTo>
                  <a:pt x="69658" y="348296"/>
                  <a:pt x="72787" y="361380"/>
                  <a:pt x="78312" y="373047"/>
                </a:cubicBezTo>
                <a:cubicBezTo>
                  <a:pt x="78947" y="374365"/>
                  <a:pt x="79632" y="375732"/>
                  <a:pt x="80316" y="377001"/>
                </a:cubicBezTo>
                <a:cubicBezTo>
                  <a:pt x="80659" y="377685"/>
                  <a:pt x="81001" y="378271"/>
                  <a:pt x="81294" y="378856"/>
                </a:cubicBezTo>
                <a:cubicBezTo>
                  <a:pt x="82468" y="380907"/>
                  <a:pt x="83739" y="383006"/>
                  <a:pt x="85108" y="384959"/>
                </a:cubicBezTo>
                <a:cubicBezTo>
                  <a:pt x="87552" y="388522"/>
                  <a:pt x="90290" y="391989"/>
                  <a:pt x="93223" y="395259"/>
                </a:cubicBezTo>
                <a:cubicBezTo>
                  <a:pt x="109748" y="413273"/>
                  <a:pt x="133460" y="424599"/>
                  <a:pt x="159812" y="424599"/>
                </a:cubicBezTo>
                <a:cubicBezTo>
                  <a:pt x="185822" y="424599"/>
                  <a:pt x="209289" y="413517"/>
                  <a:pt x="225765" y="395894"/>
                </a:cubicBezTo>
                <a:cubicBezTo>
                  <a:pt x="228161" y="393355"/>
                  <a:pt x="230459" y="390622"/>
                  <a:pt x="232561" y="387741"/>
                </a:cubicBezTo>
                <a:cubicBezTo>
                  <a:pt x="234517" y="385154"/>
                  <a:pt x="236277" y="382420"/>
                  <a:pt x="237890" y="379638"/>
                </a:cubicBezTo>
                <a:cubicBezTo>
                  <a:pt x="237988" y="379442"/>
                  <a:pt x="238086" y="379247"/>
                  <a:pt x="238232" y="379052"/>
                </a:cubicBezTo>
                <a:cubicBezTo>
                  <a:pt x="245713" y="365968"/>
                  <a:pt x="250015" y="350786"/>
                  <a:pt x="250015" y="334627"/>
                </a:cubicBezTo>
                <a:cubicBezTo>
                  <a:pt x="250015" y="324424"/>
                  <a:pt x="248304" y="314514"/>
                  <a:pt x="245126" y="305336"/>
                </a:cubicBezTo>
                <a:cubicBezTo>
                  <a:pt x="240872" y="293132"/>
                  <a:pt x="234028" y="282050"/>
                  <a:pt x="225325" y="272823"/>
                </a:cubicBezTo>
                <a:cubicBezTo>
                  <a:pt x="208800" y="255444"/>
                  <a:pt x="185626" y="244607"/>
                  <a:pt x="159861" y="244607"/>
                </a:cubicBezTo>
                <a:close/>
                <a:moveTo>
                  <a:pt x="159812" y="206333"/>
                </a:moveTo>
                <a:cubicBezTo>
                  <a:pt x="188071" y="206333"/>
                  <a:pt x="214276" y="215511"/>
                  <a:pt x="235543" y="231084"/>
                </a:cubicBezTo>
                <a:cubicBezTo>
                  <a:pt x="250651" y="242166"/>
                  <a:pt x="263264" y="256323"/>
                  <a:pt x="272358" y="272823"/>
                </a:cubicBezTo>
                <a:cubicBezTo>
                  <a:pt x="277980" y="282880"/>
                  <a:pt x="282234" y="293815"/>
                  <a:pt x="284972" y="305336"/>
                </a:cubicBezTo>
                <a:cubicBezTo>
                  <a:pt x="287172" y="314709"/>
                  <a:pt x="288345" y="324571"/>
                  <a:pt x="288345" y="334627"/>
                </a:cubicBezTo>
                <a:cubicBezTo>
                  <a:pt x="288345" y="350249"/>
                  <a:pt x="285558" y="365236"/>
                  <a:pt x="280376" y="379101"/>
                </a:cubicBezTo>
                <a:cubicBezTo>
                  <a:pt x="280327" y="379247"/>
                  <a:pt x="280278" y="379442"/>
                  <a:pt x="280180" y="379540"/>
                </a:cubicBezTo>
                <a:cubicBezTo>
                  <a:pt x="279154" y="382274"/>
                  <a:pt x="278029" y="385008"/>
                  <a:pt x="276807" y="387693"/>
                </a:cubicBezTo>
                <a:cubicBezTo>
                  <a:pt x="275487" y="390426"/>
                  <a:pt x="274118" y="393160"/>
                  <a:pt x="272700" y="395845"/>
                </a:cubicBezTo>
                <a:cubicBezTo>
                  <a:pt x="250846" y="435730"/>
                  <a:pt x="208409" y="462873"/>
                  <a:pt x="159812" y="462873"/>
                </a:cubicBezTo>
                <a:cubicBezTo>
                  <a:pt x="133118" y="462873"/>
                  <a:pt x="108379" y="454720"/>
                  <a:pt x="87846" y="440807"/>
                </a:cubicBezTo>
                <a:cubicBezTo>
                  <a:pt x="87357" y="441393"/>
                  <a:pt x="86917" y="441930"/>
                  <a:pt x="86379" y="442418"/>
                </a:cubicBezTo>
                <a:lnTo>
                  <a:pt x="82174" y="446811"/>
                </a:lnTo>
                <a:lnTo>
                  <a:pt x="76356" y="452670"/>
                </a:lnTo>
                <a:lnTo>
                  <a:pt x="41889" y="487672"/>
                </a:lnTo>
                <a:cubicBezTo>
                  <a:pt x="37097" y="492554"/>
                  <a:pt x="30790" y="494946"/>
                  <a:pt x="24484" y="494946"/>
                </a:cubicBezTo>
                <a:cubicBezTo>
                  <a:pt x="18275" y="494946"/>
                  <a:pt x="12065" y="492700"/>
                  <a:pt x="7323" y="488063"/>
                </a:cubicBezTo>
                <a:cubicBezTo>
                  <a:pt x="-2308" y="478641"/>
                  <a:pt x="-2455" y="463214"/>
                  <a:pt x="6981" y="453548"/>
                </a:cubicBezTo>
                <a:lnTo>
                  <a:pt x="41742" y="418302"/>
                </a:lnTo>
                <a:lnTo>
                  <a:pt x="47560" y="412346"/>
                </a:lnTo>
                <a:lnTo>
                  <a:pt x="51520" y="408343"/>
                </a:lnTo>
                <a:cubicBezTo>
                  <a:pt x="52107" y="407659"/>
                  <a:pt x="52742" y="407073"/>
                  <a:pt x="53427" y="406585"/>
                </a:cubicBezTo>
                <a:cubicBezTo>
                  <a:pt x="39444" y="386082"/>
                  <a:pt x="31328" y="361331"/>
                  <a:pt x="31328" y="334725"/>
                </a:cubicBezTo>
                <a:cubicBezTo>
                  <a:pt x="31328" y="323057"/>
                  <a:pt x="32893" y="311780"/>
                  <a:pt x="35826" y="301040"/>
                </a:cubicBezTo>
                <a:cubicBezTo>
                  <a:pt x="37880" y="293522"/>
                  <a:pt x="40617" y="286200"/>
                  <a:pt x="43942" y="279267"/>
                </a:cubicBezTo>
                <a:cubicBezTo>
                  <a:pt x="46386" y="274239"/>
                  <a:pt x="49124" y="269406"/>
                  <a:pt x="52107" y="264817"/>
                </a:cubicBezTo>
                <a:cubicBezTo>
                  <a:pt x="64427" y="245876"/>
                  <a:pt x="81685" y="230352"/>
                  <a:pt x="102024" y="220100"/>
                </a:cubicBezTo>
                <a:cubicBezTo>
                  <a:pt x="110628" y="215706"/>
                  <a:pt x="119771" y="212338"/>
                  <a:pt x="129353" y="209994"/>
                </a:cubicBezTo>
                <a:cubicBezTo>
                  <a:pt x="139132" y="207651"/>
                  <a:pt x="149301" y="206333"/>
                  <a:pt x="159812" y="206333"/>
                </a:cubicBezTo>
                <a:close/>
                <a:moveTo>
                  <a:pt x="383497" y="125671"/>
                </a:moveTo>
                <a:cubicBezTo>
                  <a:pt x="374502" y="125671"/>
                  <a:pt x="367169" y="132942"/>
                  <a:pt x="367169" y="141922"/>
                </a:cubicBezTo>
                <a:cubicBezTo>
                  <a:pt x="367169" y="150902"/>
                  <a:pt x="374502" y="158223"/>
                  <a:pt x="383497" y="158223"/>
                </a:cubicBezTo>
                <a:lnTo>
                  <a:pt x="440304" y="158223"/>
                </a:lnTo>
                <a:cubicBezTo>
                  <a:pt x="449299" y="158223"/>
                  <a:pt x="456632" y="150902"/>
                  <a:pt x="456632" y="141922"/>
                </a:cubicBezTo>
                <a:cubicBezTo>
                  <a:pt x="456632" y="132942"/>
                  <a:pt x="449299" y="125671"/>
                  <a:pt x="440304" y="125671"/>
                </a:cubicBezTo>
                <a:close/>
                <a:moveTo>
                  <a:pt x="286933" y="117491"/>
                </a:moveTo>
                <a:lnTo>
                  <a:pt x="298174" y="117491"/>
                </a:lnTo>
                <a:cubicBezTo>
                  <a:pt x="303990" y="117491"/>
                  <a:pt x="306776" y="118078"/>
                  <a:pt x="307900" y="118470"/>
                </a:cubicBezTo>
                <a:cubicBezTo>
                  <a:pt x="309415" y="118960"/>
                  <a:pt x="310051" y="119645"/>
                  <a:pt x="310442" y="120233"/>
                </a:cubicBezTo>
                <a:cubicBezTo>
                  <a:pt x="310881" y="120820"/>
                  <a:pt x="311419" y="121799"/>
                  <a:pt x="311419" y="123757"/>
                </a:cubicBezTo>
                <a:cubicBezTo>
                  <a:pt x="311419" y="125079"/>
                  <a:pt x="311224" y="126107"/>
                  <a:pt x="310784" y="126989"/>
                </a:cubicBezTo>
                <a:cubicBezTo>
                  <a:pt x="310393" y="127772"/>
                  <a:pt x="309904" y="128262"/>
                  <a:pt x="309415" y="128604"/>
                </a:cubicBezTo>
                <a:cubicBezTo>
                  <a:pt x="308829" y="128947"/>
                  <a:pt x="307753" y="129437"/>
                  <a:pt x="305798" y="129779"/>
                </a:cubicBezTo>
                <a:cubicBezTo>
                  <a:pt x="305505" y="129828"/>
                  <a:pt x="304039" y="130024"/>
                  <a:pt x="299689" y="130122"/>
                </a:cubicBezTo>
                <a:lnTo>
                  <a:pt x="286933" y="130122"/>
                </a:lnTo>
                <a:close/>
                <a:moveTo>
                  <a:pt x="533912" y="105778"/>
                </a:moveTo>
                <a:lnTo>
                  <a:pt x="578560" y="105778"/>
                </a:lnTo>
                <a:cubicBezTo>
                  <a:pt x="595285" y="105778"/>
                  <a:pt x="608782" y="119298"/>
                  <a:pt x="608782" y="135892"/>
                </a:cubicBezTo>
                <a:lnTo>
                  <a:pt x="608782" y="319701"/>
                </a:lnTo>
                <a:cubicBezTo>
                  <a:pt x="608782" y="370364"/>
                  <a:pt x="586776" y="377978"/>
                  <a:pt x="557141" y="379149"/>
                </a:cubicBezTo>
                <a:cubicBezTo>
                  <a:pt x="542910" y="366752"/>
                  <a:pt x="533961" y="348498"/>
                  <a:pt x="533961" y="328145"/>
                </a:cubicBezTo>
                <a:close/>
                <a:moveTo>
                  <a:pt x="287004" y="82279"/>
                </a:moveTo>
                <a:lnTo>
                  <a:pt x="295660" y="82279"/>
                </a:lnTo>
                <a:cubicBezTo>
                  <a:pt x="302946" y="82279"/>
                  <a:pt x="305391" y="82865"/>
                  <a:pt x="305978" y="83060"/>
                </a:cubicBezTo>
                <a:cubicBezTo>
                  <a:pt x="306712" y="83255"/>
                  <a:pt x="307054" y="83548"/>
                  <a:pt x="307298" y="83939"/>
                </a:cubicBezTo>
                <a:cubicBezTo>
                  <a:pt x="307543" y="84476"/>
                  <a:pt x="308032" y="85306"/>
                  <a:pt x="308032" y="86966"/>
                </a:cubicBezTo>
                <a:cubicBezTo>
                  <a:pt x="308032" y="88040"/>
                  <a:pt x="307836" y="88919"/>
                  <a:pt x="307445" y="89407"/>
                </a:cubicBezTo>
                <a:cubicBezTo>
                  <a:pt x="306956" y="90090"/>
                  <a:pt x="305978" y="90383"/>
                  <a:pt x="305196" y="90676"/>
                </a:cubicBezTo>
                <a:cubicBezTo>
                  <a:pt x="304707" y="90872"/>
                  <a:pt x="302653" y="91311"/>
                  <a:pt x="297029" y="91311"/>
                </a:cubicBezTo>
                <a:lnTo>
                  <a:pt x="287004" y="91311"/>
                </a:lnTo>
                <a:close/>
                <a:moveTo>
                  <a:pt x="205035" y="80303"/>
                </a:moveTo>
                <a:cubicBezTo>
                  <a:pt x="208991" y="80303"/>
                  <a:pt x="212507" y="81280"/>
                  <a:pt x="215633" y="83234"/>
                </a:cubicBezTo>
                <a:cubicBezTo>
                  <a:pt x="218710" y="85188"/>
                  <a:pt x="221054" y="87923"/>
                  <a:pt x="222666" y="91538"/>
                </a:cubicBezTo>
                <a:cubicBezTo>
                  <a:pt x="224424" y="95446"/>
                  <a:pt x="225352" y="100233"/>
                  <a:pt x="225401" y="105704"/>
                </a:cubicBezTo>
                <a:lnTo>
                  <a:pt x="225401" y="106143"/>
                </a:lnTo>
                <a:cubicBezTo>
                  <a:pt x="225401" y="114789"/>
                  <a:pt x="223447" y="121384"/>
                  <a:pt x="219491" y="125682"/>
                </a:cubicBezTo>
                <a:cubicBezTo>
                  <a:pt x="215584" y="129932"/>
                  <a:pt x="210944" y="131886"/>
                  <a:pt x="204839" y="131886"/>
                </a:cubicBezTo>
                <a:cubicBezTo>
                  <a:pt x="198832" y="131886"/>
                  <a:pt x="194241" y="129932"/>
                  <a:pt x="190431" y="125682"/>
                </a:cubicBezTo>
                <a:cubicBezTo>
                  <a:pt x="186427" y="121384"/>
                  <a:pt x="184473" y="115375"/>
                  <a:pt x="184473" y="107316"/>
                </a:cubicBezTo>
                <a:lnTo>
                  <a:pt x="184473" y="105704"/>
                </a:lnTo>
                <a:cubicBezTo>
                  <a:pt x="184668" y="96325"/>
                  <a:pt x="186622" y="89731"/>
                  <a:pt x="190383" y="86165"/>
                </a:cubicBezTo>
                <a:cubicBezTo>
                  <a:pt x="194485" y="82159"/>
                  <a:pt x="199320" y="80303"/>
                  <a:pt x="205035" y="80303"/>
                </a:cubicBezTo>
                <a:close/>
                <a:moveTo>
                  <a:pt x="267635" y="56027"/>
                </a:moveTo>
                <a:cubicBezTo>
                  <a:pt x="263137" y="56027"/>
                  <a:pt x="259520" y="59687"/>
                  <a:pt x="259520" y="64177"/>
                </a:cubicBezTo>
                <a:lnTo>
                  <a:pt x="259520" y="105759"/>
                </a:lnTo>
                <a:lnTo>
                  <a:pt x="259471" y="105759"/>
                </a:lnTo>
                <a:lnTo>
                  <a:pt x="259471" y="148072"/>
                </a:lnTo>
                <a:cubicBezTo>
                  <a:pt x="259471" y="152562"/>
                  <a:pt x="263137" y="156173"/>
                  <a:pt x="267635" y="156173"/>
                </a:cubicBezTo>
                <a:lnTo>
                  <a:pt x="299656" y="156173"/>
                </a:lnTo>
                <a:cubicBezTo>
                  <a:pt x="305767" y="156173"/>
                  <a:pt x="310851" y="155685"/>
                  <a:pt x="315202" y="154563"/>
                </a:cubicBezTo>
                <a:cubicBezTo>
                  <a:pt x="319895" y="153391"/>
                  <a:pt x="323953" y="151488"/>
                  <a:pt x="327277" y="149048"/>
                </a:cubicBezTo>
                <a:cubicBezTo>
                  <a:pt x="330797" y="146412"/>
                  <a:pt x="333681" y="142801"/>
                  <a:pt x="335881" y="138311"/>
                </a:cubicBezTo>
                <a:cubicBezTo>
                  <a:pt x="338130" y="133870"/>
                  <a:pt x="339205" y="128940"/>
                  <a:pt x="339205" y="123767"/>
                </a:cubicBezTo>
                <a:cubicBezTo>
                  <a:pt x="339205" y="117081"/>
                  <a:pt x="337299" y="111176"/>
                  <a:pt x="333486" y="106149"/>
                </a:cubicBezTo>
                <a:cubicBezTo>
                  <a:pt x="333437" y="106003"/>
                  <a:pt x="333290" y="105905"/>
                  <a:pt x="333241" y="105759"/>
                </a:cubicBezTo>
                <a:cubicBezTo>
                  <a:pt x="332166" y="104392"/>
                  <a:pt x="330992" y="103172"/>
                  <a:pt x="329721" y="102049"/>
                </a:cubicBezTo>
                <a:cubicBezTo>
                  <a:pt x="330161" y="101415"/>
                  <a:pt x="330601" y="100732"/>
                  <a:pt x="331090" y="100048"/>
                </a:cubicBezTo>
                <a:cubicBezTo>
                  <a:pt x="333828" y="95607"/>
                  <a:pt x="335197" y="90727"/>
                  <a:pt x="335197" y="85651"/>
                </a:cubicBezTo>
                <a:cubicBezTo>
                  <a:pt x="335197" y="80332"/>
                  <a:pt x="333681" y="75110"/>
                  <a:pt x="330699" y="70278"/>
                </a:cubicBezTo>
                <a:cubicBezTo>
                  <a:pt x="327619" y="65349"/>
                  <a:pt x="323317" y="61640"/>
                  <a:pt x="317891" y="59297"/>
                </a:cubicBezTo>
                <a:cubicBezTo>
                  <a:pt x="312953" y="57101"/>
                  <a:pt x="306842" y="56027"/>
                  <a:pt x="299216" y="56027"/>
                </a:cubicBezTo>
                <a:close/>
                <a:moveTo>
                  <a:pt x="129969" y="56027"/>
                </a:moveTo>
                <a:cubicBezTo>
                  <a:pt x="125471" y="56027"/>
                  <a:pt x="121854" y="59687"/>
                  <a:pt x="121854" y="64177"/>
                </a:cubicBezTo>
                <a:lnTo>
                  <a:pt x="121854" y="122010"/>
                </a:lnTo>
                <a:cubicBezTo>
                  <a:pt x="121854" y="127428"/>
                  <a:pt x="121267" y="129380"/>
                  <a:pt x="121120" y="129819"/>
                </a:cubicBezTo>
                <a:cubicBezTo>
                  <a:pt x="120974" y="130161"/>
                  <a:pt x="120778" y="130502"/>
                  <a:pt x="120289" y="130795"/>
                </a:cubicBezTo>
                <a:cubicBezTo>
                  <a:pt x="119556" y="131283"/>
                  <a:pt x="118627" y="131478"/>
                  <a:pt x="117405" y="131478"/>
                </a:cubicBezTo>
                <a:cubicBezTo>
                  <a:pt x="115401" y="131478"/>
                  <a:pt x="114814" y="130893"/>
                  <a:pt x="114618" y="130600"/>
                </a:cubicBezTo>
                <a:cubicBezTo>
                  <a:pt x="114618" y="130600"/>
                  <a:pt x="113347" y="128940"/>
                  <a:pt x="113103" y="122547"/>
                </a:cubicBezTo>
                <a:cubicBezTo>
                  <a:pt x="112956" y="120253"/>
                  <a:pt x="111930" y="118106"/>
                  <a:pt x="110170" y="116642"/>
                </a:cubicBezTo>
                <a:cubicBezTo>
                  <a:pt x="108410" y="115129"/>
                  <a:pt x="106112" y="114494"/>
                  <a:pt x="103863" y="114787"/>
                </a:cubicBezTo>
                <a:lnTo>
                  <a:pt x="93793" y="116154"/>
                </a:lnTo>
                <a:cubicBezTo>
                  <a:pt x="89833" y="116739"/>
                  <a:pt x="86851" y="120058"/>
                  <a:pt x="86753" y="124109"/>
                </a:cubicBezTo>
                <a:cubicBezTo>
                  <a:pt x="86557" y="134602"/>
                  <a:pt x="89197" y="142850"/>
                  <a:pt x="94575" y="148657"/>
                </a:cubicBezTo>
                <a:cubicBezTo>
                  <a:pt x="100148" y="154611"/>
                  <a:pt x="107823" y="157637"/>
                  <a:pt x="117552" y="157637"/>
                </a:cubicBezTo>
                <a:cubicBezTo>
                  <a:pt x="121756" y="157637"/>
                  <a:pt x="125765" y="156954"/>
                  <a:pt x="129382" y="155734"/>
                </a:cubicBezTo>
                <a:cubicBezTo>
                  <a:pt x="131142" y="155148"/>
                  <a:pt x="132853" y="154416"/>
                  <a:pt x="134418" y="153587"/>
                </a:cubicBezTo>
                <a:cubicBezTo>
                  <a:pt x="139697" y="150658"/>
                  <a:pt x="143608" y="146412"/>
                  <a:pt x="146004" y="140897"/>
                </a:cubicBezTo>
                <a:cubicBezTo>
                  <a:pt x="148253" y="135968"/>
                  <a:pt x="149279" y="129526"/>
                  <a:pt x="149279" y="121327"/>
                </a:cubicBezTo>
                <a:lnTo>
                  <a:pt x="149279" y="105759"/>
                </a:lnTo>
                <a:lnTo>
                  <a:pt x="149279" y="64177"/>
                </a:lnTo>
                <a:cubicBezTo>
                  <a:pt x="149279" y="59687"/>
                  <a:pt x="145613" y="56027"/>
                  <a:pt x="141115" y="56027"/>
                </a:cubicBezTo>
                <a:close/>
                <a:moveTo>
                  <a:pt x="204864" y="54612"/>
                </a:moveTo>
                <a:cubicBezTo>
                  <a:pt x="190784" y="54612"/>
                  <a:pt x="179052" y="59443"/>
                  <a:pt x="170007" y="68911"/>
                </a:cubicBezTo>
                <a:cubicBezTo>
                  <a:pt x="161354" y="78038"/>
                  <a:pt x="156857" y="90385"/>
                  <a:pt x="156564" y="105759"/>
                </a:cubicBezTo>
                <a:cubicBezTo>
                  <a:pt x="156564" y="106198"/>
                  <a:pt x="156515" y="106735"/>
                  <a:pt x="156564" y="107320"/>
                </a:cubicBezTo>
                <a:cubicBezTo>
                  <a:pt x="156564" y="115861"/>
                  <a:pt x="158470" y="124109"/>
                  <a:pt x="162186" y="131771"/>
                </a:cubicBezTo>
                <a:cubicBezTo>
                  <a:pt x="166048" y="139775"/>
                  <a:pt x="171816" y="146168"/>
                  <a:pt x="179394" y="150805"/>
                </a:cubicBezTo>
                <a:cubicBezTo>
                  <a:pt x="186873" y="155344"/>
                  <a:pt x="195478" y="157686"/>
                  <a:pt x="204864" y="157686"/>
                </a:cubicBezTo>
                <a:cubicBezTo>
                  <a:pt x="213566" y="157686"/>
                  <a:pt x="221681" y="155588"/>
                  <a:pt x="229210" y="151488"/>
                </a:cubicBezTo>
                <a:cubicBezTo>
                  <a:pt x="236885" y="147291"/>
                  <a:pt x="242947" y="140946"/>
                  <a:pt x="247102" y="132845"/>
                </a:cubicBezTo>
                <a:cubicBezTo>
                  <a:pt x="251160" y="124939"/>
                  <a:pt x="253164" y="116056"/>
                  <a:pt x="253164" y="106295"/>
                </a:cubicBezTo>
                <a:lnTo>
                  <a:pt x="253164" y="105807"/>
                </a:lnTo>
                <a:cubicBezTo>
                  <a:pt x="253115" y="96388"/>
                  <a:pt x="251160" y="87799"/>
                  <a:pt x="247444" y="80185"/>
                </a:cubicBezTo>
                <a:cubicBezTo>
                  <a:pt x="243485" y="72181"/>
                  <a:pt x="237618" y="65788"/>
                  <a:pt x="230041" y="61298"/>
                </a:cubicBezTo>
                <a:cubicBezTo>
                  <a:pt x="222561" y="56906"/>
                  <a:pt x="214055" y="54612"/>
                  <a:pt x="204864" y="54612"/>
                </a:cubicBezTo>
                <a:close/>
                <a:moveTo>
                  <a:pt x="383497" y="54368"/>
                </a:moveTo>
                <a:cubicBezTo>
                  <a:pt x="374502" y="54368"/>
                  <a:pt x="367169" y="61640"/>
                  <a:pt x="367169" y="70620"/>
                </a:cubicBezTo>
                <a:cubicBezTo>
                  <a:pt x="367169" y="79599"/>
                  <a:pt x="374502" y="86871"/>
                  <a:pt x="383497" y="86871"/>
                </a:cubicBezTo>
                <a:lnTo>
                  <a:pt x="440304" y="86871"/>
                </a:lnTo>
                <a:cubicBezTo>
                  <a:pt x="449299" y="86871"/>
                  <a:pt x="456632" y="79599"/>
                  <a:pt x="456632" y="70620"/>
                </a:cubicBezTo>
                <a:cubicBezTo>
                  <a:pt x="456632" y="61640"/>
                  <a:pt x="449299" y="54368"/>
                  <a:pt x="440304" y="54368"/>
                </a:cubicBezTo>
                <a:close/>
                <a:moveTo>
                  <a:pt x="63238" y="0"/>
                </a:moveTo>
                <a:lnTo>
                  <a:pt x="506497" y="0"/>
                </a:lnTo>
                <a:cubicBezTo>
                  <a:pt x="512608" y="0"/>
                  <a:pt x="517643" y="5027"/>
                  <a:pt x="517643" y="11127"/>
                </a:cubicBezTo>
                <a:lnTo>
                  <a:pt x="517643" y="105759"/>
                </a:lnTo>
                <a:lnTo>
                  <a:pt x="517643" y="328159"/>
                </a:lnTo>
                <a:cubicBezTo>
                  <a:pt x="517643" y="346656"/>
                  <a:pt x="523754" y="364567"/>
                  <a:pt x="534900" y="379208"/>
                </a:cubicBezTo>
                <a:lnTo>
                  <a:pt x="462694" y="379306"/>
                </a:lnTo>
                <a:lnTo>
                  <a:pt x="297456" y="379501"/>
                </a:lnTo>
                <a:cubicBezTo>
                  <a:pt x="297505" y="379306"/>
                  <a:pt x="297505" y="379208"/>
                  <a:pt x="297554" y="379062"/>
                </a:cubicBezTo>
                <a:cubicBezTo>
                  <a:pt x="302149" y="365006"/>
                  <a:pt x="304593" y="350023"/>
                  <a:pt x="304593" y="334552"/>
                </a:cubicBezTo>
                <a:cubicBezTo>
                  <a:pt x="304593" y="324548"/>
                  <a:pt x="303567" y="314689"/>
                  <a:pt x="301611" y="305270"/>
                </a:cubicBezTo>
                <a:lnTo>
                  <a:pt x="440988" y="305270"/>
                </a:lnTo>
                <a:cubicBezTo>
                  <a:pt x="449983" y="305270"/>
                  <a:pt x="457267" y="297998"/>
                  <a:pt x="457267" y="289018"/>
                </a:cubicBezTo>
                <a:cubicBezTo>
                  <a:pt x="457267" y="280038"/>
                  <a:pt x="449983" y="272718"/>
                  <a:pt x="440988" y="272718"/>
                </a:cubicBezTo>
                <a:lnTo>
                  <a:pt x="290661" y="272718"/>
                </a:lnTo>
                <a:cubicBezTo>
                  <a:pt x="283230" y="257051"/>
                  <a:pt x="273061" y="242996"/>
                  <a:pt x="260742" y="231039"/>
                </a:cubicBezTo>
                <a:lnTo>
                  <a:pt x="440988" y="231039"/>
                </a:lnTo>
                <a:cubicBezTo>
                  <a:pt x="449983" y="231039"/>
                  <a:pt x="457267" y="223718"/>
                  <a:pt x="457267" y="214738"/>
                </a:cubicBezTo>
                <a:cubicBezTo>
                  <a:pt x="457267" y="205758"/>
                  <a:pt x="449983" y="198486"/>
                  <a:pt x="440988" y="198486"/>
                </a:cubicBezTo>
                <a:lnTo>
                  <a:pt x="208677" y="198486"/>
                </a:lnTo>
                <a:cubicBezTo>
                  <a:pt x="193424" y="193020"/>
                  <a:pt x="176998" y="190043"/>
                  <a:pt x="159839" y="190043"/>
                </a:cubicBezTo>
                <a:cubicBezTo>
                  <a:pt x="149426" y="190043"/>
                  <a:pt x="139258" y="191215"/>
                  <a:pt x="129382" y="193264"/>
                </a:cubicBezTo>
                <a:cubicBezTo>
                  <a:pt x="99024" y="199804"/>
                  <a:pt x="72185" y="215812"/>
                  <a:pt x="52092" y="238115"/>
                </a:cubicBezTo>
                <a:lnTo>
                  <a:pt x="52092" y="11127"/>
                </a:lnTo>
                <a:cubicBezTo>
                  <a:pt x="52092" y="5027"/>
                  <a:pt x="57127" y="0"/>
                  <a:pt x="63238" y="0"/>
                </a:cubicBezTo>
                <a:close/>
              </a:path>
            </a:pathLst>
          </a:custGeom>
          <a:solidFill>
            <a:schemeClr val="bg1"/>
          </a:solidFill>
          <a:ln>
            <a:noFill/>
          </a:ln>
        </p:spPr>
      </p:sp>
      <p:sp>
        <p:nvSpPr>
          <p:cNvPr id="62" name="delivery-packing_45887"/>
          <p:cNvSpPr>
            <a:spLocks noChangeAspect="1"/>
          </p:cNvSpPr>
          <p:nvPr/>
        </p:nvSpPr>
        <p:spPr bwMode="auto">
          <a:xfrm>
            <a:off x="10022840" y="3225036"/>
            <a:ext cx="609685" cy="600920"/>
          </a:xfrm>
          <a:custGeom>
            <a:avLst/>
            <a:gdLst>
              <a:gd name="T0" fmla="*/ 1595 w 8160"/>
              <a:gd name="T1" fmla="*/ 0 h 8054"/>
              <a:gd name="T2" fmla="*/ 3873 w 8160"/>
              <a:gd name="T3" fmla="*/ 0 h 8054"/>
              <a:gd name="T4" fmla="*/ 3661 w 8160"/>
              <a:gd name="T5" fmla="*/ 1698 h 8054"/>
              <a:gd name="T6" fmla="*/ 0 w 8160"/>
              <a:gd name="T7" fmla="*/ 1698 h 8054"/>
              <a:gd name="T8" fmla="*/ 1202 w 8160"/>
              <a:gd name="T9" fmla="*/ 190 h 8054"/>
              <a:gd name="T10" fmla="*/ 1595 w 8160"/>
              <a:gd name="T11" fmla="*/ 0 h 8054"/>
              <a:gd name="T12" fmla="*/ 6565 w 8160"/>
              <a:gd name="T13" fmla="*/ 0 h 8054"/>
              <a:gd name="T14" fmla="*/ 4287 w 8160"/>
              <a:gd name="T15" fmla="*/ 0 h 8054"/>
              <a:gd name="T16" fmla="*/ 4499 w 8160"/>
              <a:gd name="T17" fmla="*/ 1698 h 8054"/>
              <a:gd name="T18" fmla="*/ 8160 w 8160"/>
              <a:gd name="T19" fmla="*/ 1698 h 8054"/>
              <a:gd name="T20" fmla="*/ 6958 w 8160"/>
              <a:gd name="T21" fmla="*/ 190 h 8054"/>
              <a:gd name="T22" fmla="*/ 6565 w 8160"/>
              <a:gd name="T23" fmla="*/ 0 h 8054"/>
              <a:gd name="T24" fmla="*/ 8160 w 8160"/>
              <a:gd name="T25" fmla="*/ 1989 h 8054"/>
              <a:gd name="T26" fmla="*/ 8160 w 8160"/>
              <a:gd name="T27" fmla="*/ 7425 h 8054"/>
              <a:gd name="T28" fmla="*/ 7531 w 8160"/>
              <a:gd name="T29" fmla="*/ 8054 h 8054"/>
              <a:gd name="T30" fmla="*/ 629 w 8160"/>
              <a:gd name="T31" fmla="*/ 8054 h 8054"/>
              <a:gd name="T32" fmla="*/ 0 w 8160"/>
              <a:gd name="T33" fmla="*/ 7425 h 8054"/>
              <a:gd name="T34" fmla="*/ 0 w 8160"/>
              <a:gd name="T35" fmla="*/ 1989 h 8054"/>
              <a:gd name="T36" fmla="*/ 3661 w 8160"/>
              <a:gd name="T37" fmla="*/ 1989 h 8054"/>
              <a:gd name="T38" fmla="*/ 3661 w 8160"/>
              <a:gd name="T39" fmla="*/ 4134 h 8054"/>
              <a:gd name="T40" fmla="*/ 4499 w 8160"/>
              <a:gd name="T41" fmla="*/ 4134 h 8054"/>
              <a:gd name="T42" fmla="*/ 4499 w 8160"/>
              <a:gd name="T43" fmla="*/ 1989 h 8054"/>
              <a:gd name="T44" fmla="*/ 8160 w 8160"/>
              <a:gd name="T45" fmla="*/ 1989 h 8054"/>
              <a:gd name="T46" fmla="*/ 6604 w 8160"/>
              <a:gd name="T47" fmla="*/ 5693 h 8054"/>
              <a:gd name="T48" fmla="*/ 6768 w 8160"/>
              <a:gd name="T49" fmla="*/ 5693 h 8054"/>
              <a:gd name="T50" fmla="*/ 6768 w 8160"/>
              <a:gd name="T51" fmla="*/ 6955 h 8054"/>
              <a:gd name="T52" fmla="*/ 6869 w 8160"/>
              <a:gd name="T53" fmla="*/ 7055 h 8054"/>
              <a:gd name="T54" fmla="*/ 7121 w 8160"/>
              <a:gd name="T55" fmla="*/ 7055 h 8054"/>
              <a:gd name="T56" fmla="*/ 7222 w 8160"/>
              <a:gd name="T57" fmla="*/ 6955 h 8054"/>
              <a:gd name="T58" fmla="*/ 7222 w 8160"/>
              <a:gd name="T59" fmla="*/ 5693 h 8054"/>
              <a:gd name="T60" fmla="*/ 7386 w 8160"/>
              <a:gd name="T61" fmla="*/ 5693 h 8054"/>
              <a:gd name="T62" fmla="*/ 7473 w 8160"/>
              <a:gd name="T63" fmla="*/ 5542 h 8054"/>
              <a:gd name="T64" fmla="*/ 7082 w 8160"/>
              <a:gd name="T65" fmla="*/ 4865 h 8054"/>
              <a:gd name="T66" fmla="*/ 6908 w 8160"/>
              <a:gd name="T67" fmla="*/ 4865 h 8054"/>
              <a:gd name="T68" fmla="*/ 6517 w 8160"/>
              <a:gd name="T69" fmla="*/ 5542 h 8054"/>
              <a:gd name="T70" fmla="*/ 6604 w 8160"/>
              <a:gd name="T71" fmla="*/ 5693 h 8054"/>
              <a:gd name="T72" fmla="*/ 5092 w 8160"/>
              <a:gd name="T73" fmla="*/ 5693 h 8054"/>
              <a:gd name="T74" fmla="*/ 5256 w 8160"/>
              <a:gd name="T75" fmla="*/ 5693 h 8054"/>
              <a:gd name="T76" fmla="*/ 5256 w 8160"/>
              <a:gd name="T77" fmla="*/ 6955 h 8054"/>
              <a:gd name="T78" fmla="*/ 5357 w 8160"/>
              <a:gd name="T79" fmla="*/ 7055 h 8054"/>
              <a:gd name="T80" fmla="*/ 5609 w 8160"/>
              <a:gd name="T81" fmla="*/ 7055 h 8054"/>
              <a:gd name="T82" fmla="*/ 5710 w 8160"/>
              <a:gd name="T83" fmla="*/ 6955 h 8054"/>
              <a:gd name="T84" fmla="*/ 5710 w 8160"/>
              <a:gd name="T85" fmla="*/ 5693 h 8054"/>
              <a:gd name="T86" fmla="*/ 5874 w 8160"/>
              <a:gd name="T87" fmla="*/ 5693 h 8054"/>
              <a:gd name="T88" fmla="*/ 5961 w 8160"/>
              <a:gd name="T89" fmla="*/ 5542 h 8054"/>
              <a:gd name="T90" fmla="*/ 5570 w 8160"/>
              <a:gd name="T91" fmla="*/ 4865 h 8054"/>
              <a:gd name="T92" fmla="*/ 5396 w 8160"/>
              <a:gd name="T93" fmla="*/ 4865 h 8054"/>
              <a:gd name="T94" fmla="*/ 5005 w 8160"/>
              <a:gd name="T95" fmla="*/ 5542 h 8054"/>
              <a:gd name="T96" fmla="*/ 5092 w 8160"/>
              <a:gd name="T97" fmla="*/ 5693 h 8054"/>
              <a:gd name="T98" fmla="*/ 7665 w 8160"/>
              <a:gd name="T99" fmla="*/ 7348 h 8054"/>
              <a:gd name="T100" fmla="*/ 7614 w 8160"/>
              <a:gd name="T101" fmla="*/ 7298 h 8054"/>
              <a:gd name="T102" fmla="*/ 4833 w 8160"/>
              <a:gd name="T103" fmla="*/ 7298 h 8054"/>
              <a:gd name="T104" fmla="*/ 4782 w 8160"/>
              <a:gd name="T105" fmla="*/ 7348 h 8054"/>
              <a:gd name="T106" fmla="*/ 4782 w 8160"/>
              <a:gd name="T107" fmla="*/ 7499 h 8054"/>
              <a:gd name="T108" fmla="*/ 4833 w 8160"/>
              <a:gd name="T109" fmla="*/ 7550 h 8054"/>
              <a:gd name="T110" fmla="*/ 7614 w 8160"/>
              <a:gd name="T111" fmla="*/ 7550 h 8054"/>
              <a:gd name="T112" fmla="*/ 7665 w 8160"/>
              <a:gd name="T113" fmla="*/ 7499 h 8054"/>
              <a:gd name="T114" fmla="*/ 7665 w 8160"/>
              <a:gd name="T115" fmla="*/ 7348 h 8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160" h="8054">
                <a:moveTo>
                  <a:pt x="1595" y="0"/>
                </a:moveTo>
                <a:lnTo>
                  <a:pt x="3873" y="0"/>
                </a:lnTo>
                <a:lnTo>
                  <a:pt x="3661" y="1698"/>
                </a:lnTo>
                <a:lnTo>
                  <a:pt x="0" y="1698"/>
                </a:lnTo>
                <a:lnTo>
                  <a:pt x="1202" y="190"/>
                </a:lnTo>
                <a:cubicBezTo>
                  <a:pt x="1297" y="70"/>
                  <a:pt x="1442" y="0"/>
                  <a:pt x="1595" y="0"/>
                </a:cubicBezTo>
                <a:close/>
                <a:moveTo>
                  <a:pt x="6565" y="0"/>
                </a:moveTo>
                <a:lnTo>
                  <a:pt x="4287" y="0"/>
                </a:lnTo>
                <a:lnTo>
                  <a:pt x="4499" y="1698"/>
                </a:lnTo>
                <a:lnTo>
                  <a:pt x="8160" y="1698"/>
                </a:lnTo>
                <a:lnTo>
                  <a:pt x="6958" y="190"/>
                </a:lnTo>
                <a:cubicBezTo>
                  <a:pt x="6863" y="70"/>
                  <a:pt x="6718" y="0"/>
                  <a:pt x="6565" y="0"/>
                </a:cubicBezTo>
                <a:close/>
                <a:moveTo>
                  <a:pt x="8160" y="1989"/>
                </a:moveTo>
                <a:lnTo>
                  <a:pt x="8160" y="7425"/>
                </a:lnTo>
                <a:cubicBezTo>
                  <a:pt x="8160" y="7772"/>
                  <a:pt x="7879" y="8054"/>
                  <a:pt x="7531" y="8054"/>
                </a:cubicBezTo>
                <a:lnTo>
                  <a:pt x="629" y="8054"/>
                </a:lnTo>
                <a:cubicBezTo>
                  <a:pt x="281" y="8054"/>
                  <a:pt x="0" y="7772"/>
                  <a:pt x="0" y="7425"/>
                </a:cubicBezTo>
                <a:lnTo>
                  <a:pt x="0" y="1989"/>
                </a:lnTo>
                <a:lnTo>
                  <a:pt x="3661" y="1989"/>
                </a:lnTo>
                <a:lnTo>
                  <a:pt x="3661" y="4134"/>
                </a:lnTo>
                <a:lnTo>
                  <a:pt x="4499" y="4134"/>
                </a:lnTo>
                <a:lnTo>
                  <a:pt x="4499" y="1989"/>
                </a:lnTo>
                <a:lnTo>
                  <a:pt x="8160" y="1989"/>
                </a:lnTo>
                <a:close/>
                <a:moveTo>
                  <a:pt x="6604" y="5693"/>
                </a:moveTo>
                <a:lnTo>
                  <a:pt x="6768" y="5693"/>
                </a:lnTo>
                <a:lnTo>
                  <a:pt x="6768" y="6955"/>
                </a:lnTo>
                <a:cubicBezTo>
                  <a:pt x="6768" y="7010"/>
                  <a:pt x="6813" y="7055"/>
                  <a:pt x="6869" y="7055"/>
                </a:cubicBezTo>
                <a:lnTo>
                  <a:pt x="7121" y="7055"/>
                </a:lnTo>
                <a:cubicBezTo>
                  <a:pt x="7177" y="7055"/>
                  <a:pt x="7222" y="7010"/>
                  <a:pt x="7222" y="6955"/>
                </a:cubicBezTo>
                <a:lnTo>
                  <a:pt x="7222" y="5693"/>
                </a:lnTo>
                <a:lnTo>
                  <a:pt x="7386" y="5693"/>
                </a:lnTo>
                <a:cubicBezTo>
                  <a:pt x="7464" y="5693"/>
                  <a:pt x="7512" y="5609"/>
                  <a:pt x="7473" y="5542"/>
                </a:cubicBezTo>
                <a:lnTo>
                  <a:pt x="7082" y="4865"/>
                </a:lnTo>
                <a:cubicBezTo>
                  <a:pt x="7044" y="4798"/>
                  <a:pt x="6947" y="4798"/>
                  <a:pt x="6908" y="4865"/>
                </a:cubicBezTo>
                <a:lnTo>
                  <a:pt x="6517" y="5542"/>
                </a:lnTo>
                <a:cubicBezTo>
                  <a:pt x="6478" y="5609"/>
                  <a:pt x="6527" y="5693"/>
                  <a:pt x="6604" y="5693"/>
                </a:cubicBezTo>
                <a:close/>
                <a:moveTo>
                  <a:pt x="5092" y="5693"/>
                </a:moveTo>
                <a:lnTo>
                  <a:pt x="5256" y="5693"/>
                </a:lnTo>
                <a:lnTo>
                  <a:pt x="5256" y="6955"/>
                </a:lnTo>
                <a:cubicBezTo>
                  <a:pt x="5256" y="7010"/>
                  <a:pt x="5301" y="7055"/>
                  <a:pt x="5357" y="7055"/>
                </a:cubicBezTo>
                <a:lnTo>
                  <a:pt x="5609" y="7055"/>
                </a:lnTo>
                <a:cubicBezTo>
                  <a:pt x="5665" y="7055"/>
                  <a:pt x="5710" y="7010"/>
                  <a:pt x="5710" y="6955"/>
                </a:cubicBezTo>
                <a:lnTo>
                  <a:pt x="5710" y="5693"/>
                </a:lnTo>
                <a:lnTo>
                  <a:pt x="5874" y="5693"/>
                </a:lnTo>
                <a:cubicBezTo>
                  <a:pt x="5951" y="5693"/>
                  <a:pt x="6000" y="5609"/>
                  <a:pt x="5961" y="5542"/>
                </a:cubicBezTo>
                <a:lnTo>
                  <a:pt x="5570" y="4865"/>
                </a:lnTo>
                <a:cubicBezTo>
                  <a:pt x="5531" y="4798"/>
                  <a:pt x="5434" y="4798"/>
                  <a:pt x="5396" y="4865"/>
                </a:cubicBezTo>
                <a:lnTo>
                  <a:pt x="5005" y="5542"/>
                </a:lnTo>
                <a:cubicBezTo>
                  <a:pt x="4966" y="5609"/>
                  <a:pt x="5015" y="5693"/>
                  <a:pt x="5092" y="5693"/>
                </a:cubicBezTo>
                <a:close/>
                <a:moveTo>
                  <a:pt x="7665" y="7348"/>
                </a:moveTo>
                <a:cubicBezTo>
                  <a:pt x="7665" y="7320"/>
                  <a:pt x="7642" y="7298"/>
                  <a:pt x="7614" y="7298"/>
                </a:cubicBezTo>
                <a:lnTo>
                  <a:pt x="4833" y="7298"/>
                </a:lnTo>
                <a:cubicBezTo>
                  <a:pt x="4805" y="7298"/>
                  <a:pt x="4782" y="7320"/>
                  <a:pt x="4782" y="7348"/>
                </a:cubicBezTo>
                <a:lnTo>
                  <a:pt x="4782" y="7499"/>
                </a:lnTo>
                <a:cubicBezTo>
                  <a:pt x="4782" y="7527"/>
                  <a:pt x="4805" y="7550"/>
                  <a:pt x="4833" y="7550"/>
                </a:cubicBezTo>
                <a:lnTo>
                  <a:pt x="7614" y="7550"/>
                </a:lnTo>
                <a:cubicBezTo>
                  <a:pt x="7642" y="7550"/>
                  <a:pt x="7665" y="7527"/>
                  <a:pt x="7665" y="7499"/>
                </a:cubicBezTo>
                <a:lnTo>
                  <a:pt x="7665" y="7348"/>
                </a:lnTo>
                <a:close/>
              </a:path>
            </a:pathLst>
          </a:custGeom>
          <a:solidFill>
            <a:schemeClr val="bg1"/>
          </a:solidFill>
          <a:ln>
            <a:noFill/>
          </a:ln>
        </p:spPr>
      </p:sp>
      <p:sp>
        <p:nvSpPr>
          <p:cNvPr id="63" name="round-wall-clock_16314"/>
          <p:cNvSpPr>
            <a:spLocks noChangeAspect="1"/>
          </p:cNvSpPr>
          <p:nvPr/>
        </p:nvSpPr>
        <p:spPr bwMode="auto">
          <a:xfrm>
            <a:off x="7292203" y="3577136"/>
            <a:ext cx="794110" cy="792908"/>
          </a:xfrm>
          <a:custGeom>
            <a:avLst/>
            <a:gdLst>
              <a:gd name="connsiteX0" fmla="*/ 302902 w 605874"/>
              <a:gd name="connsiteY0" fmla="*/ 455288 h 604957"/>
              <a:gd name="connsiteX1" fmla="*/ 331728 w 605874"/>
              <a:gd name="connsiteY1" fmla="*/ 484079 h 604957"/>
              <a:gd name="connsiteX2" fmla="*/ 302902 w 605874"/>
              <a:gd name="connsiteY2" fmla="*/ 512870 h 604957"/>
              <a:gd name="connsiteX3" fmla="*/ 274076 w 605874"/>
              <a:gd name="connsiteY3" fmla="*/ 484079 h 604957"/>
              <a:gd name="connsiteX4" fmla="*/ 302902 w 605874"/>
              <a:gd name="connsiteY4" fmla="*/ 455288 h 604957"/>
              <a:gd name="connsiteX5" fmla="*/ 472611 w 605874"/>
              <a:gd name="connsiteY5" fmla="*/ 277957 h 604957"/>
              <a:gd name="connsiteX6" fmla="*/ 501437 w 605874"/>
              <a:gd name="connsiteY6" fmla="*/ 306748 h 604957"/>
              <a:gd name="connsiteX7" fmla="*/ 472611 w 605874"/>
              <a:gd name="connsiteY7" fmla="*/ 335539 h 604957"/>
              <a:gd name="connsiteX8" fmla="*/ 443785 w 605874"/>
              <a:gd name="connsiteY8" fmla="*/ 306748 h 604957"/>
              <a:gd name="connsiteX9" fmla="*/ 472611 w 605874"/>
              <a:gd name="connsiteY9" fmla="*/ 277957 h 604957"/>
              <a:gd name="connsiteX10" fmla="*/ 129276 w 605874"/>
              <a:gd name="connsiteY10" fmla="*/ 277957 h 604957"/>
              <a:gd name="connsiteX11" fmla="*/ 158067 w 605874"/>
              <a:gd name="connsiteY11" fmla="*/ 306748 h 604957"/>
              <a:gd name="connsiteX12" fmla="*/ 129276 w 605874"/>
              <a:gd name="connsiteY12" fmla="*/ 335539 h 604957"/>
              <a:gd name="connsiteX13" fmla="*/ 100485 w 605874"/>
              <a:gd name="connsiteY13" fmla="*/ 306748 h 604957"/>
              <a:gd name="connsiteX14" fmla="*/ 129276 w 605874"/>
              <a:gd name="connsiteY14" fmla="*/ 277957 h 604957"/>
              <a:gd name="connsiteX15" fmla="*/ 302407 w 605874"/>
              <a:gd name="connsiteY15" fmla="*/ 189186 h 604957"/>
              <a:gd name="connsiteX16" fmla="*/ 318389 w 605874"/>
              <a:gd name="connsiteY16" fmla="*/ 205154 h 604957"/>
              <a:gd name="connsiteX17" fmla="*/ 318389 w 605874"/>
              <a:gd name="connsiteY17" fmla="*/ 305796 h 604957"/>
              <a:gd name="connsiteX18" fmla="*/ 394779 w 605874"/>
              <a:gd name="connsiteY18" fmla="*/ 305796 h 604957"/>
              <a:gd name="connsiteX19" fmla="*/ 410761 w 605874"/>
              <a:gd name="connsiteY19" fmla="*/ 321617 h 604957"/>
              <a:gd name="connsiteX20" fmla="*/ 394779 w 605874"/>
              <a:gd name="connsiteY20" fmla="*/ 337585 h 604957"/>
              <a:gd name="connsiteX21" fmla="*/ 302407 w 605874"/>
              <a:gd name="connsiteY21" fmla="*/ 337585 h 604957"/>
              <a:gd name="connsiteX22" fmla="*/ 286425 w 605874"/>
              <a:gd name="connsiteY22" fmla="*/ 321617 h 604957"/>
              <a:gd name="connsiteX23" fmla="*/ 286425 w 605874"/>
              <a:gd name="connsiteY23" fmla="*/ 205154 h 604957"/>
              <a:gd name="connsiteX24" fmla="*/ 302407 w 605874"/>
              <a:gd name="connsiteY24" fmla="*/ 189186 h 604957"/>
              <a:gd name="connsiteX25" fmla="*/ 302902 w 605874"/>
              <a:gd name="connsiteY25" fmla="*/ 92088 h 604957"/>
              <a:gd name="connsiteX26" fmla="*/ 331728 w 605874"/>
              <a:gd name="connsiteY26" fmla="*/ 120879 h 604957"/>
              <a:gd name="connsiteX27" fmla="*/ 302902 w 605874"/>
              <a:gd name="connsiteY27" fmla="*/ 149670 h 604957"/>
              <a:gd name="connsiteX28" fmla="*/ 274076 w 605874"/>
              <a:gd name="connsiteY28" fmla="*/ 120879 h 604957"/>
              <a:gd name="connsiteX29" fmla="*/ 302902 w 605874"/>
              <a:gd name="connsiteY29" fmla="*/ 92088 h 604957"/>
              <a:gd name="connsiteX30" fmla="*/ 302864 w 605874"/>
              <a:gd name="connsiteY30" fmla="*/ 74393 h 604957"/>
              <a:gd name="connsiteX31" fmla="*/ 74506 w 605874"/>
              <a:gd name="connsiteY31" fmla="*/ 302406 h 604957"/>
              <a:gd name="connsiteX32" fmla="*/ 302864 w 605874"/>
              <a:gd name="connsiteY32" fmla="*/ 530564 h 604957"/>
              <a:gd name="connsiteX33" fmla="*/ 531368 w 605874"/>
              <a:gd name="connsiteY33" fmla="*/ 302406 h 604957"/>
              <a:gd name="connsiteX34" fmla="*/ 302864 w 605874"/>
              <a:gd name="connsiteY34" fmla="*/ 74393 h 604957"/>
              <a:gd name="connsiteX35" fmla="*/ 302864 w 605874"/>
              <a:gd name="connsiteY35" fmla="*/ 0 h 604957"/>
              <a:gd name="connsiteX36" fmla="*/ 605874 w 605874"/>
              <a:gd name="connsiteY36" fmla="*/ 302406 h 604957"/>
              <a:gd name="connsiteX37" fmla="*/ 302864 w 605874"/>
              <a:gd name="connsiteY37" fmla="*/ 604957 h 604957"/>
              <a:gd name="connsiteX38" fmla="*/ 0 w 605874"/>
              <a:gd name="connsiteY38" fmla="*/ 302406 h 604957"/>
              <a:gd name="connsiteX39" fmla="*/ 302864 w 605874"/>
              <a:gd name="connsiteY39" fmla="*/ 0 h 604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605874" h="604957">
                <a:moveTo>
                  <a:pt x="302902" y="455288"/>
                </a:moveTo>
                <a:cubicBezTo>
                  <a:pt x="318822" y="455288"/>
                  <a:pt x="331728" y="468178"/>
                  <a:pt x="331728" y="484079"/>
                </a:cubicBezTo>
                <a:cubicBezTo>
                  <a:pt x="331728" y="499980"/>
                  <a:pt x="318822" y="512870"/>
                  <a:pt x="302902" y="512870"/>
                </a:cubicBezTo>
                <a:cubicBezTo>
                  <a:pt x="286982" y="512870"/>
                  <a:pt x="274076" y="499980"/>
                  <a:pt x="274076" y="484079"/>
                </a:cubicBezTo>
                <a:cubicBezTo>
                  <a:pt x="274076" y="468178"/>
                  <a:pt x="286982" y="455288"/>
                  <a:pt x="302902" y="455288"/>
                </a:cubicBezTo>
                <a:close/>
                <a:moveTo>
                  <a:pt x="472611" y="277957"/>
                </a:moveTo>
                <a:cubicBezTo>
                  <a:pt x="488531" y="277957"/>
                  <a:pt x="501437" y="290847"/>
                  <a:pt x="501437" y="306748"/>
                </a:cubicBezTo>
                <a:cubicBezTo>
                  <a:pt x="501437" y="322649"/>
                  <a:pt x="488531" y="335539"/>
                  <a:pt x="472611" y="335539"/>
                </a:cubicBezTo>
                <a:cubicBezTo>
                  <a:pt x="456691" y="335539"/>
                  <a:pt x="443785" y="322649"/>
                  <a:pt x="443785" y="306748"/>
                </a:cubicBezTo>
                <a:cubicBezTo>
                  <a:pt x="443785" y="290847"/>
                  <a:pt x="456691" y="277957"/>
                  <a:pt x="472611" y="277957"/>
                </a:cubicBezTo>
                <a:close/>
                <a:moveTo>
                  <a:pt x="129276" y="277957"/>
                </a:moveTo>
                <a:cubicBezTo>
                  <a:pt x="145177" y="277957"/>
                  <a:pt x="158067" y="290847"/>
                  <a:pt x="158067" y="306748"/>
                </a:cubicBezTo>
                <a:cubicBezTo>
                  <a:pt x="158067" y="322649"/>
                  <a:pt x="145177" y="335539"/>
                  <a:pt x="129276" y="335539"/>
                </a:cubicBezTo>
                <a:cubicBezTo>
                  <a:pt x="113375" y="335539"/>
                  <a:pt x="100485" y="322649"/>
                  <a:pt x="100485" y="306748"/>
                </a:cubicBezTo>
                <a:cubicBezTo>
                  <a:pt x="100485" y="290847"/>
                  <a:pt x="113375" y="277957"/>
                  <a:pt x="129276" y="277957"/>
                </a:cubicBezTo>
                <a:close/>
                <a:moveTo>
                  <a:pt x="302407" y="189186"/>
                </a:moveTo>
                <a:cubicBezTo>
                  <a:pt x="311204" y="189186"/>
                  <a:pt x="318389" y="196218"/>
                  <a:pt x="318389" y="205154"/>
                </a:cubicBezTo>
                <a:lnTo>
                  <a:pt x="318389" y="305796"/>
                </a:lnTo>
                <a:lnTo>
                  <a:pt x="394779" y="305796"/>
                </a:lnTo>
                <a:cubicBezTo>
                  <a:pt x="403576" y="305796"/>
                  <a:pt x="410761" y="312828"/>
                  <a:pt x="410761" y="321617"/>
                </a:cubicBezTo>
                <a:cubicBezTo>
                  <a:pt x="410761" y="330554"/>
                  <a:pt x="403576" y="337585"/>
                  <a:pt x="394779" y="337585"/>
                </a:cubicBezTo>
                <a:lnTo>
                  <a:pt x="302407" y="337585"/>
                </a:lnTo>
                <a:cubicBezTo>
                  <a:pt x="293610" y="337585"/>
                  <a:pt x="286425" y="330554"/>
                  <a:pt x="286425" y="321617"/>
                </a:cubicBezTo>
                <a:lnTo>
                  <a:pt x="286425" y="205154"/>
                </a:lnTo>
                <a:cubicBezTo>
                  <a:pt x="286425" y="196218"/>
                  <a:pt x="293610" y="189186"/>
                  <a:pt x="302407" y="189186"/>
                </a:cubicBezTo>
                <a:close/>
                <a:moveTo>
                  <a:pt x="302902" y="92088"/>
                </a:moveTo>
                <a:cubicBezTo>
                  <a:pt x="318822" y="92088"/>
                  <a:pt x="331728" y="104978"/>
                  <a:pt x="331728" y="120879"/>
                </a:cubicBezTo>
                <a:cubicBezTo>
                  <a:pt x="331728" y="136780"/>
                  <a:pt x="318822" y="149670"/>
                  <a:pt x="302902" y="149670"/>
                </a:cubicBezTo>
                <a:cubicBezTo>
                  <a:pt x="286982" y="149670"/>
                  <a:pt x="274076" y="136780"/>
                  <a:pt x="274076" y="120879"/>
                </a:cubicBezTo>
                <a:cubicBezTo>
                  <a:pt x="274076" y="104978"/>
                  <a:pt x="286982" y="92088"/>
                  <a:pt x="302902" y="92088"/>
                </a:cubicBezTo>
                <a:close/>
                <a:moveTo>
                  <a:pt x="302864" y="74393"/>
                </a:moveTo>
                <a:cubicBezTo>
                  <a:pt x="176878" y="74393"/>
                  <a:pt x="74506" y="176757"/>
                  <a:pt x="74506" y="302406"/>
                </a:cubicBezTo>
                <a:cubicBezTo>
                  <a:pt x="74506" y="428200"/>
                  <a:pt x="176878" y="530564"/>
                  <a:pt x="302864" y="530564"/>
                </a:cubicBezTo>
                <a:cubicBezTo>
                  <a:pt x="428849" y="530564"/>
                  <a:pt x="531368" y="428200"/>
                  <a:pt x="531368" y="302406"/>
                </a:cubicBezTo>
                <a:cubicBezTo>
                  <a:pt x="531368" y="176610"/>
                  <a:pt x="428849" y="74393"/>
                  <a:pt x="302864" y="74393"/>
                </a:cubicBezTo>
                <a:close/>
                <a:moveTo>
                  <a:pt x="302864" y="0"/>
                </a:moveTo>
                <a:cubicBezTo>
                  <a:pt x="469915" y="0"/>
                  <a:pt x="605874" y="135753"/>
                  <a:pt x="605874" y="302406"/>
                </a:cubicBezTo>
                <a:cubicBezTo>
                  <a:pt x="605874" y="469204"/>
                  <a:pt x="469915" y="604957"/>
                  <a:pt x="302864" y="604957"/>
                </a:cubicBezTo>
                <a:cubicBezTo>
                  <a:pt x="135959" y="604957"/>
                  <a:pt x="0" y="469204"/>
                  <a:pt x="0" y="302406"/>
                </a:cubicBezTo>
                <a:cubicBezTo>
                  <a:pt x="0" y="135753"/>
                  <a:pt x="135959" y="0"/>
                  <a:pt x="302864" y="0"/>
                </a:cubicBezTo>
                <a:close/>
              </a:path>
            </a:pathLst>
          </a:custGeom>
          <a:solidFill>
            <a:schemeClr val="bg1"/>
          </a:solidFill>
          <a:ln>
            <a:noFill/>
          </a:ln>
        </p:spPr>
      </p:sp>
      <p:sp>
        <p:nvSpPr>
          <p:cNvPr id="64" name="business-bars-graphic_15237"/>
          <p:cNvSpPr>
            <a:spLocks noChangeAspect="1"/>
          </p:cNvSpPr>
          <p:nvPr/>
        </p:nvSpPr>
        <p:spPr bwMode="auto">
          <a:xfrm>
            <a:off x="4638632" y="3023672"/>
            <a:ext cx="609685" cy="550879"/>
          </a:xfrm>
          <a:custGeom>
            <a:avLst/>
            <a:gdLst>
              <a:gd name="connsiteX0" fmla="*/ 41158 w 584292"/>
              <a:gd name="connsiteY0" fmla="*/ 446576 h 527936"/>
              <a:gd name="connsiteX1" fmla="*/ 543134 w 584292"/>
              <a:gd name="connsiteY1" fmla="*/ 446576 h 527936"/>
              <a:gd name="connsiteX2" fmla="*/ 584292 w 584292"/>
              <a:gd name="connsiteY2" fmla="*/ 487659 h 527936"/>
              <a:gd name="connsiteX3" fmla="*/ 543134 w 584292"/>
              <a:gd name="connsiteY3" fmla="*/ 527936 h 527936"/>
              <a:gd name="connsiteX4" fmla="*/ 41158 w 584292"/>
              <a:gd name="connsiteY4" fmla="*/ 527936 h 527936"/>
              <a:gd name="connsiteX5" fmla="*/ 0 w 584292"/>
              <a:gd name="connsiteY5" fmla="*/ 487659 h 527936"/>
              <a:gd name="connsiteX6" fmla="*/ 41158 w 584292"/>
              <a:gd name="connsiteY6" fmla="*/ 446576 h 527936"/>
              <a:gd name="connsiteX7" fmla="*/ 62981 w 584292"/>
              <a:gd name="connsiteY7" fmla="*/ 268438 h 527936"/>
              <a:gd name="connsiteX8" fmla="*/ 172707 w 584292"/>
              <a:gd name="connsiteY8" fmla="*/ 268438 h 527936"/>
              <a:gd name="connsiteX9" fmla="*/ 193684 w 584292"/>
              <a:gd name="connsiteY9" fmla="*/ 289386 h 527936"/>
              <a:gd name="connsiteX10" fmla="*/ 193684 w 584292"/>
              <a:gd name="connsiteY10" fmla="*/ 409434 h 527936"/>
              <a:gd name="connsiteX11" fmla="*/ 172707 w 584292"/>
              <a:gd name="connsiteY11" fmla="*/ 430382 h 527936"/>
              <a:gd name="connsiteX12" fmla="*/ 62981 w 584292"/>
              <a:gd name="connsiteY12" fmla="*/ 430382 h 527936"/>
              <a:gd name="connsiteX13" fmla="*/ 41198 w 584292"/>
              <a:gd name="connsiteY13" fmla="*/ 409434 h 527936"/>
              <a:gd name="connsiteX14" fmla="*/ 41198 w 584292"/>
              <a:gd name="connsiteY14" fmla="*/ 289386 h 527936"/>
              <a:gd name="connsiteX15" fmla="*/ 62981 w 584292"/>
              <a:gd name="connsiteY15" fmla="*/ 268438 h 527936"/>
              <a:gd name="connsiteX16" fmla="*/ 411585 w 584292"/>
              <a:gd name="connsiteY16" fmla="*/ 158834 h 527936"/>
              <a:gd name="connsiteX17" fmla="*/ 521311 w 584292"/>
              <a:gd name="connsiteY17" fmla="*/ 158834 h 527936"/>
              <a:gd name="connsiteX18" fmla="*/ 543094 w 584292"/>
              <a:gd name="connsiteY18" fmla="*/ 180590 h 527936"/>
              <a:gd name="connsiteX19" fmla="*/ 543094 w 584292"/>
              <a:gd name="connsiteY19" fmla="*/ 409431 h 527936"/>
              <a:gd name="connsiteX20" fmla="*/ 521311 w 584292"/>
              <a:gd name="connsiteY20" fmla="*/ 430381 h 527936"/>
              <a:gd name="connsiteX21" fmla="*/ 411585 w 584292"/>
              <a:gd name="connsiteY21" fmla="*/ 430381 h 527936"/>
              <a:gd name="connsiteX22" fmla="*/ 390608 w 584292"/>
              <a:gd name="connsiteY22" fmla="*/ 409431 h 527936"/>
              <a:gd name="connsiteX23" fmla="*/ 390608 w 584292"/>
              <a:gd name="connsiteY23" fmla="*/ 180590 h 527936"/>
              <a:gd name="connsiteX24" fmla="*/ 411585 w 584292"/>
              <a:gd name="connsiteY24" fmla="*/ 158834 h 527936"/>
              <a:gd name="connsiteX25" fmla="*/ 237226 w 584292"/>
              <a:gd name="connsiteY25" fmla="*/ 0 h 527936"/>
              <a:gd name="connsiteX26" fmla="*/ 347066 w 584292"/>
              <a:gd name="connsiteY26" fmla="*/ 0 h 527936"/>
              <a:gd name="connsiteX27" fmla="*/ 368065 w 584292"/>
              <a:gd name="connsiteY27" fmla="*/ 21761 h 527936"/>
              <a:gd name="connsiteX28" fmla="*/ 368065 w 584292"/>
              <a:gd name="connsiteY28" fmla="*/ 409426 h 527936"/>
              <a:gd name="connsiteX29" fmla="*/ 347066 w 584292"/>
              <a:gd name="connsiteY29" fmla="*/ 430381 h 527936"/>
              <a:gd name="connsiteX30" fmla="*/ 237226 w 584292"/>
              <a:gd name="connsiteY30" fmla="*/ 430381 h 527936"/>
              <a:gd name="connsiteX31" fmla="*/ 216227 w 584292"/>
              <a:gd name="connsiteY31" fmla="*/ 409426 h 527936"/>
              <a:gd name="connsiteX32" fmla="*/ 216227 w 584292"/>
              <a:gd name="connsiteY32" fmla="*/ 21761 h 527936"/>
              <a:gd name="connsiteX33" fmla="*/ 237226 w 584292"/>
              <a:gd name="connsiteY33" fmla="*/ 0 h 527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84292" h="527936">
                <a:moveTo>
                  <a:pt x="41158" y="446576"/>
                </a:moveTo>
                <a:lnTo>
                  <a:pt x="543134" y="446576"/>
                </a:lnTo>
                <a:cubicBezTo>
                  <a:pt x="565730" y="446576"/>
                  <a:pt x="584292" y="465104"/>
                  <a:pt x="584292" y="487659"/>
                </a:cubicBezTo>
                <a:cubicBezTo>
                  <a:pt x="584292" y="510214"/>
                  <a:pt x="565730" y="527936"/>
                  <a:pt x="543134" y="527936"/>
                </a:cubicBezTo>
                <a:lnTo>
                  <a:pt x="41158" y="527936"/>
                </a:lnTo>
                <a:cubicBezTo>
                  <a:pt x="18562" y="527936"/>
                  <a:pt x="0" y="510214"/>
                  <a:pt x="0" y="487659"/>
                </a:cubicBezTo>
                <a:cubicBezTo>
                  <a:pt x="0" y="465104"/>
                  <a:pt x="18562" y="446576"/>
                  <a:pt x="41158" y="446576"/>
                </a:cubicBezTo>
                <a:close/>
                <a:moveTo>
                  <a:pt x="62981" y="268438"/>
                </a:moveTo>
                <a:lnTo>
                  <a:pt x="172707" y="268438"/>
                </a:lnTo>
                <a:cubicBezTo>
                  <a:pt x="184002" y="268438"/>
                  <a:pt x="193684" y="278106"/>
                  <a:pt x="193684" y="289386"/>
                </a:cubicBezTo>
                <a:lnTo>
                  <a:pt x="193684" y="409434"/>
                </a:lnTo>
                <a:cubicBezTo>
                  <a:pt x="193684" y="420714"/>
                  <a:pt x="184002" y="430382"/>
                  <a:pt x="172707" y="430382"/>
                </a:cubicBezTo>
                <a:lnTo>
                  <a:pt x="62981" y="430382"/>
                </a:lnTo>
                <a:cubicBezTo>
                  <a:pt x="50879" y="430382"/>
                  <a:pt x="41198" y="420714"/>
                  <a:pt x="41198" y="409434"/>
                </a:cubicBezTo>
                <a:lnTo>
                  <a:pt x="41198" y="289386"/>
                </a:lnTo>
                <a:cubicBezTo>
                  <a:pt x="41198" y="278106"/>
                  <a:pt x="50879" y="268438"/>
                  <a:pt x="62981" y="268438"/>
                </a:cubicBezTo>
                <a:close/>
                <a:moveTo>
                  <a:pt x="411585" y="158834"/>
                </a:moveTo>
                <a:lnTo>
                  <a:pt x="521311" y="158834"/>
                </a:lnTo>
                <a:cubicBezTo>
                  <a:pt x="533413" y="158834"/>
                  <a:pt x="543094" y="168503"/>
                  <a:pt x="543094" y="180590"/>
                </a:cubicBezTo>
                <a:lnTo>
                  <a:pt x="543094" y="409431"/>
                </a:lnTo>
                <a:cubicBezTo>
                  <a:pt x="543094" y="420712"/>
                  <a:pt x="533413" y="430381"/>
                  <a:pt x="521311" y="430381"/>
                </a:cubicBezTo>
                <a:lnTo>
                  <a:pt x="411585" y="430381"/>
                </a:lnTo>
                <a:cubicBezTo>
                  <a:pt x="400290" y="430381"/>
                  <a:pt x="390608" y="420712"/>
                  <a:pt x="390608" y="409431"/>
                </a:cubicBezTo>
                <a:lnTo>
                  <a:pt x="390608" y="180590"/>
                </a:lnTo>
                <a:cubicBezTo>
                  <a:pt x="390608" y="168503"/>
                  <a:pt x="400290" y="158834"/>
                  <a:pt x="411585" y="158834"/>
                </a:cubicBezTo>
                <a:close/>
                <a:moveTo>
                  <a:pt x="237226" y="0"/>
                </a:moveTo>
                <a:lnTo>
                  <a:pt x="347066" y="0"/>
                </a:lnTo>
                <a:cubicBezTo>
                  <a:pt x="358373" y="0"/>
                  <a:pt x="368065" y="9672"/>
                  <a:pt x="368065" y="21761"/>
                </a:cubicBezTo>
                <a:lnTo>
                  <a:pt x="368065" y="409426"/>
                </a:lnTo>
                <a:cubicBezTo>
                  <a:pt x="368065" y="420710"/>
                  <a:pt x="358373" y="430381"/>
                  <a:pt x="347066" y="430381"/>
                </a:cubicBezTo>
                <a:lnTo>
                  <a:pt x="237226" y="430381"/>
                </a:lnTo>
                <a:cubicBezTo>
                  <a:pt x="225111" y="430381"/>
                  <a:pt x="216227" y="420710"/>
                  <a:pt x="216227" y="409426"/>
                </a:cubicBezTo>
                <a:lnTo>
                  <a:pt x="216227" y="21761"/>
                </a:lnTo>
                <a:cubicBezTo>
                  <a:pt x="216227" y="9672"/>
                  <a:pt x="225111" y="0"/>
                  <a:pt x="237226" y="0"/>
                </a:cubicBezTo>
                <a:close/>
              </a:path>
            </a:pathLst>
          </a:custGeom>
          <a:solidFill>
            <a:schemeClr val="bg1"/>
          </a:solidFill>
          <a:ln>
            <a:noFill/>
          </a:ln>
        </p:spPr>
      </p:sp>
      <p:sp>
        <p:nvSpPr>
          <p:cNvPr id="3" name="文本框 2"/>
          <p:cNvSpPr txBox="1"/>
          <p:nvPr/>
        </p:nvSpPr>
        <p:spPr>
          <a:xfrm>
            <a:off x="1130300" y="250190"/>
            <a:ext cx="10066020" cy="6462395"/>
          </a:xfrm>
          <a:prstGeom prst="rect">
            <a:avLst/>
          </a:prstGeom>
          <a:noFill/>
        </p:spPr>
        <p:txBody>
          <a:bodyPr wrap="square" rtlCol="0">
            <a:spAutoFit/>
          </a:bodyPr>
          <a:p>
            <a:pPr algn="l" fontAlgn="auto">
              <a:lnSpc>
                <a:spcPct val="150000"/>
              </a:lnSpc>
            </a:pPr>
            <a:r>
              <a:rPr lang="en-US" altLang="zh-CN" sz="2000">
                <a:sym typeface="+mn-ea"/>
              </a:rPr>
              <a:t>  </a:t>
            </a:r>
            <a:r>
              <a:rPr lang="en-US" altLang="zh-CN">
                <a:sym typeface="+mn-ea"/>
              </a:rPr>
              <a:t> </a:t>
            </a:r>
            <a:r>
              <a:rPr lang="zh-CN" altLang="en-US" sz="2400">
                <a:sym typeface="+mn-ea"/>
              </a:rPr>
              <a:t>替罪羊的功能</a:t>
            </a:r>
            <a:endParaRPr lang="zh-CN" altLang="en-US" sz="2400"/>
          </a:p>
          <a:p>
            <a:pPr algn="l" fontAlgn="auto">
              <a:lnSpc>
                <a:spcPct val="150000"/>
              </a:lnSpc>
            </a:pPr>
            <a:r>
              <a:rPr lang="zh-CN" altLang="en-US">
                <a:sym typeface="+mn-ea"/>
              </a:rPr>
              <a:t>Toker认为，替罪羊现象可以满足替罪羊之外的其他成员乃至团体整体的需求， </a:t>
            </a:r>
            <a:r>
              <a:rPr lang="zh-CN" altLang="en-US">
                <a:solidFill>
                  <a:srgbClr val="0070C0"/>
                </a:solidFill>
                <a:sym typeface="+mn-ea"/>
              </a:rPr>
              <a:t>替罪羊的核心功能是疏通张力，在团体成员之间建立某种团结。</a:t>
            </a:r>
            <a:endParaRPr lang="zh-CN" altLang="en-US">
              <a:solidFill>
                <a:srgbClr val="0070C0"/>
              </a:solidFill>
              <a:sym typeface="+mn-ea"/>
            </a:endParaRPr>
          </a:p>
          <a:p>
            <a:pPr algn="l" fontAlgn="auto">
              <a:lnSpc>
                <a:spcPct val="150000"/>
              </a:lnSpc>
            </a:pPr>
            <a:r>
              <a:rPr lang="zh-CN" altLang="en-US">
                <a:sym typeface="+mn-ea"/>
              </a:rPr>
              <a:t>Clark分别从个体内，人际间和团体整体层面上分析了</a:t>
            </a:r>
            <a:r>
              <a:rPr lang="zh-CN" altLang="en-US">
                <a:sym typeface="+mn-ea"/>
              </a:rPr>
              <a:t>团体咨询中替罪羊现象的意义</a:t>
            </a:r>
            <a:r>
              <a:rPr lang="zh-CN" altLang="en-US">
                <a:sym typeface="+mn-ea"/>
              </a:rPr>
              <a:t>。</a:t>
            </a:r>
            <a:endParaRPr lang="zh-CN" altLang="en-US">
              <a:sym typeface="+mn-ea"/>
            </a:endParaRPr>
          </a:p>
          <a:p>
            <a:pPr algn="l" fontAlgn="auto">
              <a:lnSpc>
                <a:spcPct val="150000"/>
              </a:lnSpc>
            </a:pPr>
            <a:r>
              <a:rPr lang="zh-CN" altLang="en-US">
                <a:sym typeface="+mn-ea"/>
              </a:rPr>
              <a:t> </a:t>
            </a:r>
            <a:r>
              <a:rPr lang="zh-CN" altLang="en-US" b="1">
                <a:sym typeface="+mn-ea"/>
              </a:rPr>
              <a:t>在个体层面上，</a:t>
            </a:r>
            <a:r>
              <a:rPr lang="zh-CN" altLang="en-US">
                <a:solidFill>
                  <a:srgbClr val="0070C0"/>
                </a:solidFill>
                <a:sym typeface="+mn-ea"/>
              </a:rPr>
              <a:t>替罪羊现象在某种程度上满足了成为替罪羊的个体的心理需要</a:t>
            </a:r>
            <a:r>
              <a:rPr lang="zh-CN" altLang="en-US">
                <a:sym typeface="+mn-ea"/>
              </a:rPr>
              <a:t>，通常这种个体认为因为他们当下的行为而被拒绝要比因为其他原因而被拒绝会让他们更舒服些，另外，通常认为自己没有价值，不值得被接纳的个体，在团体中成为替罪羊时，引发的密集的负性互动就成为他们不被忽视而付出的心理代价；</a:t>
            </a:r>
            <a:endParaRPr lang="zh-CN" altLang="en-US">
              <a:sym typeface="+mn-ea"/>
            </a:endParaRPr>
          </a:p>
          <a:p>
            <a:pPr algn="l" fontAlgn="auto">
              <a:lnSpc>
                <a:spcPct val="150000"/>
              </a:lnSpc>
            </a:pPr>
            <a:r>
              <a:rPr lang="zh-CN" altLang="en-US" b="1">
                <a:sym typeface="+mn-ea"/>
              </a:rPr>
              <a:t>在人际和团体整体层面上</a:t>
            </a:r>
            <a:r>
              <a:rPr lang="zh-CN" altLang="en-US">
                <a:sym typeface="+mn-ea"/>
              </a:rPr>
              <a:t>，</a:t>
            </a:r>
            <a:r>
              <a:rPr lang="zh-CN" altLang="en-US">
                <a:solidFill>
                  <a:srgbClr val="0070C0"/>
                </a:solidFill>
                <a:sym typeface="+mn-ea"/>
              </a:rPr>
              <a:t>成员或团体将自身无法接受的部分通过分裂、投射等防御机制投注在替罪羊的身上，从而降低自己的紧张，并且通过一致对外（替罪羊），成员之间达成团结。</a:t>
            </a:r>
            <a:r>
              <a:rPr lang="zh-CN" altLang="en-US">
                <a:sym typeface="+mn-ea"/>
              </a:rPr>
              <a:t> 另外，当团体聚焦在偏离团体规范的成员（替罪羊）身上时，其他团体成员便</a:t>
            </a:r>
            <a:r>
              <a:rPr lang="zh-CN" altLang="en-US">
                <a:solidFill>
                  <a:srgbClr val="0070C0"/>
                </a:solidFill>
                <a:sym typeface="+mn-ea"/>
              </a:rPr>
              <a:t>可借此回避对自己的审查，躲避自己承担的任务。</a:t>
            </a:r>
            <a:r>
              <a:rPr lang="zh-CN" altLang="en-US">
                <a:sym typeface="+mn-ea"/>
              </a:rPr>
              <a:t> 如</a:t>
            </a:r>
            <a:r>
              <a:rPr lang="zh-CN" altLang="en-US">
                <a:solidFill>
                  <a:schemeClr val="accent6">
                    <a:lumMod val="75000"/>
                  </a:schemeClr>
                </a:solidFill>
                <a:sym typeface="+mn-ea"/>
              </a:rPr>
              <a:t>通过对“替罪羊”表达负性感受，而避免了因对去世亲人有负性感受而感到的愧疚与自责。 或通过谈论团体之外的令人厌烦的某个领导或老师，避免了挑战团体领导者的威胁。</a:t>
            </a:r>
            <a:endParaRPr lang="zh-CN" altLang="en-US">
              <a:solidFill>
                <a:schemeClr val="accent6">
                  <a:lumMod val="75000"/>
                </a:schemeClr>
              </a:solidFill>
              <a:sym typeface="+mn-ea"/>
            </a:endParaRPr>
          </a:p>
          <a:p>
            <a:pPr algn="l" fontAlgn="auto">
              <a:lnSpc>
                <a:spcPct val="150000"/>
              </a:lnSpc>
            </a:pPr>
            <a:endParaRPr lang="zh-CN" altLang="en-US">
              <a:solidFill>
                <a:schemeClr val="accent6">
                  <a:lumMod val="75000"/>
                </a:schemeClr>
              </a:solidFill>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0-#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0-#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0-#ppt_w/2"/>
                                          </p:val>
                                        </p:tav>
                                        <p:tav tm="100000">
                                          <p:val>
                                            <p:strVal val="#ppt_x"/>
                                          </p:val>
                                        </p:tav>
                                      </p:tavLst>
                                    </p:anim>
                                    <p:anim calcmode="lin" valueType="num">
                                      <p:cBhvr additive="base">
                                        <p:cTn id="18" dur="500" fill="hold"/>
                                        <p:tgtEl>
                                          <p:spTgt spid="21"/>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0-#ppt_w/2"/>
                                          </p:val>
                                        </p:tav>
                                        <p:tav tm="100000">
                                          <p:val>
                                            <p:strVal val="#ppt_x"/>
                                          </p:val>
                                        </p:tav>
                                      </p:tavLst>
                                    </p:anim>
                                    <p:anim calcmode="lin" valueType="num">
                                      <p:cBhvr additive="base">
                                        <p:cTn id="22"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1752600" y="4172651"/>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标题一</a:t>
            </a:r>
            <a:endParaRPr lang="zh-CN" altLang="en-US" sz="2400" b="1" dirty="0">
              <a:solidFill>
                <a:schemeClr val="bg1"/>
              </a:solidFill>
              <a:cs typeface="+mn-ea"/>
              <a:sym typeface="+mn-lt"/>
            </a:endParaRPr>
          </a:p>
        </p:txBody>
      </p:sp>
      <p:sp>
        <p:nvSpPr>
          <p:cNvPr id="20" name="文本框 19"/>
          <p:cNvSpPr txBox="1"/>
          <p:nvPr/>
        </p:nvSpPr>
        <p:spPr>
          <a:xfrm>
            <a:off x="4362854" y="3681815"/>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标题二</a:t>
            </a:r>
            <a:endParaRPr lang="zh-CN" altLang="en-US" sz="2400" b="1" dirty="0">
              <a:solidFill>
                <a:schemeClr val="bg1"/>
              </a:solidFill>
              <a:cs typeface="+mn-ea"/>
              <a:sym typeface="+mn-lt"/>
            </a:endParaRPr>
          </a:p>
        </p:txBody>
      </p:sp>
      <p:sp>
        <p:nvSpPr>
          <p:cNvPr id="21" name="文本框 20"/>
          <p:cNvSpPr txBox="1"/>
          <p:nvPr/>
        </p:nvSpPr>
        <p:spPr>
          <a:xfrm>
            <a:off x="7136808" y="4473656"/>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标题三</a:t>
            </a:r>
            <a:endParaRPr lang="zh-CN" altLang="en-US" sz="2400" b="1" dirty="0">
              <a:solidFill>
                <a:schemeClr val="bg1"/>
              </a:solidFill>
              <a:cs typeface="+mn-ea"/>
              <a:sym typeface="+mn-lt"/>
            </a:endParaRPr>
          </a:p>
        </p:txBody>
      </p:sp>
      <p:sp>
        <p:nvSpPr>
          <p:cNvPr id="22" name="文本框 21"/>
          <p:cNvSpPr txBox="1"/>
          <p:nvPr/>
        </p:nvSpPr>
        <p:spPr>
          <a:xfrm>
            <a:off x="10328910" y="4211374"/>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标题四</a:t>
            </a:r>
            <a:endParaRPr lang="zh-CN" altLang="en-US" sz="2400" b="1" dirty="0">
              <a:solidFill>
                <a:schemeClr val="bg1"/>
              </a:solidFill>
              <a:cs typeface="+mn-ea"/>
              <a:sym typeface="+mn-lt"/>
            </a:endParaRPr>
          </a:p>
        </p:txBody>
      </p:sp>
      <p:grpSp>
        <p:nvGrpSpPr>
          <p:cNvPr id="6" name="组合 5"/>
          <p:cNvGrpSpPr/>
          <p:nvPr/>
        </p:nvGrpSpPr>
        <p:grpSpPr>
          <a:xfrm>
            <a:off x="-78015" y="-1836012"/>
            <a:ext cx="1833789" cy="4378326"/>
            <a:chOff x="-240846" y="-487413"/>
            <a:chExt cx="1833789" cy="4378326"/>
          </a:xfrm>
        </p:grpSpPr>
        <p:sp>
          <p:nvSpPr>
            <p:cNvPr id="23" name="Freeform 960"/>
            <p:cNvSpPr/>
            <p:nvPr/>
          </p:nvSpPr>
          <p:spPr bwMode="auto">
            <a:xfrm>
              <a:off x="-226332" y="-487413"/>
              <a:ext cx="1819275" cy="3271838"/>
            </a:xfrm>
            <a:custGeom>
              <a:avLst/>
              <a:gdLst>
                <a:gd name="T0" fmla="*/ 0 w 955"/>
                <a:gd name="T1" fmla="*/ 135 h 1719"/>
                <a:gd name="T2" fmla="*/ 134 w 955"/>
                <a:gd name="T3" fmla="*/ 58 h 1719"/>
                <a:gd name="T4" fmla="*/ 423 w 955"/>
                <a:gd name="T5" fmla="*/ 136 h 1719"/>
                <a:gd name="T6" fmla="*/ 897 w 955"/>
                <a:gd name="T7" fmla="*/ 957 h 1719"/>
                <a:gd name="T8" fmla="*/ 820 w 955"/>
                <a:gd name="T9" fmla="*/ 1246 h 1719"/>
                <a:gd name="T10" fmla="*/ 0 w 955"/>
                <a:gd name="T11" fmla="*/ 1719 h 1719"/>
                <a:gd name="T12" fmla="*/ 0 w 955"/>
                <a:gd name="T13" fmla="*/ 135 h 1719"/>
              </a:gdLst>
              <a:ahLst/>
              <a:cxnLst>
                <a:cxn ang="0">
                  <a:pos x="T0" y="T1"/>
                </a:cxn>
                <a:cxn ang="0">
                  <a:pos x="T2" y="T3"/>
                </a:cxn>
                <a:cxn ang="0">
                  <a:pos x="T4" y="T5"/>
                </a:cxn>
                <a:cxn ang="0">
                  <a:pos x="T6" y="T7"/>
                </a:cxn>
                <a:cxn ang="0">
                  <a:pos x="T8" y="T9"/>
                </a:cxn>
                <a:cxn ang="0">
                  <a:pos x="T10" y="T11"/>
                </a:cxn>
                <a:cxn ang="0">
                  <a:pos x="T12" y="T13"/>
                </a:cxn>
              </a:cxnLst>
              <a:rect l="0" t="0" r="r" b="b"/>
              <a:pathLst>
                <a:path w="955" h="1719">
                  <a:moveTo>
                    <a:pt x="0" y="135"/>
                  </a:moveTo>
                  <a:cubicBezTo>
                    <a:pt x="134" y="58"/>
                    <a:pt x="134" y="58"/>
                    <a:pt x="134" y="58"/>
                  </a:cubicBezTo>
                  <a:cubicBezTo>
                    <a:pt x="235" y="0"/>
                    <a:pt x="365" y="35"/>
                    <a:pt x="423" y="136"/>
                  </a:cubicBezTo>
                  <a:cubicBezTo>
                    <a:pt x="897" y="957"/>
                    <a:pt x="897" y="957"/>
                    <a:pt x="897" y="957"/>
                  </a:cubicBezTo>
                  <a:cubicBezTo>
                    <a:pt x="955" y="1058"/>
                    <a:pt x="921" y="1188"/>
                    <a:pt x="820" y="1246"/>
                  </a:cubicBezTo>
                  <a:cubicBezTo>
                    <a:pt x="0" y="1719"/>
                    <a:pt x="0" y="1719"/>
                    <a:pt x="0" y="1719"/>
                  </a:cubicBezTo>
                  <a:lnTo>
                    <a:pt x="0" y="135"/>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4" name="Freeform 961"/>
            <p:cNvSpPr>
              <a:spLocks noEditPoints="1"/>
            </p:cNvSpPr>
            <p:nvPr/>
          </p:nvSpPr>
          <p:spPr bwMode="auto">
            <a:xfrm>
              <a:off x="-226332" y="1671587"/>
              <a:ext cx="1338263" cy="1711325"/>
            </a:xfrm>
            <a:custGeom>
              <a:avLst/>
              <a:gdLst>
                <a:gd name="T0" fmla="*/ 253 w 702"/>
                <a:gd name="T1" fmla="*/ 216 h 899"/>
                <a:gd name="T2" fmla="*/ 486 w 702"/>
                <a:gd name="T3" fmla="*/ 450 h 899"/>
                <a:gd name="T4" fmla="*/ 253 w 702"/>
                <a:gd name="T5" fmla="*/ 683 h 899"/>
                <a:gd name="T6" fmla="*/ 19 w 702"/>
                <a:gd name="T7" fmla="*/ 450 h 899"/>
                <a:gd name="T8" fmla="*/ 253 w 702"/>
                <a:gd name="T9" fmla="*/ 216 h 899"/>
                <a:gd name="T10" fmla="*/ 253 w 702"/>
                <a:gd name="T11" fmla="*/ 0 h 899"/>
                <a:gd name="T12" fmla="*/ 702 w 702"/>
                <a:gd name="T13" fmla="*/ 450 h 899"/>
                <a:gd name="T14" fmla="*/ 253 w 702"/>
                <a:gd name="T15" fmla="*/ 899 h 899"/>
                <a:gd name="T16" fmla="*/ 0 w 702"/>
                <a:gd name="T17" fmla="*/ 821 h 899"/>
                <a:gd name="T18" fmla="*/ 0 w 702"/>
                <a:gd name="T19" fmla="*/ 78 h 899"/>
                <a:gd name="T20" fmla="*/ 253 w 702"/>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2" h="899">
                  <a:moveTo>
                    <a:pt x="253" y="216"/>
                  </a:moveTo>
                  <a:cubicBezTo>
                    <a:pt x="381" y="216"/>
                    <a:pt x="486" y="321"/>
                    <a:pt x="486" y="450"/>
                  </a:cubicBezTo>
                  <a:cubicBezTo>
                    <a:pt x="486" y="578"/>
                    <a:pt x="381" y="683"/>
                    <a:pt x="253" y="683"/>
                  </a:cubicBezTo>
                  <a:cubicBezTo>
                    <a:pt x="124" y="683"/>
                    <a:pt x="19" y="578"/>
                    <a:pt x="19" y="450"/>
                  </a:cubicBezTo>
                  <a:cubicBezTo>
                    <a:pt x="19" y="321"/>
                    <a:pt x="124" y="216"/>
                    <a:pt x="253" y="216"/>
                  </a:cubicBezTo>
                  <a:close/>
                  <a:moveTo>
                    <a:pt x="253" y="0"/>
                  </a:moveTo>
                  <a:cubicBezTo>
                    <a:pt x="501" y="0"/>
                    <a:pt x="702" y="201"/>
                    <a:pt x="702" y="450"/>
                  </a:cubicBezTo>
                  <a:cubicBezTo>
                    <a:pt x="702" y="698"/>
                    <a:pt x="501" y="899"/>
                    <a:pt x="253" y="899"/>
                  </a:cubicBezTo>
                  <a:cubicBezTo>
                    <a:pt x="159" y="899"/>
                    <a:pt x="72" y="870"/>
                    <a:pt x="0" y="821"/>
                  </a:cubicBezTo>
                  <a:cubicBezTo>
                    <a:pt x="0" y="78"/>
                    <a:pt x="0" y="78"/>
                    <a:pt x="0" y="78"/>
                  </a:cubicBezTo>
                  <a:cubicBezTo>
                    <a:pt x="72" y="29"/>
                    <a:pt x="159" y="0"/>
                    <a:pt x="253" y="0"/>
                  </a:cubicBezTo>
                  <a:close/>
                </a:path>
              </a:pathLst>
            </a:custGeom>
            <a:solidFill>
              <a:srgbClr val="E94E27">
                <a:lumMod val="60000"/>
                <a:lumOff val="4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5" name="Freeform 966"/>
            <p:cNvSpPr>
              <a:spLocks noEditPoints="1"/>
            </p:cNvSpPr>
            <p:nvPr/>
          </p:nvSpPr>
          <p:spPr bwMode="auto">
            <a:xfrm>
              <a:off x="-226332" y="1750962"/>
              <a:ext cx="1417638" cy="1711325"/>
            </a:xfrm>
            <a:custGeom>
              <a:avLst/>
              <a:gdLst>
                <a:gd name="T0" fmla="*/ 294 w 744"/>
                <a:gd name="T1" fmla="*/ 216 h 899"/>
                <a:gd name="T2" fmla="*/ 528 w 744"/>
                <a:gd name="T3" fmla="*/ 449 h 899"/>
                <a:gd name="T4" fmla="*/ 294 w 744"/>
                <a:gd name="T5" fmla="*/ 683 h 899"/>
                <a:gd name="T6" fmla="*/ 61 w 744"/>
                <a:gd name="T7" fmla="*/ 449 h 899"/>
                <a:gd name="T8" fmla="*/ 294 w 744"/>
                <a:gd name="T9" fmla="*/ 216 h 899"/>
                <a:gd name="T10" fmla="*/ 294 w 744"/>
                <a:gd name="T11" fmla="*/ 0 h 899"/>
                <a:gd name="T12" fmla="*/ 744 w 744"/>
                <a:gd name="T13" fmla="*/ 449 h 899"/>
                <a:gd name="T14" fmla="*/ 294 w 744"/>
                <a:gd name="T15" fmla="*/ 899 h 899"/>
                <a:gd name="T16" fmla="*/ 0 w 744"/>
                <a:gd name="T17" fmla="*/ 789 h 899"/>
                <a:gd name="T18" fmla="*/ 0 w 744"/>
                <a:gd name="T19" fmla="*/ 110 h 899"/>
                <a:gd name="T20" fmla="*/ 294 w 744"/>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4" h="899">
                  <a:moveTo>
                    <a:pt x="294" y="216"/>
                  </a:moveTo>
                  <a:cubicBezTo>
                    <a:pt x="423" y="216"/>
                    <a:pt x="528" y="320"/>
                    <a:pt x="528" y="449"/>
                  </a:cubicBezTo>
                  <a:cubicBezTo>
                    <a:pt x="528" y="578"/>
                    <a:pt x="423" y="683"/>
                    <a:pt x="294" y="683"/>
                  </a:cubicBezTo>
                  <a:cubicBezTo>
                    <a:pt x="165" y="683"/>
                    <a:pt x="61" y="578"/>
                    <a:pt x="61" y="449"/>
                  </a:cubicBezTo>
                  <a:cubicBezTo>
                    <a:pt x="61" y="320"/>
                    <a:pt x="165" y="216"/>
                    <a:pt x="294" y="216"/>
                  </a:cubicBezTo>
                  <a:close/>
                  <a:moveTo>
                    <a:pt x="294" y="0"/>
                  </a:moveTo>
                  <a:cubicBezTo>
                    <a:pt x="542" y="0"/>
                    <a:pt x="744" y="201"/>
                    <a:pt x="744" y="449"/>
                  </a:cubicBezTo>
                  <a:cubicBezTo>
                    <a:pt x="744" y="697"/>
                    <a:pt x="542" y="899"/>
                    <a:pt x="294" y="899"/>
                  </a:cubicBezTo>
                  <a:cubicBezTo>
                    <a:pt x="182" y="899"/>
                    <a:pt x="79" y="857"/>
                    <a:pt x="0" y="789"/>
                  </a:cubicBezTo>
                  <a:cubicBezTo>
                    <a:pt x="0" y="110"/>
                    <a:pt x="0" y="110"/>
                    <a:pt x="0" y="110"/>
                  </a:cubicBezTo>
                  <a:cubicBezTo>
                    <a:pt x="79" y="41"/>
                    <a:pt x="182" y="0"/>
                    <a:pt x="294" y="0"/>
                  </a:cubicBezTo>
                  <a:close/>
                </a:path>
              </a:pathLst>
            </a:custGeom>
            <a:solidFill>
              <a:srgbClr val="EC94A1"/>
            </a:solidFill>
            <a:ln>
              <a:noFill/>
            </a:ln>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26" name="Freeform 971"/>
            <p:cNvSpPr>
              <a:spLocks noEditPoints="1"/>
            </p:cNvSpPr>
            <p:nvPr/>
          </p:nvSpPr>
          <p:spPr bwMode="auto">
            <a:xfrm>
              <a:off x="529318" y="2892375"/>
              <a:ext cx="996950" cy="998538"/>
            </a:xfrm>
            <a:custGeom>
              <a:avLst/>
              <a:gdLst>
                <a:gd name="T0" fmla="*/ 187 w 523"/>
                <a:gd name="T1" fmla="*/ 513 h 524"/>
                <a:gd name="T2" fmla="*/ 77 w 523"/>
                <a:gd name="T3" fmla="*/ 447 h 524"/>
                <a:gd name="T4" fmla="*/ 11 w 523"/>
                <a:gd name="T5" fmla="*/ 337 h 524"/>
                <a:gd name="T6" fmla="*/ 187 w 523"/>
                <a:gd name="T7" fmla="*/ 513 h 524"/>
                <a:gd name="T8" fmla="*/ 311 w 523"/>
                <a:gd name="T9" fmla="*/ 519 h 524"/>
                <a:gd name="T10" fmla="*/ 257 w 523"/>
                <a:gd name="T11" fmla="*/ 524 h 524"/>
                <a:gd name="T12" fmla="*/ 0 w 523"/>
                <a:gd name="T13" fmla="*/ 267 h 524"/>
                <a:gd name="T14" fmla="*/ 5 w 523"/>
                <a:gd name="T15" fmla="*/ 213 h 524"/>
                <a:gd name="T16" fmla="*/ 311 w 523"/>
                <a:gd name="T17" fmla="*/ 519 h 524"/>
                <a:gd name="T18" fmla="*/ 397 w 523"/>
                <a:gd name="T19" fmla="*/ 486 h 524"/>
                <a:gd name="T20" fmla="*/ 357 w 523"/>
                <a:gd name="T21" fmla="*/ 506 h 524"/>
                <a:gd name="T22" fmla="*/ 18 w 523"/>
                <a:gd name="T23" fmla="*/ 167 h 524"/>
                <a:gd name="T24" fmla="*/ 38 w 523"/>
                <a:gd name="T25" fmla="*/ 127 h 524"/>
                <a:gd name="T26" fmla="*/ 397 w 523"/>
                <a:gd name="T27" fmla="*/ 486 h 524"/>
                <a:gd name="T28" fmla="*/ 461 w 523"/>
                <a:gd name="T29" fmla="*/ 432 h 524"/>
                <a:gd name="T30" fmla="*/ 447 w 523"/>
                <a:gd name="T31" fmla="*/ 447 h 524"/>
                <a:gd name="T32" fmla="*/ 431 w 523"/>
                <a:gd name="T33" fmla="*/ 461 h 524"/>
                <a:gd name="T34" fmla="*/ 62 w 523"/>
                <a:gd name="T35" fmla="*/ 93 h 524"/>
                <a:gd name="T36" fmla="*/ 77 w 523"/>
                <a:gd name="T37" fmla="*/ 77 h 524"/>
                <a:gd name="T38" fmla="*/ 92 w 523"/>
                <a:gd name="T39" fmla="*/ 63 h 524"/>
                <a:gd name="T40" fmla="*/ 461 w 523"/>
                <a:gd name="T41" fmla="*/ 432 h 524"/>
                <a:gd name="T42" fmla="*/ 505 w 523"/>
                <a:gd name="T43" fmla="*/ 358 h 524"/>
                <a:gd name="T44" fmla="*/ 486 w 523"/>
                <a:gd name="T45" fmla="*/ 397 h 524"/>
                <a:gd name="T46" fmla="*/ 126 w 523"/>
                <a:gd name="T47" fmla="*/ 38 h 524"/>
                <a:gd name="T48" fmla="*/ 166 w 523"/>
                <a:gd name="T49" fmla="*/ 19 h 524"/>
                <a:gd name="T50" fmla="*/ 505 w 523"/>
                <a:gd name="T51" fmla="*/ 358 h 524"/>
                <a:gd name="T52" fmla="*/ 523 w 523"/>
                <a:gd name="T53" fmla="*/ 257 h 524"/>
                <a:gd name="T54" fmla="*/ 518 w 523"/>
                <a:gd name="T55" fmla="*/ 312 h 524"/>
                <a:gd name="T56" fmla="*/ 212 w 523"/>
                <a:gd name="T57" fmla="*/ 5 h 524"/>
                <a:gd name="T58" fmla="*/ 266 w 523"/>
                <a:gd name="T59" fmla="*/ 1 h 524"/>
                <a:gd name="T60" fmla="*/ 523 w 523"/>
                <a:gd name="T61" fmla="*/ 257 h 524"/>
                <a:gd name="T62" fmla="*/ 447 w 523"/>
                <a:gd name="T63" fmla="*/ 77 h 524"/>
                <a:gd name="T64" fmla="*/ 512 w 523"/>
                <a:gd name="T65" fmla="*/ 187 h 524"/>
                <a:gd name="T66" fmla="*/ 336 w 523"/>
                <a:gd name="T67" fmla="*/ 12 h 524"/>
                <a:gd name="T68" fmla="*/ 447 w 523"/>
                <a:gd name="T69" fmla="*/ 77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23" h="524">
                  <a:moveTo>
                    <a:pt x="187" y="513"/>
                  </a:moveTo>
                  <a:cubicBezTo>
                    <a:pt x="146" y="501"/>
                    <a:pt x="108" y="479"/>
                    <a:pt x="77" y="447"/>
                  </a:cubicBezTo>
                  <a:cubicBezTo>
                    <a:pt x="45" y="415"/>
                    <a:pt x="23" y="377"/>
                    <a:pt x="11" y="337"/>
                  </a:cubicBezTo>
                  <a:lnTo>
                    <a:pt x="187" y="513"/>
                  </a:lnTo>
                  <a:close/>
                  <a:moveTo>
                    <a:pt x="311" y="519"/>
                  </a:moveTo>
                  <a:cubicBezTo>
                    <a:pt x="293" y="523"/>
                    <a:pt x="275" y="524"/>
                    <a:pt x="257" y="524"/>
                  </a:cubicBezTo>
                  <a:cubicBezTo>
                    <a:pt x="0" y="267"/>
                    <a:pt x="0" y="267"/>
                    <a:pt x="0" y="267"/>
                  </a:cubicBezTo>
                  <a:cubicBezTo>
                    <a:pt x="0" y="249"/>
                    <a:pt x="1" y="231"/>
                    <a:pt x="5" y="213"/>
                  </a:cubicBezTo>
                  <a:lnTo>
                    <a:pt x="311" y="519"/>
                  </a:lnTo>
                  <a:close/>
                  <a:moveTo>
                    <a:pt x="397" y="486"/>
                  </a:moveTo>
                  <a:cubicBezTo>
                    <a:pt x="384" y="494"/>
                    <a:pt x="371" y="500"/>
                    <a:pt x="357" y="506"/>
                  </a:cubicBezTo>
                  <a:cubicBezTo>
                    <a:pt x="18" y="167"/>
                    <a:pt x="18" y="167"/>
                    <a:pt x="18" y="167"/>
                  </a:cubicBezTo>
                  <a:cubicBezTo>
                    <a:pt x="23" y="153"/>
                    <a:pt x="30" y="140"/>
                    <a:pt x="38" y="127"/>
                  </a:cubicBezTo>
                  <a:lnTo>
                    <a:pt x="397" y="486"/>
                  </a:lnTo>
                  <a:close/>
                  <a:moveTo>
                    <a:pt x="461" y="432"/>
                  </a:moveTo>
                  <a:cubicBezTo>
                    <a:pt x="456" y="437"/>
                    <a:pt x="452" y="442"/>
                    <a:pt x="447" y="447"/>
                  </a:cubicBezTo>
                  <a:cubicBezTo>
                    <a:pt x="442" y="452"/>
                    <a:pt x="436" y="457"/>
                    <a:pt x="431" y="461"/>
                  </a:cubicBezTo>
                  <a:cubicBezTo>
                    <a:pt x="62" y="93"/>
                    <a:pt x="62" y="93"/>
                    <a:pt x="62" y="93"/>
                  </a:cubicBezTo>
                  <a:cubicBezTo>
                    <a:pt x="67" y="87"/>
                    <a:pt x="72" y="82"/>
                    <a:pt x="77" y="77"/>
                  </a:cubicBezTo>
                  <a:cubicBezTo>
                    <a:pt x="82" y="72"/>
                    <a:pt x="87" y="68"/>
                    <a:pt x="92" y="63"/>
                  </a:cubicBezTo>
                  <a:lnTo>
                    <a:pt x="461" y="432"/>
                  </a:lnTo>
                  <a:close/>
                  <a:moveTo>
                    <a:pt x="505" y="358"/>
                  </a:moveTo>
                  <a:cubicBezTo>
                    <a:pt x="500" y="371"/>
                    <a:pt x="493" y="385"/>
                    <a:pt x="486" y="397"/>
                  </a:cubicBezTo>
                  <a:cubicBezTo>
                    <a:pt x="126" y="38"/>
                    <a:pt x="126" y="38"/>
                    <a:pt x="126" y="38"/>
                  </a:cubicBezTo>
                  <a:cubicBezTo>
                    <a:pt x="139" y="31"/>
                    <a:pt x="152" y="24"/>
                    <a:pt x="166" y="19"/>
                  </a:cubicBezTo>
                  <a:lnTo>
                    <a:pt x="505" y="358"/>
                  </a:lnTo>
                  <a:close/>
                  <a:moveTo>
                    <a:pt x="523" y="257"/>
                  </a:moveTo>
                  <a:cubicBezTo>
                    <a:pt x="523" y="276"/>
                    <a:pt x="522" y="294"/>
                    <a:pt x="518" y="312"/>
                  </a:cubicBezTo>
                  <a:cubicBezTo>
                    <a:pt x="212" y="5"/>
                    <a:pt x="212" y="5"/>
                    <a:pt x="212" y="5"/>
                  </a:cubicBezTo>
                  <a:cubicBezTo>
                    <a:pt x="230" y="2"/>
                    <a:pt x="248" y="0"/>
                    <a:pt x="266" y="1"/>
                  </a:cubicBezTo>
                  <a:lnTo>
                    <a:pt x="523" y="257"/>
                  </a:lnTo>
                  <a:close/>
                  <a:moveTo>
                    <a:pt x="447" y="77"/>
                  </a:moveTo>
                  <a:cubicBezTo>
                    <a:pt x="478" y="109"/>
                    <a:pt x="500" y="147"/>
                    <a:pt x="512" y="187"/>
                  </a:cubicBezTo>
                  <a:cubicBezTo>
                    <a:pt x="336" y="12"/>
                    <a:pt x="336" y="12"/>
                    <a:pt x="336" y="12"/>
                  </a:cubicBezTo>
                  <a:cubicBezTo>
                    <a:pt x="377" y="24"/>
                    <a:pt x="415" y="45"/>
                    <a:pt x="447" y="77"/>
                  </a:cubicBezTo>
                  <a:close/>
                </a:path>
              </a:pathLst>
            </a:custGeom>
            <a:solidFill>
              <a:srgbClr val="E94E27">
                <a:lumMod val="40000"/>
                <a:lumOff val="6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7" name="Oval 976"/>
            <p:cNvSpPr>
              <a:spLocks noChangeArrowheads="1"/>
            </p:cNvSpPr>
            <p:nvPr/>
          </p:nvSpPr>
          <p:spPr bwMode="auto">
            <a:xfrm>
              <a:off x="1105581" y="2427237"/>
              <a:ext cx="158750"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8" name="Freeform 982"/>
            <p:cNvSpPr/>
            <p:nvPr/>
          </p:nvSpPr>
          <p:spPr bwMode="auto">
            <a:xfrm>
              <a:off x="-226332" y="95200"/>
              <a:ext cx="1176338" cy="1344613"/>
            </a:xfrm>
            <a:custGeom>
              <a:avLst/>
              <a:gdLst>
                <a:gd name="T0" fmla="*/ 427 w 617"/>
                <a:gd name="T1" fmla="*/ 644 h 706"/>
                <a:gd name="T2" fmla="*/ 607 w 617"/>
                <a:gd name="T3" fmla="*/ 612 h 706"/>
                <a:gd name="T4" fmla="*/ 300 w 617"/>
                <a:gd name="T5" fmla="*/ 136 h 706"/>
                <a:gd name="T6" fmla="*/ 0 w 617"/>
                <a:gd name="T7" fmla="*/ 0 h 706"/>
                <a:gd name="T8" fmla="*/ 0 w 617"/>
                <a:gd name="T9" fmla="*/ 189 h 706"/>
                <a:gd name="T10" fmla="*/ 195 w 617"/>
                <a:gd name="T11" fmla="*/ 285 h 706"/>
                <a:gd name="T12" fmla="*/ 427 w 617"/>
                <a:gd name="T13" fmla="*/ 644 h 706"/>
              </a:gdLst>
              <a:ahLst/>
              <a:cxnLst>
                <a:cxn ang="0">
                  <a:pos x="T0" y="T1"/>
                </a:cxn>
                <a:cxn ang="0">
                  <a:pos x="T2" y="T3"/>
                </a:cxn>
                <a:cxn ang="0">
                  <a:pos x="T4" y="T5"/>
                </a:cxn>
                <a:cxn ang="0">
                  <a:pos x="T6" y="T7"/>
                </a:cxn>
                <a:cxn ang="0">
                  <a:pos x="T8" y="T9"/>
                </a:cxn>
                <a:cxn ang="0">
                  <a:pos x="T10" y="T11"/>
                </a:cxn>
                <a:cxn ang="0">
                  <a:pos x="T12" y="T13"/>
                </a:cxn>
              </a:cxnLst>
              <a:rect l="0" t="0" r="r" b="b"/>
              <a:pathLst>
                <a:path w="617" h="706">
                  <a:moveTo>
                    <a:pt x="427" y="644"/>
                  </a:moveTo>
                  <a:cubicBezTo>
                    <a:pt x="438" y="706"/>
                    <a:pt x="617" y="669"/>
                    <a:pt x="607" y="612"/>
                  </a:cubicBezTo>
                  <a:cubicBezTo>
                    <a:pt x="569" y="403"/>
                    <a:pt x="454" y="244"/>
                    <a:pt x="300" y="136"/>
                  </a:cubicBezTo>
                  <a:cubicBezTo>
                    <a:pt x="211" y="72"/>
                    <a:pt x="108" y="27"/>
                    <a:pt x="0" y="0"/>
                  </a:cubicBezTo>
                  <a:cubicBezTo>
                    <a:pt x="0" y="189"/>
                    <a:pt x="0" y="189"/>
                    <a:pt x="0" y="189"/>
                  </a:cubicBezTo>
                  <a:cubicBezTo>
                    <a:pt x="70" y="212"/>
                    <a:pt x="136" y="244"/>
                    <a:pt x="195" y="285"/>
                  </a:cubicBezTo>
                  <a:cubicBezTo>
                    <a:pt x="311" y="367"/>
                    <a:pt x="398" y="488"/>
                    <a:pt x="427" y="644"/>
                  </a:cubicBezTo>
                  <a:close/>
                </a:path>
              </a:pathLst>
            </a:custGeom>
            <a:solidFill>
              <a:srgbClr val="E94E27">
                <a:lumMod val="60000"/>
                <a:lumOff val="4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9" name="Freeform 983"/>
            <p:cNvSpPr/>
            <p:nvPr/>
          </p:nvSpPr>
          <p:spPr bwMode="auto">
            <a:xfrm>
              <a:off x="-240846" y="-1638"/>
              <a:ext cx="1255713" cy="1362075"/>
            </a:xfrm>
            <a:custGeom>
              <a:avLst/>
              <a:gdLst>
                <a:gd name="T0" fmla="*/ 469 w 659"/>
                <a:gd name="T1" fmla="*/ 653 h 716"/>
                <a:gd name="T2" fmla="*/ 648 w 659"/>
                <a:gd name="T3" fmla="*/ 621 h 716"/>
                <a:gd name="T4" fmla="*/ 342 w 659"/>
                <a:gd name="T5" fmla="*/ 145 h 716"/>
                <a:gd name="T6" fmla="*/ 0 w 659"/>
                <a:gd name="T7" fmla="*/ 0 h 716"/>
                <a:gd name="T8" fmla="*/ 0 w 659"/>
                <a:gd name="T9" fmla="*/ 187 h 716"/>
                <a:gd name="T10" fmla="*/ 237 w 659"/>
                <a:gd name="T11" fmla="*/ 294 h 716"/>
                <a:gd name="T12" fmla="*/ 469 w 659"/>
                <a:gd name="T13" fmla="*/ 653 h 716"/>
              </a:gdLst>
              <a:ahLst/>
              <a:cxnLst>
                <a:cxn ang="0">
                  <a:pos x="T0" y="T1"/>
                </a:cxn>
                <a:cxn ang="0">
                  <a:pos x="T2" y="T3"/>
                </a:cxn>
                <a:cxn ang="0">
                  <a:pos x="T4" y="T5"/>
                </a:cxn>
                <a:cxn ang="0">
                  <a:pos x="T6" y="T7"/>
                </a:cxn>
                <a:cxn ang="0">
                  <a:pos x="T8" y="T9"/>
                </a:cxn>
                <a:cxn ang="0">
                  <a:pos x="T10" y="T11"/>
                </a:cxn>
                <a:cxn ang="0">
                  <a:pos x="T12" y="T13"/>
                </a:cxn>
              </a:cxnLst>
              <a:rect l="0" t="0" r="r" b="b"/>
              <a:pathLst>
                <a:path w="659" h="716">
                  <a:moveTo>
                    <a:pt x="469" y="653"/>
                  </a:moveTo>
                  <a:cubicBezTo>
                    <a:pt x="480" y="716"/>
                    <a:pt x="659" y="678"/>
                    <a:pt x="648" y="621"/>
                  </a:cubicBezTo>
                  <a:cubicBezTo>
                    <a:pt x="611" y="413"/>
                    <a:pt x="496" y="253"/>
                    <a:pt x="342" y="145"/>
                  </a:cubicBezTo>
                  <a:cubicBezTo>
                    <a:pt x="241" y="74"/>
                    <a:pt x="123" y="25"/>
                    <a:pt x="0" y="0"/>
                  </a:cubicBezTo>
                  <a:cubicBezTo>
                    <a:pt x="0" y="187"/>
                    <a:pt x="0" y="187"/>
                    <a:pt x="0" y="187"/>
                  </a:cubicBezTo>
                  <a:cubicBezTo>
                    <a:pt x="86" y="209"/>
                    <a:pt x="166" y="245"/>
                    <a:pt x="237" y="294"/>
                  </a:cubicBezTo>
                  <a:cubicBezTo>
                    <a:pt x="353" y="376"/>
                    <a:pt x="440" y="497"/>
                    <a:pt x="469" y="653"/>
                  </a:cubicBezTo>
                  <a:close/>
                </a:path>
              </a:pathLst>
            </a:custGeom>
            <a:solidFill>
              <a:srgbClr val="F3BD20"/>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30" name="Freeform 984"/>
            <p:cNvSpPr/>
            <p:nvPr/>
          </p:nvSpPr>
          <p:spPr bwMode="auto">
            <a:xfrm>
              <a:off x="726168" y="1147712"/>
              <a:ext cx="228600" cy="152400"/>
            </a:xfrm>
            <a:custGeom>
              <a:avLst/>
              <a:gdLst>
                <a:gd name="T0" fmla="*/ 113 w 120"/>
                <a:gd name="T1" fmla="*/ 28 h 80"/>
                <a:gd name="T2" fmla="*/ 7 w 120"/>
                <a:gd name="T3" fmla="*/ 49 h 80"/>
                <a:gd name="T4" fmla="*/ 113 w 120"/>
                <a:gd name="T5" fmla="*/ 28 h 80"/>
              </a:gdLst>
              <a:ahLst/>
              <a:cxnLst>
                <a:cxn ang="0">
                  <a:pos x="T0" y="T1"/>
                </a:cxn>
                <a:cxn ang="0">
                  <a:pos x="T2" y="T3"/>
                </a:cxn>
                <a:cxn ang="0">
                  <a:pos x="T4" y="T5"/>
                </a:cxn>
              </a:cxnLst>
              <a:rect l="0" t="0" r="r" b="b"/>
              <a:pathLst>
                <a:path w="120" h="80">
                  <a:moveTo>
                    <a:pt x="113" y="28"/>
                  </a:moveTo>
                  <a:cubicBezTo>
                    <a:pt x="105" y="0"/>
                    <a:pt x="0" y="22"/>
                    <a:pt x="7" y="49"/>
                  </a:cubicBezTo>
                  <a:cubicBezTo>
                    <a:pt x="16" y="80"/>
                    <a:pt x="120" y="54"/>
                    <a:pt x="113" y="28"/>
                  </a:cubicBezTo>
                  <a:close/>
                </a:path>
              </a:pathLst>
            </a:custGeom>
            <a:solidFill>
              <a:srgbClr val="F086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1" name="Freeform 985"/>
            <p:cNvSpPr/>
            <p:nvPr/>
          </p:nvSpPr>
          <p:spPr bwMode="auto">
            <a:xfrm>
              <a:off x="294368" y="239662"/>
              <a:ext cx="639763" cy="766763"/>
            </a:xfrm>
            <a:custGeom>
              <a:avLst/>
              <a:gdLst>
                <a:gd name="T0" fmla="*/ 307 w 336"/>
                <a:gd name="T1" fmla="*/ 392 h 403"/>
                <a:gd name="T2" fmla="*/ 325 w 336"/>
                <a:gd name="T3" fmla="*/ 400 h 403"/>
                <a:gd name="T4" fmla="*/ 333 w 336"/>
                <a:gd name="T5" fmla="*/ 383 h 403"/>
                <a:gd name="T6" fmla="*/ 212 w 336"/>
                <a:gd name="T7" fmla="*/ 171 h 403"/>
                <a:gd name="T8" fmla="*/ 23 w 336"/>
                <a:gd name="T9" fmla="*/ 5 h 403"/>
                <a:gd name="T10" fmla="*/ 4 w 336"/>
                <a:gd name="T11" fmla="*/ 9 h 403"/>
                <a:gd name="T12" fmla="*/ 8 w 336"/>
                <a:gd name="T13" fmla="*/ 28 h 403"/>
                <a:gd name="T14" fmla="*/ 190 w 336"/>
                <a:gd name="T15" fmla="*/ 189 h 403"/>
                <a:gd name="T16" fmla="*/ 307 w 336"/>
                <a:gd name="T17" fmla="*/ 392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403">
                  <a:moveTo>
                    <a:pt x="307" y="392"/>
                  </a:moveTo>
                  <a:cubicBezTo>
                    <a:pt x="310" y="399"/>
                    <a:pt x="318" y="403"/>
                    <a:pt x="325" y="400"/>
                  </a:cubicBezTo>
                  <a:cubicBezTo>
                    <a:pt x="332" y="398"/>
                    <a:pt x="336" y="390"/>
                    <a:pt x="333" y="383"/>
                  </a:cubicBezTo>
                  <a:cubicBezTo>
                    <a:pt x="304" y="304"/>
                    <a:pt x="263" y="234"/>
                    <a:pt x="212" y="171"/>
                  </a:cubicBezTo>
                  <a:cubicBezTo>
                    <a:pt x="160" y="108"/>
                    <a:pt x="97" y="53"/>
                    <a:pt x="23" y="5"/>
                  </a:cubicBezTo>
                  <a:cubicBezTo>
                    <a:pt x="17" y="0"/>
                    <a:pt x="9" y="2"/>
                    <a:pt x="4" y="9"/>
                  </a:cubicBezTo>
                  <a:cubicBezTo>
                    <a:pt x="0" y="15"/>
                    <a:pt x="2" y="23"/>
                    <a:pt x="8" y="28"/>
                  </a:cubicBezTo>
                  <a:cubicBezTo>
                    <a:pt x="80" y="74"/>
                    <a:pt x="140" y="128"/>
                    <a:pt x="190" y="189"/>
                  </a:cubicBezTo>
                  <a:cubicBezTo>
                    <a:pt x="240" y="249"/>
                    <a:pt x="279" y="317"/>
                    <a:pt x="307" y="39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2" name="Freeform 986"/>
            <p:cNvSpPr/>
            <p:nvPr/>
          </p:nvSpPr>
          <p:spPr bwMode="auto">
            <a:xfrm>
              <a:off x="899206" y="1019125"/>
              <a:ext cx="57150" cy="57150"/>
            </a:xfrm>
            <a:custGeom>
              <a:avLst/>
              <a:gdLst>
                <a:gd name="T0" fmla="*/ 19 w 30"/>
                <a:gd name="T1" fmla="*/ 2 h 30"/>
                <a:gd name="T2" fmla="*/ 2 w 30"/>
                <a:gd name="T3" fmla="*/ 11 h 30"/>
                <a:gd name="T4" fmla="*/ 12 w 30"/>
                <a:gd name="T5" fmla="*/ 28 h 30"/>
                <a:gd name="T6" fmla="*/ 28 w 30"/>
                <a:gd name="T7" fmla="*/ 19 h 30"/>
                <a:gd name="T8" fmla="*/ 19 w 30"/>
                <a:gd name="T9" fmla="*/ 2 h 30"/>
              </a:gdLst>
              <a:ahLst/>
              <a:cxnLst>
                <a:cxn ang="0">
                  <a:pos x="T0" y="T1"/>
                </a:cxn>
                <a:cxn ang="0">
                  <a:pos x="T2" y="T3"/>
                </a:cxn>
                <a:cxn ang="0">
                  <a:pos x="T4" y="T5"/>
                </a:cxn>
                <a:cxn ang="0">
                  <a:pos x="T6" y="T7"/>
                </a:cxn>
                <a:cxn ang="0">
                  <a:pos x="T8" y="T9"/>
                </a:cxn>
              </a:cxnLst>
              <a:rect l="0" t="0" r="r" b="b"/>
              <a:pathLst>
                <a:path w="30" h="30">
                  <a:moveTo>
                    <a:pt x="19" y="2"/>
                  </a:moveTo>
                  <a:cubicBezTo>
                    <a:pt x="11" y="0"/>
                    <a:pt x="4" y="4"/>
                    <a:pt x="2" y="11"/>
                  </a:cubicBezTo>
                  <a:cubicBezTo>
                    <a:pt x="0" y="19"/>
                    <a:pt x="4" y="26"/>
                    <a:pt x="12" y="28"/>
                  </a:cubicBezTo>
                  <a:cubicBezTo>
                    <a:pt x="19" y="30"/>
                    <a:pt x="26" y="26"/>
                    <a:pt x="28" y="19"/>
                  </a:cubicBezTo>
                  <a:cubicBezTo>
                    <a:pt x="30" y="11"/>
                    <a:pt x="26" y="4"/>
                    <a:pt x="19"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grpSp>
      <p:grpSp>
        <p:nvGrpSpPr>
          <p:cNvPr id="44" name="组合 43"/>
          <p:cNvGrpSpPr/>
          <p:nvPr/>
        </p:nvGrpSpPr>
        <p:grpSpPr>
          <a:xfrm>
            <a:off x="9913937" y="4092321"/>
            <a:ext cx="2278063" cy="2767013"/>
            <a:chOff x="9923463" y="823659"/>
            <a:chExt cx="2278063" cy="2767013"/>
          </a:xfrm>
        </p:grpSpPr>
        <p:sp>
          <p:nvSpPr>
            <p:cNvPr id="45" name="Freeform 963"/>
            <p:cNvSpPr/>
            <p:nvPr userDrawn="1"/>
          </p:nvSpPr>
          <p:spPr bwMode="auto">
            <a:xfrm rot="5400000">
              <a:off x="9678988" y="1068134"/>
              <a:ext cx="2767013" cy="2278063"/>
            </a:xfrm>
            <a:custGeom>
              <a:avLst/>
              <a:gdLst>
                <a:gd name="T0" fmla="*/ 1453 w 1453"/>
                <a:gd name="T1" fmla="*/ 767 h 1197"/>
                <a:gd name="T2" fmla="*/ 809 w 1453"/>
                <a:gd name="T3" fmla="*/ 1139 h 1197"/>
                <a:gd name="T4" fmla="*/ 520 w 1453"/>
                <a:gd name="T5" fmla="*/ 1061 h 1197"/>
                <a:gd name="T6" fmla="*/ 45 w 1453"/>
                <a:gd name="T7" fmla="*/ 240 h 1197"/>
                <a:gd name="T8" fmla="*/ 65 w 1453"/>
                <a:gd name="T9" fmla="*/ 0 h 1197"/>
                <a:gd name="T10" fmla="*/ 1453 w 1453"/>
                <a:gd name="T11" fmla="*/ 0 h 1197"/>
                <a:gd name="T12" fmla="*/ 1453 w 1453"/>
                <a:gd name="T13" fmla="*/ 767 h 1197"/>
              </a:gdLst>
              <a:ahLst/>
              <a:cxnLst>
                <a:cxn ang="0">
                  <a:pos x="T0" y="T1"/>
                </a:cxn>
                <a:cxn ang="0">
                  <a:pos x="T2" y="T3"/>
                </a:cxn>
                <a:cxn ang="0">
                  <a:pos x="T4" y="T5"/>
                </a:cxn>
                <a:cxn ang="0">
                  <a:pos x="T6" y="T7"/>
                </a:cxn>
                <a:cxn ang="0">
                  <a:pos x="T8" y="T9"/>
                </a:cxn>
                <a:cxn ang="0">
                  <a:pos x="T10" y="T11"/>
                </a:cxn>
                <a:cxn ang="0">
                  <a:pos x="T12" y="T13"/>
                </a:cxn>
              </a:cxnLst>
              <a:rect l="0" t="0" r="r" b="b"/>
              <a:pathLst>
                <a:path w="1453" h="1197">
                  <a:moveTo>
                    <a:pt x="1453" y="767"/>
                  </a:moveTo>
                  <a:cubicBezTo>
                    <a:pt x="809" y="1139"/>
                    <a:pt x="809" y="1139"/>
                    <a:pt x="809" y="1139"/>
                  </a:cubicBezTo>
                  <a:cubicBezTo>
                    <a:pt x="708" y="1197"/>
                    <a:pt x="578" y="1162"/>
                    <a:pt x="520" y="1061"/>
                  </a:cubicBezTo>
                  <a:cubicBezTo>
                    <a:pt x="45" y="240"/>
                    <a:pt x="45" y="240"/>
                    <a:pt x="45" y="240"/>
                  </a:cubicBezTo>
                  <a:cubicBezTo>
                    <a:pt x="0" y="161"/>
                    <a:pt x="11" y="66"/>
                    <a:pt x="65" y="0"/>
                  </a:cubicBezTo>
                  <a:cubicBezTo>
                    <a:pt x="1453" y="0"/>
                    <a:pt x="1453" y="0"/>
                    <a:pt x="1453" y="0"/>
                  </a:cubicBezTo>
                  <a:lnTo>
                    <a:pt x="1453" y="767"/>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6" name="Freeform 967"/>
            <p:cNvSpPr/>
            <p:nvPr userDrawn="1"/>
          </p:nvSpPr>
          <p:spPr bwMode="auto">
            <a:xfrm>
              <a:off x="11557453" y="1935163"/>
              <a:ext cx="638175" cy="1654175"/>
            </a:xfrm>
            <a:custGeom>
              <a:avLst/>
              <a:gdLst>
                <a:gd name="T0" fmla="*/ 335 w 335"/>
                <a:gd name="T1" fmla="*/ 869 h 869"/>
                <a:gd name="T2" fmla="*/ 0 w 335"/>
                <a:gd name="T3" fmla="*/ 434 h 869"/>
                <a:gd name="T4" fmla="*/ 335 w 335"/>
                <a:gd name="T5" fmla="*/ 0 h 869"/>
                <a:gd name="T6" fmla="*/ 335 w 335"/>
                <a:gd name="T7" fmla="*/ 231 h 869"/>
                <a:gd name="T8" fmla="*/ 216 w 335"/>
                <a:gd name="T9" fmla="*/ 434 h 869"/>
                <a:gd name="T10" fmla="*/ 335 w 335"/>
                <a:gd name="T11" fmla="*/ 637 h 869"/>
                <a:gd name="T12" fmla="*/ 335 w 335"/>
                <a:gd name="T13" fmla="*/ 869 h 869"/>
              </a:gdLst>
              <a:ahLst/>
              <a:cxnLst>
                <a:cxn ang="0">
                  <a:pos x="T0" y="T1"/>
                </a:cxn>
                <a:cxn ang="0">
                  <a:pos x="T2" y="T3"/>
                </a:cxn>
                <a:cxn ang="0">
                  <a:pos x="T4" y="T5"/>
                </a:cxn>
                <a:cxn ang="0">
                  <a:pos x="T6" y="T7"/>
                </a:cxn>
                <a:cxn ang="0">
                  <a:pos x="T8" y="T9"/>
                </a:cxn>
                <a:cxn ang="0">
                  <a:pos x="T10" y="T11"/>
                </a:cxn>
                <a:cxn ang="0">
                  <a:pos x="T12" y="T13"/>
                </a:cxn>
              </a:cxnLst>
              <a:rect l="0" t="0" r="r" b="b"/>
              <a:pathLst>
                <a:path w="335" h="869">
                  <a:moveTo>
                    <a:pt x="335" y="869"/>
                  </a:moveTo>
                  <a:cubicBezTo>
                    <a:pt x="142" y="818"/>
                    <a:pt x="0" y="643"/>
                    <a:pt x="0" y="434"/>
                  </a:cubicBezTo>
                  <a:cubicBezTo>
                    <a:pt x="0" y="226"/>
                    <a:pt x="142" y="51"/>
                    <a:pt x="335" y="0"/>
                  </a:cubicBezTo>
                  <a:cubicBezTo>
                    <a:pt x="335" y="231"/>
                    <a:pt x="335" y="231"/>
                    <a:pt x="335" y="231"/>
                  </a:cubicBezTo>
                  <a:cubicBezTo>
                    <a:pt x="264" y="271"/>
                    <a:pt x="216" y="347"/>
                    <a:pt x="216" y="434"/>
                  </a:cubicBezTo>
                  <a:cubicBezTo>
                    <a:pt x="216" y="521"/>
                    <a:pt x="264" y="597"/>
                    <a:pt x="335" y="637"/>
                  </a:cubicBezTo>
                  <a:lnTo>
                    <a:pt x="335" y="869"/>
                  </a:lnTo>
                  <a:close/>
                </a:path>
              </a:pathLst>
            </a:custGeom>
            <a:solidFill>
              <a:srgbClr val="EC94A1"/>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7" name="Freeform 970"/>
            <p:cNvSpPr>
              <a:spLocks noEditPoints="1"/>
            </p:cNvSpPr>
            <p:nvPr userDrawn="1"/>
          </p:nvSpPr>
          <p:spPr bwMode="auto">
            <a:xfrm>
              <a:off x="11380788" y="1346200"/>
              <a:ext cx="785813" cy="995363"/>
            </a:xfrm>
            <a:custGeom>
              <a:avLst/>
              <a:gdLst>
                <a:gd name="T0" fmla="*/ 187 w 413"/>
                <a:gd name="T1" fmla="*/ 512 h 523"/>
                <a:gd name="T2" fmla="*/ 77 w 413"/>
                <a:gd name="T3" fmla="*/ 446 h 523"/>
                <a:gd name="T4" fmla="*/ 11 w 413"/>
                <a:gd name="T5" fmla="*/ 336 h 523"/>
                <a:gd name="T6" fmla="*/ 187 w 413"/>
                <a:gd name="T7" fmla="*/ 512 h 523"/>
                <a:gd name="T8" fmla="*/ 312 w 413"/>
                <a:gd name="T9" fmla="*/ 518 h 523"/>
                <a:gd name="T10" fmla="*/ 257 w 413"/>
                <a:gd name="T11" fmla="*/ 523 h 523"/>
                <a:gd name="T12" fmla="*/ 0 w 413"/>
                <a:gd name="T13" fmla="*/ 266 h 523"/>
                <a:gd name="T14" fmla="*/ 5 w 413"/>
                <a:gd name="T15" fmla="*/ 212 h 523"/>
                <a:gd name="T16" fmla="*/ 312 w 413"/>
                <a:gd name="T17" fmla="*/ 518 h 523"/>
                <a:gd name="T18" fmla="*/ 397 w 413"/>
                <a:gd name="T19" fmla="*/ 485 h 523"/>
                <a:gd name="T20" fmla="*/ 358 w 413"/>
                <a:gd name="T21" fmla="*/ 505 h 523"/>
                <a:gd name="T22" fmla="*/ 18 w 413"/>
                <a:gd name="T23" fmla="*/ 166 h 523"/>
                <a:gd name="T24" fmla="*/ 38 w 413"/>
                <a:gd name="T25" fmla="*/ 126 h 523"/>
                <a:gd name="T26" fmla="*/ 397 w 413"/>
                <a:gd name="T27" fmla="*/ 485 h 523"/>
                <a:gd name="T28" fmla="*/ 413 w 413"/>
                <a:gd name="T29" fmla="*/ 382 h 523"/>
                <a:gd name="T30" fmla="*/ 413 w 413"/>
                <a:gd name="T31" fmla="*/ 442 h 523"/>
                <a:gd name="T32" fmla="*/ 63 w 413"/>
                <a:gd name="T33" fmla="*/ 92 h 523"/>
                <a:gd name="T34" fmla="*/ 77 w 413"/>
                <a:gd name="T35" fmla="*/ 76 h 523"/>
                <a:gd name="T36" fmla="*/ 92 w 413"/>
                <a:gd name="T37" fmla="*/ 62 h 523"/>
                <a:gd name="T38" fmla="*/ 413 w 413"/>
                <a:gd name="T39" fmla="*/ 382 h 523"/>
                <a:gd name="T40" fmla="*/ 413 w 413"/>
                <a:gd name="T41" fmla="*/ 264 h 523"/>
                <a:gd name="T42" fmla="*/ 413 w 413"/>
                <a:gd name="T43" fmla="*/ 323 h 523"/>
                <a:gd name="T44" fmla="*/ 127 w 413"/>
                <a:gd name="T45" fmla="*/ 37 h 523"/>
                <a:gd name="T46" fmla="*/ 166 w 413"/>
                <a:gd name="T47" fmla="*/ 18 h 523"/>
                <a:gd name="T48" fmla="*/ 413 w 413"/>
                <a:gd name="T49" fmla="*/ 264 h 523"/>
                <a:gd name="T50" fmla="*/ 413 w 413"/>
                <a:gd name="T51" fmla="*/ 146 h 523"/>
                <a:gd name="T52" fmla="*/ 413 w 413"/>
                <a:gd name="T53" fmla="*/ 205 h 523"/>
                <a:gd name="T54" fmla="*/ 212 w 413"/>
                <a:gd name="T55" fmla="*/ 5 h 523"/>
                <a:gd name="T56" fmla="*/ 267 w 413"/>
                <a:gd name="T57" fmla="*/ 0 h 523"/>
                <a:gd name="T58" fmla="*/ 413 w 413"/>
                <a:gd name="T59" fmla="*/ 146 h 523"/>
                <a:gd name="T60" fmla="*/ 413 w 413"/>
                <a:gd name="T61" fmla="*/ 87 h 523"/>
                <a:gd name="T62" fmla="*/ 337 w 413"/>
                <a:gd name="T63" fmla="*/ 11 h 523"/>
                <a:gd name="T64" fmla="*/ 413 w 413"/>
                <a:gd name="T65" fmla="*/ 48 h 523"/>
                <a:gd name="T66" fmla="*/ 413 w 413"/>
                <a:gd name="T67" fmla="*/ 8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3" h="523">
                  <a:moveTo>
                    <a:pt x="187" y="512"/>
                  </a:moveTo>
                  <a:cubicBezTo>
                    <a:pt x="147" y="500"/>
                    <a:pt x="109" y="478"/>
                    <a:pt x="77" y="446"/>
                  </a:cubicBezTo>
                  <a:cubicBezTo>
                    <a:pt x="45" y="415"/>
                    <a:pt x="23" y="377"/>
                    <a:pt x="11" y="336"/>
                  </a:cubicBezTo>
                  <a:lnTo>
                    <a:pt x="187" y="512"/>
                  </a:lnTo>
                  <a:close/>
                  <a:moveTo>
                    <a:pt x="312" y="518"/>
                  </a:moveTo>
                  <a:cubicBezTo>
                    <a:pt x="294" y="522"/>
                    <a:pt x="275" y="523"/>
                    <a:pt x="257" y="523"/>
                  </a:cubicBezTo>
                  <a:cubicBezTo>
                    <a:pt x="0" y="266"/>
                    <a:pt x="0" y="266"/>
                    <a:pt x="0" y="266"/>
                  </a:cubicBezTo>
                  <a:cubicBezTo>
                    <a:pt x="0" y="248"/>
                    <a:pt x="2" y="230"/>
                    <a:pt x="5" y="212"/>
                  </a:cubicBezTo>
                  <a:lnTo>
                    <a:pt x="312" y="518"/>
                  </a:lnTo>
                  <a:close/>
                  <a:moveTo>
                    <a:pt x="397" y="485"/>
                  </a:moveTo>
                  <a:cubicBezTo>
                    <a:pt x="384" y="493"/>
                    <a:pt x="371" y="500"/>
                    <a:pt x="358" y="505"/>
                  </a:cubicBezTo>
                  <a:cubicBezTo>
                    <a:pt x="18" y="166"/>
                    <a:pt x="18" y="166"/>
                    <a:pt x="18" y="166"/>
                  </a:cubicBezTo>
                  <a:cubicBezTo>
                    <a:pt x="24" y="152"/>
                    <a:pt x="30" y="139"/>
                    <a:pt x="38" y="126"/>
                  </a:cubicBezTo>
                  <a:lnTo>
                    <a:pt x="397" y="485"/>
                  </a:lnTo>
                  <a:close/>
                  <a:moveTo>
                    <a:pt x="413" y="382"/>
                  </a:moveTo>
                  <a:cubicBezTo>
                    <a:pt x="413" y="442"/>
                    <a:pt x="413" y="442"/>
                    <a:pt x="413" y="442"/>
                  </a:cubicBezTo>
                  <a:cubicBezTo>
                    <a:pt x="63" y="92"/>
                    <a:pt x="63" y="92"/>
                    <a:pt x="63" y="92"/>
                  </a:cubicBezTo>
                  <a:cubicBezTo>
                    <a:pt x="67" y="87"/>
                    <a:pt x="72" y="81"/>
                    <a:pt x="77" y="76"/>
                  </a:cubicBezTo>
                  <a:cubicBezTo>
                    <a:pt x="82" y="71"/>
                    <a:pt x="87" y="67"/>
                    <a:pt x="92" y="62"/>
                  </a:cubicBezTo>
                  <a:lnTo>
                    <a:pt x="413" y="382"/>
                  </a:lnTo>
                  <a:close/>
                  <a:moveTo>
                    <a:pt x="413" y="264"/>
                  </a:moveTo>
                  <a:cubicBezTo>
                    <a:pt x="413" y="323"/>
                    <a:pt x="413" y="323"/>
                    <a:pt x="413" y="323"/>
                  </a:cubicBezTo>
                  <a:cubicBezTo>
                    <a:pt x="127" y="37"/>
                    <a:pt x="127" y="37"/>
                    <a:pt x="127" y="37"/>
                  </a:cubicBezTo>
                  <a:cubicBezTo>
                    <a:pt x="139" y="30"/>
                    <a:pt x="153" y="23"/>
                    <a:pt x="166" y="18"/>
                  </a:cubicBezTo>
                  <a:lnTo>
                    <a:pt x="413" y="264"/>
                  </a:lnTo>
                  <a:close/>
                  <a:moveTo>
                    <a:pt x="413" y="146"/>
                  </a:moveTo>
                  <a:cubicBezTo>
                    <a:pt x="413" y="205"/>
                    <a:pt x="413" y="205"/>
                    <a:pt x="413" y="205"/>
                  </a:cubicBezTo>
                  <a:cubicBezTo>
                    <a:pt x="212" y="5"/>
                    <a:pt x="212" y="5"/>
                    <a:pt x="212" y="5"/>
                  </a:cubicBezTo>
                  <a:cubicBezTo>
                    <a:pt x="230" y="1"/>
                    <a:pt x="249" y="0"/>
                    <a:pt x="267" y="0"/>
                  </a:cubicBezTo>
                  <a:lnTo>
                    <a:pt x="413" y="146"/>
                  </a:lnTo>
                  <a:close/>
                  <a:moveTo>
                    <a:pt x="413" y="87"/>
                  </a:moveTo>
                  <a:cubicBezTo>
                    <a:pt x="337" y="11"/>
                    <a:pt x="337" y="11"/>
                    <a:pt x="337" y="11"/>
                  </a:cubicBezTo>
                  <a:cubicBezTo>
                    <a:pt x="363" y="19"/>
                    <a:pt x="389" y="31"/>
                    <a:pt x="413" y="48"/>
                  </a:cubicBezTo>
                  <a:lnTo>
                    <a:pt x="413" y="87"/>
                  </a:lnTo>
                  <a:close/>
                </a:path>
              </a:pathLst>
            </a:custGeom>
            <a:solidFill>
              <a:srgbClr val="E94E27">
                <a:lumMod val="40000"/>
                <a:lumOff val="6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8" name="Oval 973"/>
            <p:cNvSpPr>
              <a:spLocks noChangeArrowheads="1"/>
            </p:cNvSpPr>
            <p:nvPr userDrawn="1"/>
          </p:nvSpPr>
          <p:spPr bwMode="auto">
            <a:xfrm>
              <a:off x="11699875" y="3286125"/>
              <a:ext cx="158750" cy="160338"/>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9" name="Oval 978"/>
            <p:cNvSpPr>
              <a:spLocks noChangeArrowheads="1"/>
            </p:cNvSpPr>
            <p:nvPr userDrawn="1"/>
          </p:nvSpPr>
          <p:spPr bwMode="auto">
            <a:xfrm>
              <a:off x="10104438" y="1590675"/>
              <a:ext cx="157163"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54" name="Freeform 996"/>
            <p:cNvSpPr/>
            <p:nvPr userDrawn="1"/>
          </p:nvSpPr>
          <p:spPr bwMode="auto">
            <a:xfrm>
              <a:off x="10509250" y="942975"/>
              <a:ext cx="58738" cy="57150"/>
            </a:xfrm>
            <a:custGeom>
              <a:avLst/>
              <a:gdLst>
                <a:gd name="T0" fmla="*/ 12 w 31"/>
                <a:gd name="T1" fmla="*/ 2 h 30"/>
                <a:gd name="T2" fmla="*/ 29 w 31"/>
                <a:gd name="T3" fmla="*/ 12 h 30"/>
                <a:gd name="T4" fmla="*/ 19 w 31"/>
                <a:gd name="T5" fmla="*/ 28 h 30"/>
                <a:gd name="T6" fmla="*/ 2 w 31"/>
                <a:gd name="T7" fmla="*/ 19 h 30"/>
                <a:gd name="T8" fmla="*/ 12 w 31"/>
                <a:gd name="T9" fmla="*/ 2 h 30"/>
              </a:gdLst>
              <a:ahLst/>
              <a:cxnLst>
                <a:cxn ang="0">
                  <a:pos x="T0" y="T1"/>
                </a:cxn>
                <a:cxn ang="0">
                  <a:pos x="T2" y="T3"/>
                </a:cxn>
                <a:cxn ang="0">
                  <a:pos x="T4" y="T5"/>
                </a:cxn>
                <a:cxn ang="0">
                  <a:pos x="T6" y="T7"/>
                </a:cxn>
                <a:cxn ang="0">
                  <a:pos x="T8" y="T9"/>
                </a:cxn>
              </a:cxnLst>
              <a:rect l="0" t="0" r="r" b="b"/>
              <a:pathLst>
                <a:path w="31" h="30">
                  <a:moveTo>
                    <a:pt x="12" y="2"/>
                  </a:moveTo>
                  <a:cubicBezTo>
                    <a:pt x="19" y="0"/>
                    <a:pt x="27" y="4"/>
                    <a:pt x="29" y="12"/>
                  </a:cubicBezTo>
                  <a:cubicBezTo>
                    <a:pt x="31" y="19"/>
                    <a:pt x="26" y="27"/>
                    <a:pt x="19" y="28"/>
                  </a:cubicBezTo>
                  <a:cubicBezTo>
                    <a:pt x="12" y="30"/>
                    <a:pt x="4" y="26"/>
                    <a:pt x="2" y="19"/>
                  </a:cubicBezTo>
                  <a:cubicBezTo>
                    <a:pt x="0" y="11"/>
                    <a:pt x="4" y="4"/>
                    <a:pt x="12"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grpSp>
      <p:sp>
        <p:nvSpPr>
          <p:cNvPr id="57" name="job-search-in-newspapers_53011"/>
          <p:cNvSpPr>
            <a:spLocks noChangeAspect="1"/>
          </p:cNvSpPr>
          <p:nvPr/>
        </p:nvSpPr>
        <p:spPr bwMode="auto">
          <a:xfrm>
            <a:off x="1897503" y="3480321"/>
            <a:ext cx="815094" cy="662680"/>
          </a:xfrm>
          <a:custGeom>
            <a:avLst/>
            <a:gdLst>
              <a:gd name="connsiteX0" fmla="*/ 159861 w 608782"/>
              <a:gd name="connsiteY0" fmla="*/ 244607 h 494946"/>
              <a:gd name="connsiteX1" fmla="*/ 129402 w 608782"/>
              <a:gd name="connsiteY1" fmla="*/ 249879 h 494946"/>
              <a:gd name="connsiteX2" fmla="*/ 69658 w 608782"/>
              <a:gd name="connsiteY2" fmla="*/ 334578 h 494946"/>
              <a:gd name="connsiteX3" fmla="*/ 78312 w 608782"/>
              <a:gd name="connsiteY3" fmla="*/ 373047 h 494946"/>
              <a:gd name="connsiteX4" fmla="*/ 80316 w 608782"/>
              <a:gd name="connsiteY4" fmla="*/ 377001 h 494946"/>
              <a:gd name="connsiteX5" fmla="*/ 81294 w 608782"/>
              <a:gd name="connsiteY5" fmla="*/ 378856 h 494946"/>
              <a:gd name="connsiteX6" fmla="*/ 85108 w 608782"/>
              <a:gd name="connsiteY6" fmla="*/ 384959 h 494946"/>
              <a:gd name="connsiteX7" fmla="*/ 93223 w 608782"/>
              <a:gd name="connsiteY7" fmla="*/ 395259 h 494946"/>
              <a:gd name="connsiteX8" fmla="*/ 159812 w 608782"/>
              <a:gd name="connsiteY8" fmla="*/ 424599 h 494946"/>
              <a:gd name="connsiteX9" fmla="*/ 225765 w 608782"/>
              <a:gd name="connsiteY9" fmla="*/ 395894 h 494946"/>
              <a:gd name="connsiteX10" fmla="*/ 232561 w 608782"/>
              <a:gd name="connsiteY10" fmla="*/ 387741 h 494946"/>
              <a:gd name="connsiteX11" fmla="*/ 237890 w 608782"/>
              <a:gd name="connsiteY11" fmla="*/ 379638 h 494946"/>
              <a:gd name="connsiteX12" fmla="*/ 238232 w 608782"/>
              <a:gd name="connsiteY12" fmla="*/ 379052 h 494946"/>
              <a:gd name="connsiteX13" fmla="*/ 250015 w 608782"/>
              <a:gd name="connsiteY13" fmla="*/ 334627 h 494946"/>
              <a:gd name="connsiteX14" fmla="*/ 245126 w 608782"/>
              <a:gd name="connsiteY14" fmla="*/ 305336 h 494946"/>
              <a:gd name="connsiteX15" fmla="*/ 225325 w 608782"/>
              <a:gd name="connsiteY15" fmla="*/ 272823 h 494946"/>
              <a:gd name="connsiteX16" fmla="*/ 159861 w 608782"/>
              <a:gd name="connsiteY16" fmla="*/ 244607 h 494946"/>
              <a:gd name="connsiteX17" fmla="*/ 159812 w 608782"/>
              <a:gd name="connsiteY17" fmla="*/ 206333 h 494946"/>
              <a:gd name="connsiteX18" fmla="*/ 235543 w 608782"/>
              <a:gd name="connsiteY18" fmla="*/ 231084 h 494946"/>
              <a:gd name="connsiteX19" fmla="*/ 272358 w 608782"/>
              <a:gd name="connsiteY19" fmla="*/ 272823 h 494946"/>
              <a:gd name="connsiteX20" fmla="*/ 284972 w 608782"/>
              <a:gd name="connsiteY20" fmla="*/ 305336 h 494946"/>
              <a:gd name="connsiteX21" fmla="*/ 288345 w 608782"/>
              <a:gd name="connsiteY21" fmla="*/ 334627 h 494946"/>
              <a:gd name="connsiteX22" fmla="*/ 280376 w 608782"/>
              <a:gd name="connsiteY22" fmla="*/ 379101 h 494946"/>
              <a:gd name="connsiteX23" fmla="*/ 280180 w 608782"/>
              <a:gd name="connsiteY23" fmla="*/ 379540 h 494946"/>
              <a:gd name="connsiteX24" fmla="*/ 276807 w 608782"/>
              <a:gd name="connsiteY24" fmla="*/ 387693 h 494946"/>
              <a:gd name="connsiteX25" fmla="*/ 272700 w 608782"/>
              <a:gd name="connsiteY25" fmla="*/ 395845 h 494946"/>
              <a:gd name="connsiteX26" fmla="*/ 159812 w 608782"/>
              <a:gd name="connsiteY26" fmla="*/ 462873 h 494946"/>
              <a:gd name="connsiteX27" fmla="*/ 87846 w 608782"/>
              <a:gd name="connsiteY27" fmla="*/ 440807 h 494946"/>
              <a:gd name="connsiteX28" fmla="*/ 86379 w 608782"/>
              <a:gd name="connsiteY28" fmla="*/ 442418 h 494946"/>
              <a:gd name="connsiteX29" fmla="*/ 82174 w 608782"/>
              <a:gd name="connsiteY29" fmla="*/ 446811 h 494946"/>
              <a:gd name="connsiteX30" fmla="*/ 76356 w 608782"/>
              <a:gd name="connsiteY30" fmla="*/ 452670 h 494946"/>
              <a:gd name="connsiteX31" fmla="*/ 41889 w 608782"/>
              <a:gd name="connsiteY31" fmla="*/ 487672 h 494946"/>
              <a:gd name="connsiteX32" fmla="*/ 24484 w 608782"/>
              <a:gd name="connsiteY32" fmla="*/ 494946 h 494946"/>
              <a:gd name="connsiteX33" fmla="*/ 7323 w 608782"/>
              <a:gd name="connsiteY33" fmla="*/ 488063 h 494946"/>
              <a:gd name="connsiteX34" fmla="*/ 6981 w 608782"/>
              <a:gd name="connsiteY34" fmla="*/ 453548 h 494946"/>
              <a:gd name="connsiteX35" fmla="*/ 41742 w 608782"/>
              <a:gd name="connsiteY35" fmla="*/ 418302 h 494946"/>
              <a:gd name="connsiteX36" fmla="*/ 47560 w 608782"/>
              <a:gd name="connsiteY36" fmla="*/ 412346 h 494946"/>
              <a:gd name="connsiteX37" fmla="*/ 51520 w 608782"/>
              <a:gd name="connsiteY37" fmla="*/ 408343 h 494946"/>
              <a:gd name="connsiteX38" fmla="*/ 53427 w 608782"/>
              <a:gd name="connsiteY38" fmla="*/ 406585 h 494946"/>
              <a:gd name="connsiteX39" fmla="*/ 31328 w 608782"/>
              <a:gd name="connsiteY39" fmla="*/ 334725 h 494946"/>
              <a:gd name="connsiteX40" fmla="*/ 35826 w 608782"/>
              <a:gd name="connsiteY40" fmla="*/ 301040 h 494946"/>
              <a:gd name="connsiteX41" fmla="*/ 43942 w 608782"/>
              <a:gd name="connsiteY41" fmla="*/ 279267 h 494946"/>
              <a:gd name="connsiteX42" fmla="*/ 52107 w 608782"/>
              <a:gd name="connsiteY42" fmla="*/ 264817 h 494946"/>
              <a:gd name="connsiteX43" fmla="*/ 102024 w 608782"/>
              <a:gd name="connsiteY43" fmla="*/ 220100 h 494946"/>
              <a:gd name="connsiteX44" fmla="*/ 129353 w 608782"/>
              <a:gd name="connsiteY44" fmla="*/ 209994 h 494946"/>
              <a:gd name="connsiteX45" fmla="*/ 159812 w 608782"/>
              <a:gd name="connsiteY45" fmla="*/ 206333 h 494946"/>
              <a:gd name="connsiteX46" fmla="*/ 383497 w 608782"/>
              <a:gd name="connsiteY46" fmla="*/ 125671 h 494946"/>
              <a:gd name="connsiteX47" fmla="*/ 367169 w 608782"/>
              <a:gd name="connsiteY47" fmla="*/ 141922 h 494946"/>
              <a:gd name="connsiteX48" fmla="*/ 383497 w 608782"/>
              <a:gd name="connsiteY48" fmla="*/ 158223 h 494946"/>
              <a:gd name="connsiteX49" fmla="*/ 440304 w 608782"/>
              <a:gd name="connsiteY49" fmla="*/ 158223 h 494946"/>
              <a:gd name="connsiteX50" fmla="*/ 456632 w 608782"/>
              <a:gd name="connsiteY50" fmla="*/ 141922 h 494946"/>
              <a:gd name="connsiteX51" fmla="*/ 440304 w 608782"/>
              <a:gd name="connsiteY51" fmla="*/ 125671 h 494946"/>
              <a:gd name="connsiteX52" fmla="*/ 286933 w 608782"/>
              <a:gd name="connsiteY52" fmla="*/ 117491 h 494946"/>
              <a:gd name="connsiteX53" fmla="*/ 298174 w 608782"/>
              <a:gd name="connsiteY53" fmla="*/ 117491 h 494946"/>
              <a:gd name="connsiteX54" fmla="*/ 307900 w 608782"/>
              <a:gd name="connsiteY54" fmla="*/ 118470 h 494946"/>
              <a:gd name="connsiteX55" fmla="*/ 310442 w 608782"/>
              <a:gd name="connsiteY55" fmla="*/ 120233 h 494946"/>
              <a:gd name="connsiteX56" fmla="*/ 311419 w 608782"/>
              <a:gd name="connsiteY56" fmla="*/ 123757 h 494946"/>
              <a:gd name="connsiteX57" fmla="*/ 310784 w 608782"/>
              <a:gd name="connsiteY57" fmla="*/ 126989 h 494946"/>
              <a:gd name="connsiteX58" fmla="*/ 309415 w 608782"/>
              <a:gd name="connsiteY58" fmla="*/ 128604 h 494946"/>
              <a:gd name="connsiteX59" fmla="*/ 305798 w 608782"/>
              <a:gd name="connsiteY59" fmla="*/ 129779 h 494946"/>
              <a:gd name="connsiteX60" fmla="*/ 299689 w 608782"/>
              <a:gd name="connsiteY60" fmla="*/ 130122 h 494946"/>
              <a:gd name="connsiteX61" fmla="*/ 286933 w 608782"/>
              <a:gd name="connsiteY61" fmla="*/ 130122 h 494946"/>
              <a:gd name="connsiteX62" fmla="*/ 533912 w 608782"/>
              <a:gd name="connsiteY62" fmla="*/ 105778 h 494946"/>
              <a:gd name="connsiteX63" fmla="*/ 578560 w 608782"/>
              <a:gd name="connsiteY63" fmla="*/ 105778 h 494946"/>
              <a:gd name="connsiteX64" fmla="*/ 608782 w 608782"/>
              <a:gd name="connsiteY64" fmla="*/ 135892 h 494946"/>
              <a:gd name="connsiteX65" fmla="*/ 608782 w 608782"/>
              <a:gd name="connsiteY65" fmla="*/ 319701 h 494946"/>
              <a:gd name="connsiteX66" fmla="*/ 557141 w 608782"/>
              <a:gd name="connsiteY66" fmla="*/ 379149 h 494946"/>
              <a:gd name="connsiteX67" fmla="*/ 533961 w 608782"/>
              <a:gd name="connsiteY67" fmla="*/ 328145 h 494946"/>
              <a:gd name="connsiteX68" fmla="*/ 287004 w 608782"/>
              <a:gd name="connsiteY68" fmla="*/ 82279 h 494946"/>
              <a:gd name="connsiteX69" fmla="*/ 295660 w 608782"/>
              <a:gd name="connsiteY69" fmla="*/ 82279 h 494946"/>
              <a:gd name="connsiteX70" fmla="*/ 305978 w 608782"/>
              <a:gd name="connsiteY70" fmla="*/ 83060 h 494946"/>
              <a:gd name="connsiteX71" fmla="*/ 307298 w 608782"/>
              <a:gd name="connsiteY71" fmla="*/ 83939 h 494946"/>
              <a:gd name="connsiteX72" fmla="*/ 308032 w 608782"/>
              <a:gd name="connsiteY72" fmla="*/ 86966 h 494946"/>
              <a:gd name="connsiteX73" fmla="*/ 307445 w 608782"/>
              <a:gd name="connsiteY73" fmla="*/ 89407 h 494946"/>
              <a:gd name="connsiteX74" fmla="*/ 305196 w 608782"/>
              <a:gd name="connsiteY74" fmla="*/ 90676 h 494946"/>
              <a:gd name="connsiteX75" fmla="*/ 297029 w 608782"/>
              <a:gd name="connsiteY75" fmla="*/ 91311 h 494946"/>
              <a:gd name="connsiteX76" fmla="*/ 287004 w 608782"/>
              <a:gd name="connsiteY76" fmla="*/ 91311 h 494946"/>
              <a:gd name="connsiteX77" fmla="*/ 205035 w 608782"/>
              <a:gd name="connsiteY77" fmla="*/ 80303 h 494946"/>
              <a:gd name="connsiteX78" fmla="*/ 215633 w 608782"/>
              <a:gd name="connsiteY78" fmla="*/ 83234 h 494946"/>
              <a:gd name="connsiteX79" fmla="*/ 222666 w 608782"/>
              <a:gd name="connsiteY79" fmla="*/ 91538 h 494946"/>
              <a:gd name="connsiteX80" fmla="*/ 225401 w 608782"/>
              <a:gd name="connsiteY80" fmla="*/ 105704 h 494946"/>
              <a:gd name="connsiteX81" fmla="*/ 225401 w 608782"/>
              <a:gd name="connsiteY81" fmla="*/ 106143 h 494946"/>
              <a:gd name="connsiteX82" fmla="*/ 219491 w 608782"/>
              <a:gd name="connsiteY82" fmla="*/ 125682 h 494946"/>
              <a:gd name="connsiteX83" fmla="*/ 204839 w 608782"/>
              <a:gd name="connsiteY83" fmla="*/ 131886 h 494946"/>
              <a:gd name="connsiteX84" fmla="*/ 190431 w 608782"/>
              <a:gd name="connsiteY84" fmla="*/ 125682 h 494946"/>
              <a:gd name="connsiteX85" fmla="*/ 184473 w 608782"/>
              <a:gd name="connsiteY85" fmla="*/ 107316 h 494946"/>
              <a:gd name="connsiteX86" fmla="*/ 184473 w 608782"/>
              <a:gd name="connsiteY86" fmla="*/ 105704 h 494946"/>
              <a:gd name="connsiteX87" fmla="*/ 190383 w 608782"/>
              <a:gd name="connsiteY87" fmla="*/ 86165 h 494946"/>
              <a:gd name="connsiteX88" fmla="*/ 205035 w 608782"/>
              <a:gd name="connsiteY88" fmla="*/ 80303 h 494946"/>
              <a:gd name="connsiteX89" fmla="*/ 267635 w 608782"/>
              <a:gd name="connsiteY89" fmla="*/ 56027 h 494946"/>
              <a:gd name="connsiteX90" fmla="*/ 259520 w 608782"/>
              <a:gd name="connsiteY90" fmla="*/ 64177 h 494946"/>
              <a:gd name="connsiteX91" fmla="*/ 259520 w 608782"/>
              <a:gd name="connsiteY91" fmla="*/ 105759 h 494946"/>
              <a:gd name="connsiteX92" fmla="*/ 259471 w 608782"/>
              <a:gd name="connsiteY92" fmla="*/ 105759 h 494946"/>
              <a:gd name="connsiteX93" fmla="*/ 259471 w 608782"/>
              <a:gd name="connsiteY93" fmla="*/ 148072 h 494946"/>
              <a:gd name="connsiteX94" fmla="*/ 267635 w 608782"/>
              <a:gd name="connsiteY94" fmla="*/ 156173 h 494946"/>
              <a:gd name="connsiteX95" fmla="*/ 299656 w 608782"/>
              <a:gd name="connsiteY95" fmla="*/ 156173 h 494946"/>
              <a:gd name="connsiteX96" fmla="*/ 315202 w 608782"/>
              <a:gd name="connsiteY96" fmla="*/ 154563 h 494946"/>
              <a:gd name="connsiteX97" fmla="*/ 327277 w 608782"/>
              <a:gd name="connsiteY97" fmla="*/ 149048 h 494946"/>
              <a:gd name="connsiteX98" fmla="*/ 335881 w 608782"/>
              <a:gd name="connsiteY98" fmla="*/ 138311 h 494946"/>
              <a:gd name="connsiteX99" fmla="*/ 339205 w 608782"/>
              <a:gd name="connsiteY99" fmla="*/ 123767 h 494946"/>
              <a:gd name="connsiteX100" fmla="*/ 333486 w 608782"/>
              <a:gd name="connsiteY100" fmla="*/ 106149 h 494946"/>
              <a:gd name="connsiteX101" fmla="*/ 333241 w 608782"/>
              <a:gd name="connsiteY101" fmla="*/ 105759 h 494946"/>
              <a:gd name="connsiteX102" fmla="*/ 329721 w 608782"/>
              <a:gd name="connsiteY102" fmla="*/ 102049 h 494946"/>
              <a:gd name="connsiteX103" fmla="*/ 331090 w 608782"/>
              <a:gd name="connsiteY103" fmla="*/ 100048 h 494946"/>
              <a:gd name="connsiteX104" fmla="*/ 335197 w 608782"/>
              <a:gd name="connsiteY104" fmla="*/ 85651 h 494946"/>
              <a:gd name="connsiteX105" fmla="*/ 330699 w 608782"/>
              <a:gd name="connsiteY105" fmla="*/ 70278 h 494946"/>
              <a:gd name="connsiteX106" fmla="*/ 317891 w 608782"/>
              <a:gd name="connsiteY106" fmla="*/ 59297 h 494946"/>
              <a:gd name="connsiteX107" fmla="*/ 299216 w 608782"/>
              <a:gd name="connsiteY107" fmla="*/ 56027 h 494946"/>
              <a:gd name="connsiteX108" fmla="*/ 129969 w 608782"/>
              <a:gd name="connsiteY108" fmla="*/ 56027 h 494946"/>
              <a:gd name="connsiteX109" fmla="*/ 121854 w 608782"/>
              <a:gd name="connsiteY109" fmla="*/ 64177 h 494946"/>
              <a:gd name="connsiteX110" fmla="*/ 121854 w 608782"/>
              <a:gd name="connsiteY110" fmla="*/ 122010 h 494946"/>
              <a:gd name="connsiteX111" fmla="*/ 121120 w 608782"/>
              <a:gd name="connsiteY111" fmla="*/ 129819 h 494946"/>
              <a:gd name="connsiteX112" fmla="*/ 120289 w 608782"/>
              <a:gd name="connsiteY112" fmla="*/ 130795 h 494946"/>
              <a:gd name="connsiteX113" fmla="*/ 117405 w 608782"/>
              <a:gd name="connsiteY113" fmla="*/ 131478 h 494946"/>
              <a:gd name="connsiteX114" fmla="*/ 114618 w 608782"/>
              <a:gd name="connsiteY114" fmla="*/ 130600 h 494946"/>
              <a:gd name="connsiteX115" fmla="*/ 113103 w 608782"/>
              <a:gd name="connsiteY115" fmla="*/ 122547 h 494946"/>
              <a:gd name="connsiteX116" fmla="*/ 110170 w 608782"/>
              <a:gd name="connsiteY116" fmla="*/ 116642 h 494946"/>
              <a:gd name="connsiteX117" fmla="*/ 103863 w 608782"/>
              <a:gd name="connsiteY117" fmla="*/ 114787 h 494946"/>
              <a:gd name="connsiteX118" fmla="*/ 93793 w 608782"/>
              <a:gd name="connsiteY118" fmla="*/ 116154 h 494946"/>
              <a:gd name="connsiteX119" fmla="*/ 86753 w 608782"/>
              <a:gd name="connsiteY119" fmla="*/ 124109 h 494946"/>
              <a:gd name="connsiteX120" fmla="*/ 94575 w 608782"/>
              <a:gd name="connsiteY120" fmla="*/ 148657 h 494946"/>
              <a:gd name="connsiteX121" fmla="*/ 117552 w 608782"/>
              <a:gd name="connsiteY121" fmla="*/ 157637 h 494946"/>
              <a:gd name="connsiteX122" fmla="*/ 129382 w 608782"/>
              <a:gd name="connsiteY122" fmla="*/ 155734 h 494946"/>
              <a:gd name="connsiteX123" fmla="*/ 134418 w 608782"/>
              <a:gd name="connsiteY123" fmla="*/ 153587 h 494946"/>
              <a:gd name="connsiteX124" fmla="*/ 146004 w 608782"/>
              <a:gd name="connsiteY124" fmla="*/ 140897 h 494946"/>
              <a:gd name="connsiteX125" fmla="*/ 149279 w 608782"/>
              <a:gd name="connsiteY125" fmla="*/ 121327 h 494946"/>
              <a:gd name="connsiteX126" fmla="*/ 149279 w 608782"/>
              <a:gd name="connsiteY126" fmla="*/ 105759 h 494946"/>
              <a:gd name="connsiteX127" fmla="*/ 149279 w 608782"/>
              <a:gd name="connsiteY127" fmla="*/ 64177 h 494946"/>
              <a:gd name="connsiteX128" fmla="*/ 141115 w 608782"/>
              <a:gd name="connsiteY128" fmla="*/ 56027 h 494946"/>
              <a:gd name="connsiteX129" fmla="*/ 204864 w 608782"/>
              <a:gd name="connsiteY129" fmla="*/ 54612 h 494946"/>
              <a:gd name="connsiteX130" fmla="*/ 170007 w 608782"/>
              <a:gd name="connsiteY130" fmla="*/ 68911 h 494946"/>
              <a:gd name="connsiteX131" fmla="*/ 156564 w 608782"/>
              <a:gd name="connsiteY131" fmla="*/ 105759 h 494946"/>
              <a:gd name="connsiteX132" fmla="*/ 156564 w 608782"/>
              <a:gd name="connsiteY132" fmla="*/ 107320 h 494946"/>
              <a:gd name="connsiteX133" fmla="*/ 162186 w 608782"/>
              <a:gd name="connsiteY133" fmla="*/ 131771 h 494946"/>
              <a:gd name="connsiteX134" fmla="*/ 179394 w 608782"/>
              <a:gd name="connsiteY134" fmla="*/ 150805 h 494946"/>
              <a:gd name="connsiteX135" fmla="*/ 204864 w 608782"/>
              <a:gd name="connsiteY135" fmla="*/ 157686 h 494946"/>
              <a:gd name="connsiteX136" fmla="*/ 229210 w 608782"/>
              <a:gd name="connsiteY136" fmla="*/ 151488 h 494946"/>
              <a:gd name="connsiteX137" fmla="*/ 247102 w 608782"/>
              <a:gd name="connsiteY137" fmla="*/ 132845 h 494946"/>
              <a:gd name="connsiteX138" fmla="*/ 253164 w 608782"/>
              <a:gd name="connsiteY138" fmla="*/ 106295 h 494946"/>
              <a:gd name="connsiteX139" fmla="*/ 253164 w 608782"/>
              <a:gd name="connsiteY139" fmla="*/ 105807 h 494946"/>
              <a:gd name="connsiteX140" fmla="*/ 247444 w 608782"/>
              <a:gd name="connsiteY140" fmla="*/ 80185 h 494946"/>
              <a:gd name="connsiteX141" fmla="*/ 230041 w 608782"/>
              <a:gd name="connsiteY141" fmla="*/ 61298 h 494946"/>
              <a:gd name="connsiteX142" fmla="*/ 204864 w 608782"/>
              <a:gd name="connsiteY142" fmla="*/ 54612 h 494946"/>
              <a:gd name="connsiteX143" fmla="*/ 383497 w 608782"/>
              <a:gd name="connsiteY143" fmla="*/ 54368 h 494946"/>
              <a:gd name="connsiteX144" fmla="*/ 367169 w 608782"/>
              <a:gd name="connsiteY144" fmla="*/ 70620 h 494946"/>
              <a:gd name="connsiteX145" fmla="*/ 383497 w 608782"/>
              <a:gd name="connsiteY145" fmla="*/ 86871 h 494946"/>
              <a:gd name="connsiteX146" fmla="*/ 440304 w 608782"/>
              <a:gd name="connsiteY146" fmla="*/ 86871 h 494946"/>
              <a:gd name="connsiteX147" fmla="*/ 456632 w 608782"/>
              <a:gd name="connsiteY147" fmla="*/ 70620 h 494946"/>
              <a:gd name="connsiteX148" fmla="*/ 440304 w 608782"/>
              <a:gd name="connsiteY148" fmla="*/ 54368 h 494946"/>
              <a:gd name="connsiteX149" fmla="*/ 63238 w 608782"/>
              <a:gd name="connsiteY149" fmla="*/ 0 h 494946"/>
              <a:gd name="connsiteX150" fmla="*/ 506497 w 608782"/>
              <a:gd name="connsiteY150" fmla="*/ 0 h 494946"/>
              <a:gd name="connsiteX151" fmla="*/ 517643 w 608782"/>
              <a:gd name="connsiteY151" fmla="*/ 11127 h 494946"/>
              <a:gd name="connsiteX152" fmla="*/ 517643 w 608782"/>
              <a:gd name="connsiteY152" fmla="*/ 105759 h 494946"/>
              <a:gd name="connsiteX153" fmla="*/ 517643 w 608782"/>
              <a:gd name="connsiteY153" fmla="*/ 328159 h 494946"/>
              <a:gd name="connsiteX154" fmla="*/ 534900 w 608782"/>
              <a:gd name="connsiteY154" fmla="*/ 379208 h 494946"/>
              <a:gd name="connsiteX155" fmla="*/ 462694 w 608782"/>
              <a:gd name="connsiteY155" fmla="*/ 379306 h 494946"/>
              <a:gd name="connsiteX156" fmla="*/ 297456 w 608782"/>
              <a:gd name="connsiteY156" fmla="*/ 379501 h 494946"/>
              <a:gd name="connsiteX157" fmla="*/ 297554 w 608782"/>
              <a:gd name="connsiteY157" fmla="*/ 379062 h 494946"/>
              <a:gd name="connsiteX158" fmla="*/ 304593 w 608782"/>
              <a:gd name="connsiteY158" fmla="*/ 334552 h 494946"/>
              <a:gd name="connsiteX159" fmla="*/ 301611 w 608782"/>
              <a:gd name="connsiteY159" fmla="*/ 305270 h 494946"/>
              <a:gd name="connsiteX160" fmla="*/ 440988 w 608782"/>
              <a:gd name="connsiteY160" fmla="*/ 305270 h 494946"/>
              <a:gd name="connsiteX161" fmla="*/ 457267 w 608782"/>
              <a:gd name="connsiteY161" fmla="*/ 289018 h 494946"/>
              <a:gd name="connsiteX162" fmla="*/ 440988 w 608782"/>
              <a:gd name="connsiteY162" fmla="*/ 272718 h 494946"/>
              <a:gd name="connsiteX163" fmla="*/ 290661 w 608782"/>
              <a:gd name="connsiteY163" fmla="*/ 272718 h 494946"/>
              <a:gd name="connsiteX164" fmla="*/ 260742 w 608782"/>
              <a:gd name="connsiteY164" fmla="*/ 231039 h 494946"/>
              <a:gd name="connsiteX165" fmla="*/ 440988 w 608782"/>
              <a:gd name="connsiteY165" fmla="*/ 231039 h 494946"/>
              <a:gd name="connsiteX166" fmla="*/ 457267 w 608782"/>
              <a:gd name="connsiteY166" fmla="*/ 214738 h 494946"/>
              <a:gd name="connsiteX167" fmla="*/ 440988 w 608782"/>
              <a:gd name="connsiteY167" fmla="*/ 198486 h 494946"/>
              <a:gd name="connsiteX168" fmla="*/ 208677 w 608782"/>
              <a:gd name="connsiteY168" fmla="*/ 198486 h 494946"/>
              <a:gd name="connsiteX169" fmla="*/ 159839 w 608782"/>
              <a:gd name="connsiteY169" fmla="*/ 190043 h 494946"/>
              <a:gd name="connsiteX170" fmla="*/ 129382 w 608782"/>
              <a:gd name="connsiteY170" fmla="*/ 193264 h 494946"/>
              <a:gd name="connsiteX171" fmla="*/ 52092 w 608782"/>
              <a:gd name="connsiteY171" fmla="*/ 238115 h 494946"/>
              <a:gd name="connsiteX172" fmla="*/ 52092 w 608782"/>
              <a:gd name="connsiteY172" fmla="*/ 11127 h 494946"/>
              <a:gd name="connsiteX173" fmla="*/ 63238 w 608782"/>
              <a:gd name="connsiteY173" fmla="*/ 0 h 494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608782" h="494946">
                <a:moveTo>
                  <a:pt x="159861" y="244607"/>
                </a:moveTo>
                <a:cubicBezTo>
                  <a:pt x="149154" y="244607"/>
                  <a:pt x="138936" y="246462"/>
                  <a:pt x="129402" y="249879"/>
                </a:cubicBezTo>
                <a:cubicBezTo>
                  <a:pt x="94592" y="262376"/>
                  <a:pt x="69707" y="295670"/>
                  <a:pt x="69658" y="334578"/>
                </a:cubicBezTo>
                <a:cubicBezTo>
                  <a:pt x="69658" y="348296"/>
                  <a:pt x="72787" y="361380"/>
                  <a:pt x="78312" y="373047"/>
                </a:cubicBezTo>
                <a:cubicBezTo>
                  <a:pt x="78947" y="374365"/>
                  <a:pt x="79632" y="375732"/>
                  <a:pt x="80316" y="377001"/>
                </a:cubicBezTo>
                <a:cubicBezTo>
                  <a:pt x="80659" y="377685"/>
                  <a:pt x="81001" y="378271"/>
                  <a:pt x="81294" y="378856"/>
                </a:cubicBezTo>
                <a:cubicBezTo>
                  <a:pt x="82468" y="380907"/>
                  <a:pt x="83739" y="383006"/>
                  <a:pt x="85108" y="384959"/>
                </a:cubicBezTo>
                <a:cubicBezTo>
                  <a:pt x="87552" y="388522"/>
                  <a:pt x="90290" y="391989"/>
                  <a:pt x="93223" y="395259"/>
                </a:cubicBezTo>
                <a:cubicBezTo>
                  <a:pt x="109748" y="413273"/>
                  <a:pt x="133460" y="424599"/>
                  <a:pt x="159812" y="424599"/>
                </a:cubicBezTo>
                <a:cubicBezTo>
                  <a:pt x="185822" y="424599"/>
                  <a:pt x="209289" y="413517"/>
                  <a:pt x="225765" y="395894"/>
                </a:cubicBezTo>
                <a:cubicBezTo>
                  <a:pt x="228161" y="393355"/>
                  <a:pt x="230459" y="390622"/>
                  <a:pt x="232561" y="387741"/>
                </a:cubicBezTo>
                <a:cubicBezTo>
                  <a:pt x="234517" y="385154"/>
                  <a:pt x="236277" y="382420"/>
                  <a:pt x="237890" y="379638"/>
                </a:cubicBezTo>
                <a:cubicBezTo>
                  <a:pt x="237988" y="379442"/>
                  <a:pt x="238086" y="379247"/>
                  <a:pt x="238232" y="379052"/>
                </a:cubicBezTo>
                <a:cubicBezTo>
                  <a:pt x="245713" y="365968"/>
                  <a:pt x="250015" y="350786"/>
                  <a:pt x="250015" y="334627"/>
                </a:cubicBezTo>
                <a:cubicBezTo>
                  <a:pt x="250015" y="324424"/>
                  <a:pt x="248304" y="314514"/>
                  <a:pt x="245126" y="305336"/>
                </a:cubicBezTo>
                <a:cubicBezTo>
                  <a:pt x="240872" y="293132"/>
                  <a:pt x="234028" y="282050"/>
                  <a:pt x="225325" y="272823"/>
                </a:cubicBezTo>
                <a:cubicBezTo>
                  <a:pt x="208800" y="255444"/>
                  <a:pt x="185626" y="244607"/>
                  <a:pt x="159861" y="244607"/>
                </a:cubicBezTo>
                <a:close/>
                <a:moveTo>
                  <a:pt x="159812" y="206333"/>
                </a:moveTo>
                <a:cubicBezTo>
                  <a:pt x="188071" y="206333"/>
                  <a:pt x="214276" y="215511"/>
                  <a:pt x="235543" y="231084"/>
                </a:cubicBezTo>
                <a:cubicBezTo>
                  <a:pt x="250651" y="242166"/>
                  <a:pt x="263264" y="256323"/>
                  <a:pt x="272358" y="272823"/>
                </a:cubicBezTo>
                <a:cubicBezTo>
                  <a:pt x="277980" y="282880"/>
                  <a:pt x="282234" y="293815"/>
                  <a:pt x="284972" y="305336"/>
                </a:cubicBezTo>
                <a:cubicBezTo>
                  <a:pt x="287172" y="314709"/>
                  <a:pt x="288345" y="324571"/>
                  <a:pt x="288345" y="334627"/>
                </a:cubicBezTo>
                <a:cubicBezTo>
                  <a:pt x="288345" y="350249"/>
                  <a:pt x="285558" y="365236"/>
                  <a:pt x="280376" y="379101"/>
                </a:cubicBezTo>
                <a:cubicBezTo>
                  <a:pt x="280327" y="379247"/>
                  <a:pt x="280278" y="379442"/>
                  <a:pt x="280180" y="379540"/>
                </a:cubicBezTo>
                <a:cubicBezTo>
                  <a:pt x="279154" y="382274"/>
                  <a:pt x="278029" y="385008"/>
                  <a:pt x="276807" y="387693"/>
                </a:cubicBezTo>
                <a:cubicBezTo>
                  <a:pt x="275487" y="390426"/>
                  <a:pt x="274118" y="393160"/>
                  <a:pt x="272700" y="395845"/>
                </a:cubicBezTo>
                <a:cubicBezTo>
                  <a:pt x="250846" y="435730"/>
                  <a:pt x="208409" y="462873"/>
                  <a:pt x="159812" y="462873"/>
                </a:cubicBezTo>
                <a:cubicBezTo>
                  <a:pt x="133118" y="462873"/>
                  <a:pt x="108379" y="454720"/>
                  <a:pt x="87846" y="440807"/>
                </a:cubicBezTo>
                <a:cubicBezTo>
                  <a:pt x="87357" y="441393"/>
                  <a:pt x="86917" y="441930"/>
                  <a:pt x="86379" y="442418"/>
                </a:cubicBezTo>
                <a:lnTo>
                  <a:pt x="82174" y="446811"/>
                </a:lnTo>
                <a:lnTo>
                  <a:pt x="76356" y="452670"/>
                </a:lnTo>
                <a:lnTo>
                  <a:pt x="41889" y="487672"/>
                </a:lnTo>
                <a:cubicBezTo>
                  <a:pt x="37097" y="492554"/>
                  <a:pt x="30790" y="494946"/>
                  <a:pt x="24484" y="494946"/>
                </a:cubicBezTo>
                <a:cubicBezTo>
                  <a:pt x="18275" y="494946"/>
                  <a:pt x="12065" y="492700"/>
                  <a:pt x="7323" y="488063"/>
                </a:cubicBezTo>
                <a:cubicBezTo>
                  <a:pt x="-2308" y="478641"/>
                  <a:pt x="-2455" y="463214"/>
                  <a:pt x="6981" y="453548"/>
                </a:cubicBezTo>
                <a:lnTo>
                  <a:pt x="41742" y="418302"/>
                </a:lnTo>
                <a:lnTo>
                  <a:pt x="47560" y="412346"/>
                </a:lnTo>
                <a:lnTo>
                  <a:pt x="51520" y="408343"/>
                </a:lnTo>
                <a:cubicBezTo>
                  <a:pt x="52107" y="407659"/>
                  <a:pt x="52742" y="407073"/>
                  <a:pt x="53427" y="406585"/>
                </a:cubicBezTo>
                <a:cubicBezTo>
                  <a:pt x="39444" y="386082"/>
                  <a:pt x="31328" y="361331"/>
                  <a:pt x="31328" y="334725"/>
                </a:cubicBezTo>
                <a:cubicBezTo>
                  <a:pt x="31328" y="323057"/>
                  <a:pt x="32893" y="311780"/>
                  <a:pt x="35826" y="301040"/>
                </a:cubicBezTo>
                <a:cubicBezTo>
                  <a:pt x="37880" y="293522"/>
                  <a:pt x="40617" y="286200"/>
                  <a:pt x="43942" y="279267"/>
                </a:cubicBezTo>
                <a:cubicBezTo>
                  <a:pt x="46386" y="274239"/>
                  <a:pt x="49124" y="269406"/>
                  <a:pt x="52107" y="264817"/>
                </a:cubicBezTo>
                <a:cubicBezTo>
                  <a:pt x="64427" y="245876"/>
                  <a:pt x="81685" y="230352"/>
                  <a:pt x="102024" y="220100"/>
                </a:cubicBezTo>
                <a:cubicBezTo>
                  <a:pt x="110628" y="215706"/>
                  <a:pt x="119771" y="212338"/>
                  <a:pt x="129353" y="209994"/>
                </a:cubicBezTo>
                <a:cubicBezTo>
                  <a:pt x="139132" y="207651"/>
                  <a:pt x="149301" y="206333"/>
                  <a:pt x="159812" y="206333"/>
                </a:cubicBezTo>
                <a:close/>
                <a:moveTo>
                  <a:pt x="383497" y="125671"/>
                </a:moveTo>
                <a:cubicBezTo>
                  <a:pt x="374502" y="125671"/>
                  <a:pt x="367169" y="132942"/>
                  <a:pt x="367169" y="141922"/>
                </a:cubicBezTo>
                <a:cubicBezTo>
                  <a:pt x="367169" y="150902"/>
                  <a:pt x="374502" y="158223"/>
                  <a:pt x="383497" y="158223"/>
                </a:cubicBezTo>
                <a:lnTo>
                  <a:pt x="440304" y="158223"/>
                </a:lnTo>
                <a:cubicBezTo>
                  <a:pt x="449299" y="158223"/>
                  <a:pt x="456632" y="150902"/>
                  <a:pt x="456632" y="141922"/>
                </a:cubicBezTo>
                <a:cubicBezTo>
                  <a:pt x="456632" y="132942"/>
                  <a:pt x="449299" y="125671"/>
                  <a:pt x="440304" y="125671"/>
                </a:cubicBezTo>
                <a:close/>
                <a:moveTo>
                  <a:pt x="286933" y="117491"/>
                </a:moveTo>
                <a:lnTo>
                  <a:pt x="298174" y="117491"/>
                </a:lnTo>
                <a:cubicBezTo>
                  <a:pt x="303990" y="117491"/>
                  <a:pt x="306776" y="118078"/>
                  <a:pt x="307900" y="118470"/>
                </a:cubicBezTo>
                <a:cubicBezTo>
                  <a:pt x="309415" y="118960"/>
                  <a:pt x="310051" y="119645"/>
                  <a:pt x="310442" y="120233"/>
                </a:cubicBezTo>
                <a:cubicBezTo>
                  <a:pt x="310881" y="120820"/>
                  <a:pt x="311419" y="121799"/>
                  <a:pt x="311419" y="123757"/>
                </a:cubicBezTo>
                <a:cubicBezTo>
                  <a:pt x="311419" y="125079"/>
                  <a:pt x="311224" y="126107"/>
                  <a:pt x="310784" y="126989"/>
                </a:cubicBezTo>
                <a:cubicBezTo>
                  <a:pt x="310393" y="127772"/>
                  <a:pt x="309904" y="128262"/>
                  <a:pt x="309415" y="128604"/>
                </a:cubicBezTo>
                <a:cubicBezTo>
                  <a:pt x="308829" y="128947"/>
                  <a:pt x="307753" y="129437"/>
                  <a:pt x="305798" y="129779"/>
                </a:cubicBezTo>
                <a:cubicBezTo>
                  <a:pt x="305505" y="129828"/>
                  <a:pt x="304039" y="130024"/>
                  <a:pt x="299689" y="130122"/>
                </a:cubicBezTo>
                <a:lnTo>
                  <a:pt x="286933" y="130122"/>
                </a:lnTo>
                <a:close/>
                <a:moveTo>
                  <a:pt x="533912" y="105778"/>
                </a:moveTo>
                <a:lnTo>
                  <a:pt x="578560" y="105778"/>
                </a:lnTo>
                <a:cubicBezTo>
                  <a:pt x="595285" y="105778"/>
                  <a:pt x="608782" y="119298"/>
                  <a:pt x="608782" y="135892"/>
                </a:cubicBezTo>
                <a:lnTo>
                  <a:pt x="608782" y="319701"/>
                </a:lnTo>
                <a:cubicBezTo>
                  <a:pt x="608782" y="370364"/>
                  <a:pt x="586776" y="377978"/>
                  <a:pt x="557141" y="379149"/>
                </a:cubicBezTo>
                <a:cubicBezTo>
                  <a:pt x="542910" y="366752"/>
                  <a:pt x="533961" y="348498"/>
                  <a:pt x="533961" y="328145"/>
                </a:cubicBezTo>
                <a:close/>
                <a:moveTo>
                  <a:pt x="287004" y="82279"/>
                </a:moveTo>
                <a:lnTo>
                  <a:pt x="295660" y="82279"/>
                </a:lnTo>
                <a:cubicBezTo>
                  <a:pt x="302946" y="82279"/>
                  <a:pt x="305391" y="82865"/>
                  <a:pt x="305978" y="83060"/>
                </a:cubicBezTo>
                <a:cubicBezTo>
                  <a:pt x="306712" y="83255"/>
                  <a:pt x="307054" y="83548"/>
                  <a:pt x="307298" y="83939"/>
                </a:cubicBezTo>
                <a:cubicBezTo>
                  <a:pt x="307543" y="84476"/>
                  <a:pt x="308032" y="85306"/>
                  <a:pt x="308032" y="86966"/>
                </a:cubicBezTo>
                <a:cubicBezTo>
                  <a:pt x="308032" y="88040"/>
                  <a:pt x="307836" y="88919"/>
                  <a:pt x="307445" y="89407"/>
                </a:cubicBezTo>
                <a:cubicBezTo>
                  <a:pt x="306956" y="90090"/>
                  <a:pt x="305978" y="90383"/>
                  <a:pt x="305196" y="90676"/>
                </a:cubicBezTo>
                <a:cubicBezTo>
                  <a:pt x="304707" y="90872"/>
                  <a:pt x="302653" y="91311"/>
                  <a:pt x="297029" y="91311"/>
                </a:cubicBezTo>
                <a:lnTo>
                  <a:pt x="287004" y="91311"/>
                </a:lnTo>
                <a:close/>
                <a:moveTo>
                  <a:pt x="205035" y="80303"/>
                </a:moveTo>
                <a:cubicBezTo>
                  <a:pt x="208991" y="80303"/>
                  <a:pt x="212507" y="81280"/>
                  <a:pt x="215633" y="83234"/>
                </a:cubicBezTo>
                <a:cubicBezTo>
                  <a:pt x="218710" y="85188"/>
                  <a:pt x="221054" y="87923"/>
                  <a:pt x="222666" y="91538"/>
                </a:cubicBezTo>
                <a:cubicBezTo>
                  <a:pt x="224424" y="95446"/>
                  <a:pt x="225352" y="100233"/>
                  <a:pt x="225401" y="105704"/>
                </a:cubicBezTo>
                <a:lnTo>
                  <a:pt x="225401" y="106143"/>
                </a:lnTo>
                <a:cubicBezTo>
                  <a:pt x="225401" y="114789"/>
                  <a:pt x="223447" y="121384"/>
                  <a:pt x="219491" y="125682"/>
                </a:cubicBezTo>
                <a:cubicBezTo>
                  <a:pt x="215584" y="129932"/>
                  <a:pt x="210944" y="131886"/>
                  <a:pt x="204839" y="131886"/>
                </a:cubicBezTo>
                <a:cubicBezTo>
                  <a:pt x="198832" y="131886"/>
                  <a:pt x="194241" y="129932"/>
                  <a:pt x="190431" y="125682"/>
                </a:cubicBezTo>
                <a:cubicBezTo>
                  <a:pt x="186427" y="121384"/>
                  <a:pt x="184473" y="115375"/>
                  <a:pt x="184473" y="107316"/>
                </a:cubicBezTo>
                <a:lnTo>
                  <a:pt x="184473" y="105704"/>
                </a:lnTo>
                <a:cubicBezTo>
                  <a:pt x="184668" y="96325"/>
                  <a:pt x="186622" y="89731"/>
                  <a:pt x="190383" y="86165"/>
                </a:cubicBezTo>
                <a:cubicBezTo>
                  <a:pt x="194485" y="82159"/>
                  <a:pt x="199320" y="80303"/>
                  <a:pt x="205035" y="80303"/>
                </a:cubicBezTo>
                <a:close/>
                <a:moveTo>
                  <a:pt x="267635" y="56027"/>
                </a:moveTo>
                <a:cubicBezTo>
                  <a:pt x="263137" y="56027"/>
                  <a:pt x="259520" y="59687"/>
                  <a:pt x="259520" y="64177"/>
                </a:cubicBezTo>
                <a:lnTo>
                  <a:pt x="259520" y="105759"/>
                </a:lnTo>
                <a:lnTo>
                  <a:pt x="259471" y="105759"/>
                </a:lnTo>
                <a:lnTo>
                  <a:pt x="259471" y="148072"/>
                </a:lnTo>
                <a:cubicBezTo>
                  <a:pt x="259471" y="152562"/>
                  <a:pt x="263137" y="156173"/>
                  <a:pt x="267635" y="156173"/>
                </a:cubicBezTo>
                <a:lnTo>
                  <a:pt x="299656" y="156173"/>
                </a:lnTo>
                <a:cubicBezTo>
                  <a:pt x="305767" y="156173"/>
                  <a:pt x="310851" y="155685"/>
                  <a:pt x="315202" y="154563"/>
                </a:cubicBezTo>
                <a:cubicBezTo>
                  <a:pt x="319895" y="153391"/>
                  <a:pt x="323953" y="151488"/>
                  <a:pt x="327277" y="149048"/>
                </a:cubicBezTo>
                <a:cubicBezTo>
                  <a:pt x="330797" y="146412"/>
                  <a:pt x="333681" y="142801"/>
                  <a:pt x="335881" y="138311"/>
                </a:cubicBezTo>
                <a:cubicBezTo>
                  <a:pt x="338130" y="133870"/>
                  <a:pt x="339205" y="128940"/>
                  <a:pt x="339205" y="123767"/>
                </a:cubicBezTo>
                <a:cubicBezTo>
                  <a:pt x="339205" y="117081"/>
                  <a:pt x="337299" y="111176"/>
                  <a:pt x="333486" y="106149"/>
                </a:cubicBezTo>
                <a:cubicBezTo>
                  <a:pt x="333437" y="106003"/>
                  <a:pt x="333290" y="105905"/>
                  <a:pt x="333241" y="105759"/>
                </a:cubicBezTo>
                <a:cubicBezTo>
                  <a:pt x="332166" y="104392"/>
                  <a:pt x="330992" y="103172"/>
                  <a:pt x="329721" y="102049"/>
                </a:cubicBezTo>
                <a:cubicBezTo>
                  <a:pt x="330161" y="101415"/>
                  <a:pt x="330601" y="100732"/>
                  <a:pt x="331090" y="100048"/>
                </a:cubicBezTo>
                <a:cubicBezTo>
                  <a:pt x="333828" y="95607"/>
                  <a:pt x="335197" y="90727"/>
                  <a:pt x="335197" y="85651"/>
                </a:cubicBezTo>
                <a:cubicBezTo>
                  <a:pt x="335197" y="80332"/>
                  <a:pt x="333681" y="75110"/>
                  <a:pt x="330699" y="70278"/>
                </a:cubicBezTo>
                <a:cubicBezTo>
                  <a:pt x="327619" y="65349"/>
                  <a:pt x="323317" y="61640"/>
                  <a:pt x="317891" y="59297"/>
                </a:cubicBezTo>
                <a:cubicBezTo>
                  <a:pt x="312953" y="57101"/>
                  <a:pt x="306842" y="56027"/>
                  <a:pt x="299216" y="56027"/>
                </a:cubicBezTo>
                <a:close/>
                <a:moveTo>
                  <a:pt x="129969" y="56027"/>
                </a:moveTo>
                <a:cubicBezTo>
                  <a:pt x="125471" y="56027"/>
                  <a:pt x="121854" y="59687"/>
                  <a:pt x="121854" y="64177"/>
                </a:cubicBezTo>
                <a:lnTo>
                  <a:pt x="121854" y="122010"/>
                </a:lnTo>
                <a:cubicBezTo>
                  <a:pt x="121854" y="127428"/>
                  <a:pt x="121267" y="129380"/>
                  <a:pt x="121120" y="129819"/>
                </a:cubicBezTo>
                <a:cubicBezTo>
                  <a:pt x="120974" y="130161"/>
                  <a:pt x="120778" y="130502"/>
                  <a:pt x="120289" y="130795"/>
                </a:cubicBezTo>
                <a:cubicBezTo>
                  <a:pt x="119556" y="131283"/>
                  <a:pt x="118627" y="131478"/>
                  <a:pt x="117405" y="131478"/>
                </a:cubicBezTo>
                <a:cubicBezTo>
                  <a:pt x="115401" y="131478"/>
                  <a:pt x="114814" y="130893"/>
                  <a:pt x="114618" y="130600"/>
                </a:cubicBezTo>
                <a:cubicBezTo>
                  <a:pt x="114618" y="130600"/>
                  <a:pt x="113347" y="128940"/>
                  <a:pt x="113103" y="122547"/>
                </a:cubicBezTo>
                <a:cubicBezTo>
                  <a:pt x="112956" y="120253"/>
                  <a:pt x="111930" y="118106"/>
                  <a:pt x="110170" y="116642"/>
                </a:cubicBezTo>
                <a:cubicBezTo>
                  <a:pt x="108410" y="115129"/>
                  <a:pt x="106112" y="114494"/>
                  <a:pt x="103863" y="114787"/>
                </a:cubicBezTo>
                <a:lnTo>
                  <a:pt x="93793" y="116154"/>
                </a:lnTo>
                <a:cubicBezTo>
                  <a:pt x="89833" y="116739"/>
                  <a:pt x="86851" y="120058"/>
                  <a:pt x="86753" y="124109"/>
                </a:cubicBezTo>
                <a:cubicBezTo>
                  <a:pt x="86557" y="134602"/>
                  <a:pt x="89197" y="142850"/>
                  <a:pt x="94575" y="148657"/>
                </a:cubicBezTo>
                <a:cubicBezTo>
                  <a:pt x="100148" y="154611"/>
                  <a:pt x="107823" y="157637"/>
                  <a:pt x="117552" y="157637"/>
                </a:cubicBezTo>
                <a:cubicBezTo>
                  <a:pt x="121756" y="157637"/>
                  <a:pt x="125765" y="156954"/>
                  <a:pt x="129382" y="155734"/>
                </a:cubicBezTo>
                <a:cubicBezTo>
                  <a:pt x="131142" y="155148"/>
                  <a:pt x="132853" y="154416"/>
                  <a:pt x="134418" y="153587"/>
                </a:cubicBezTo>
                <a:cubicBezTo>
                  <a:pt x="139697" y="150658"/>
                  <a:pt x="143608" y="146412"/>
                  <a:pt x="146004" y="140897"/>
                </a:cubicBezTo>
                <a:cubicBezTo>
                  <a:pt x="148253" y="135968"/>
                  <a:pt x="149279" y="129526"/>
                  <a:pt x="149279" y="121327"/>
                </a:cubicBezTo>
                <a:lnTo>
                  <a:pt x="149279" y="105759"/>
                </a:lnTo>
                <a:lnTo>
                  <a:pt x="149279" y="64177"/>
                </a:lnTo>
                <a:cubicBezTo>
                  <a:pt x="149279" y="59687"/>
                  <a:pt x="145613" y="56027"/>
                  <a:pt x="141115" y="56027"/>
                </a:cubicBezTo>
                <a:close/>
                <a:moveTo>
                  <a:pt x="204864" y="54612"/>
                </a:moveTo>
                <a:cubicBezTo>
                  <a:pt x="190784" y="54612"/>
                  <a:pt x="179052" y="59443"/>
                  <a:pt x="170007" y="68911"/>
                </a:cubicBezTo>
                <a:cubicBezTo>
                  <a:pt x="161354" y="78038"/>
                  <a:pt x="156857" y="90385"/>
                  <a:pt x="156564" y="105759"/>
                </a:cubicBezTo>
                <a:cubicBezTo>
                  <a:pt x="156564" y="106198"/>
                  <a:pt x="156515" y="106735"/>
                  <a:pt x="156564" y="107320"/>
                </a:cubicBezTo>
                <a:cubicBezTo>
                  <a:pt x="156564" y="115861"/>
                  <a:pt x="158470" y="124109"/>
                  <a:pt x="162186" y="131771"/>
                </a:cubicBezTo>
                <a:cubicBezTo>
                  <a:pt x="166048" y="139775"/>
                  <a:pt x="171816" y="146168"/>
                  <a:pt x="179394" y="150805"/>
                </a:cubicBezTo>
                <a:cubicBezTo>
                  <a:pt x="186873" y="155344"/>
                  <a:pt x="195478" y="157686"/>
                  <a:pt x="204864" y="157686"/>
                </a:cubicBezTo>
                <a:cubicBezTo>
                  <a:pt x="213566" y="157686"/>
                  <a:pt x="221681" y="155588"/>
                  <a:pt x="229210" y="151488"/>
                </a:cubicBezTo>
                <a:cubicBezTo>
                  <a:pt x="236885" y="147291"/>
                  <a:pt x="242947" y="140946"/>
                  <a:pt x="247102" y="132845"/>
                </a:cubicBezTo>
                <a:cubicBezTo>
                  <a:pt x="251160" y="124939"/>
                  <a:pt x="253164" y="116056"/>
                  <a:pt x="253164" y="106295"/>
                </a:cubicBezTo>
                <a:lnTo>
                  <a:pt x="253164" y="105807"/>
                </a:lnTo>
                <a:cubicBezTo>
                  <a:pt x="253115" y="96388"/>
                  <a:pt x="251160" y="87799"/>
                  <a:pt x="247444" y="80185"/>
                </a:cubicBezTo>
                <a:cubicBezTo>
                  <a:pt x="243485" y="72181"/>
                  <a:pt x="237618" y="65788"/>
                  <a:pt x="230041" y="61298"/>
                </a:cubicBezTo>
                <a:cubicBezTo>
                  <a:pt x="222561" y="56906"/>
                  <a:pt x="214055" y="54612"/>
                  <a:pt x="204864" y="54612"/>
                </a:cubicBezTo>
                <a:close/>
                <a:moveTo>
                  <a:pt x="383497" y="54368"/>
                </a:moveTo>
                <a:cubicBezTo>
                  <a:pt x="374502" y="54368"/>
                  <a:pt x="367169" y="61640"/>
                  <a:pt x="367169" y="70620"/>
                </a:cubicBezTo>
                <a:cubicBezTo>
                  <a:pt x="367169" y="79599"/>
                  <a:pt x="374502" y="86871"/>
                  <a:pt x="383497" y="86871"/>
                </a:cubicBezTo>
                <a:lnTo>
                  <a:pt x="440304" y="86871"/>
                </a:lnTo>
                <a:cubicBezTo>
                  <a:pt x="449299" y="86871"/>
                  <a:pt x="456632" y="79599"/>
                  <a:pt x="456632" y="70620"/>
                </a:cubicBezTo>
                <a:cubicBezTo>
                  <a:pt x="456632" y="61640"/>
                  <a:pt x="449299" y="54368"/>
                  <a:pt x="440304" y="54368"/>
                </a:cubicBezTo>
                <a:close/>
                <a:moveTo>
                  <a:pt x="63238" y="0"/>
                </a:moveTo>
                <a:lnTo>
                  <a:pt x="506497" y="0"/>
                </a:lnTo>
                <a:cubicBezTo>
                  <a:pt x="512608" y="0"/>
                  <a:pt x="517643" y="5027"/>
                  <a:pt x="517643" y="11127"/>
                </a:cubicBezTo>
                <a:lnTo>
                  <a:pt x="517643" y="105759"/>
                </a:lnTo>
                <a:lnTo>
                  <a:pt x="517643" y="328159"/>
                </a:lnTo>
                <a:cubicBezTo>
                  <a:pt x="517643" y="346656"/>
                  <a:pt x="523754" y="364567"/>
                  <a:pt x="534900" y="379208"/>
                </a:cubicBezTo>
                <a:lnTo>
                  <a:pt x="462694" y="379306"/>
                </a:lnTo>
                <a:lnTo>
                  <a:pt x="297456" y="379501"/>
                </a:lnTo>
                <a:cubicBezTo>
                  <a:pt x="297505" y="379306"/>
                  <a:pt x="297505" y="379208"/>
                  <a:pt x="297554" y="379062"/>
                </a:cubicBezTo>
                <a:cubicBezTo>
                  <a:pt x="302149" y="365006"/>
                  <a:pt x="304593" y="350023"/>
                  <a:pt x="304593" y="334552"/>
                </a:cubicBezTo>
                <a:cubicBezTo>
                  <a:pt x="304593" y="324548"/>
                  <a:pt x="303567" y="314689"/>
                  <a:pt x="301611" y="305270"/>
                </a:cubicBezTo>
                <a:lnTo>
                  <a:pt x="440988" y="305270"/>
                </a:lnTo>
                <a:cubicBezTo>
                  <a:pt x="449983" y="305270"/>
                  <a:pt x="457267" y="297998"/>
                  <a:pt x="457267" y="289018"/>
                </a:cubicBezTo>
                <a:cubicBezTo>
                  <a:pt x="457267" y="280038"/>
                  <a:pt x="449983" y="272718"/>
                  <a:pt x="440988" y="272718"/>
                </a:cubicBezTo>
                <a:lnTo>
                  <a:pt x="290661" y="272718"/>
                </a:lnTo>
                <a:cubicBezTo>
                  <a:pt x="283230" y="257051"/>
                  <a:pt x="273061" y="242996"/>
                  <a:pt x="260742" y="231039"/>
                </a:cubicBezTo>
                <a:lnTo>
                  <a:pt x="440988" y="231039"/>
                </a:lnTo>
                <a:cubicBezTo>
                  <a:pt x="449983" y="231039"/>
                  <a:pt x="457267" y="223718"/>
                  <a:pt x="457267" y="214738"/>
                </a:cubicBezTo>
                <a:cubicBezTo>
                  <a:pt x="457267" y="205758"/>
                  <a:pt x="449983" y="198486"/>
                  <a:pt x="440988" y="198486"/>
                </a:cubicBezTo>
                <a:lnTo>
                  <a:pt x="208677" y="198486"/>
                </a:lnTo>
                <a:cubicBezTo>
                  <a:pt x="193424" y="193020"/>
                  <a:pt x="176998" y="190043"/>
                  <a:pt x="159839" y="190043"/>
                </a:cubicBezTo>
                <a:cubicBezTo>
                  <a:pt x="149426" y="190043"/>
                  <a:pt x="139258" y="191215"/>
                  <a:pt x="129382" y="193264"/>
                </a:cubicBezTo>
                <a:cubicBezTo>
                  <a:pt x="99024" y="199804"/>
                  <a:pt x="72185" y="215812"/>
                  <a:pt x="52092" y="238115"/>
                </a:cubicBezTo>
                <a:lnTo>
                  <a:pt x="52092" y="11127"/>
                </a:lnTo>
                <a:cubicBezTo>
                  <a:pt x="52092" y="5027"/>
                  <a:pt x="57127" y="0"/>
                  <a:pt x="63238" y="0"/>
                </a:cubicBezTo>
                <a:close/>
              </a:path>
            </a:pathLst>
          </a:custGeom>
          <a:solidFill>
            <a:schemeClr val="bg1"/>
          </a:solidFill>
          <a:ln>
            <a:noFill/>
          </a:ln>
        </p:spPr>
      </p:sp>
      <p:sp>
        <p:nvSpPr>
          <p:cNvPr id="62" name="delivery-packing_45887"/>
          <p:cNvSpPr>
            <a:spLocks noChangeAspect="1"/>
          </p:cNvSpPr>
          <p:nvPr/>
        </p:nvSpPr>
        <p:spPr bwMode="auto">
          <a:xfrm>
            <a:off x="10022840" y="3225036"/>
            <a:ext cx="609685" cy="600920"/>
          </a:xfrm>
          <a:custGeom>
            <a:avLst/>
            <a:gdLst>
              <a:gd name="T0" fmla="*/ 1595 w 8160"/>
              <a:gd name="T1" fmla="*/ 0 h 8054"/>
              <a:gd name="T2" fmla="*/ 3873 w 8160"/>
              <a:gd name="T3" fmla="*/ 0 h 8054"/>
              <a:gd name="T4" fmla="*/ 3661 w 8160"/>
              <a:gd name="T5" fmla="*/ 1698 h 8054"/>
              <a:gd name="T6" fmla="*/ 0 w 8160"/>
              <a:gd name="T7" fmla="*/ 1698 h 8054"/>
              <a:gd name="T8" fmla="*/ 1202 w 8160"/>
              <a:gd name="T9" fmla="*/ 190 h 8054"/>
              <a:gd name="T10" fmla="*/ 1595 w 8160"/>
              <a:gd name="T11" fmla="*/ 0 h 8054"/>
              <a:gd name="T12" fmla="*/ 6565 w 8160"/>
              <a:gd name="T13" fmla="*/ 0 h 8054"/>
              <a:gd name="T14" fmla="*/ 4287 w 8160"/>
              <a:gd name="T15" fmla="*/ 0 h 8054"/>
              <a:gd name="T16" fmla="*/ 4499 w 8160"/>
              <a:gd name="T17" fmla="*/ 1698 h 8054"/>
              <a:gd name="T18" fmla="*/ 8160 w 8160"/>
              <a:gd name="T19" fmla="*/ 1698 h 8054"/>
              <a:gd name="T20" fmla="*/ 6958 w 8160"/>
              <a:gd name="T21" fmla="*/ 190 h 8054"/>
              <a:gd name="T22" fmla="*/ 6565 w 8160"/>
              <a:gd name="T23" fmla="*/ 0 h 8054"/>
              <a:gd name="T24" fmla="*/ 8160 w 8160"/>
              <a:gd name="T25" fmla="*/ 1989 h 8054"/>
              <a:gd name="T26" fmla="*/ 8160 w 8160"/>
              <a:gd name="T27" fmla="*/ 7425 h 8054"/>
              <a:gd name="T28" fmla="*/ 7531 w 8160"/>
              <a:gd name="T29" fmla="*/ 8054 h 8054"/>
              <a:gd name="T30" fmla="*/ 629 w 8160"/>
              <a:gd name="T31" fmla="*/ 8054 h 8054"/>
              <a:gd name="T32" fmla="*/ 0 w 8160"/>
              <a:gd name="T33" fmla="*/ 7425 h 8054"/>
              <a:gd name="T34" fmla="*/ 0 w 8160"/>
              <a:gd name="T35" fmla="*/ 1989 h 8054"/>
              <a:gd name="T36" fmla="*/ 3661 w 8160"/>
              <a:gd name="T37" fmla="*/ 1989 h 8054"/>
              <a:gd name="T38" fmla="*/ 3661 w 8160"/>
              <a:gd name="T39" fmla="*/ 4134 h 8054"/>
              <a:gd name="T40" fmla="*/ 4499 w 8160"/>
              <a:gd name="T41" fmla="*/ 4134 h 8054"/>
              <a:gd name="T42" fmla="*/ 4499 w 8160"/>
              <a:gd name="T43" fmla="*/ 1989 h 8054"/>
              <a:gd name="T44" fmla="*/ 8160 w 8160"/>
              <a:gd name="T45" fmla="*/ 1989 h 8054"/>
              <a:gd name="T46" fmla="*/ 6604 w 8160"/>
              <a:gd name="T47" fmla="*/ 5693 h 8054"/>
              <a:gd name="T48" fmla="*/ 6768 w 8160"/>
              <a:gd name="T49" fmla="*/ 5693 h 8054"/>
              <a:gd name="T50" fmla="*/ 6768 w 8160"/>
              <a:gd name="T51" fmla="*/ 6955 h 8054"/>
              <a:gd name="T52" fmla="*/ 6869 w 8160"/>
              <a:gd name="T53" fmla="*/ 7055 h 8054"/>
              <a:gd name="T54" fmla="*/ 7121 w 8160"/>
              <a:gd name="T55" fmla="*/ 7055 h 8054"/>
              <a:gd name="T56" fmla="*/ 7222 w 8160"/>
              <a:gd name="T57" fmla="*/ 6955 h 8054"/>
              <a:gd name="T58" fmla="*/ 7222 w 8160"/>
              <a:gd name="T59" fmla="*/ 5693 h 8054"/>
              <a:gd name="T60" fmla="*/ 7386 w 8160"/>
              <a:gd name="T61" fmla="*/ 5693 h 8054"/>
              <a:gd name="T62" fmla="*/ 7473 w 8160"/>
              <a:gd name="T63" fmla="*/ 5542 h 8054"/>
              <a:gd name="T64" fmla="*/ 7082 w 8160"/>
              <a:gd name="T65" fmla="*/ 4865 h 8054"/>
              <a:gd name="T66" fmla="*/ 6908 w 8160"/>
              <a:gd name="T67" fmla="*/ 4865 h 8054"/>
              <a:gd name="T68" fmla="*/ 6517 w 8160"/>
              <a:gd name="T69" fmla="*/ 5542 h 8054"/>
              <a:gd name="T70" fmla="*/ 6604 w 8160"/>
              <a:gd name="T71" fmla="*/ 5693 h 8054"/>
              <a:gd name="T72" fmla="*/ 5092 w 8160"/>
              <a:gd name="T73" fmla="*/ 5693 h 8054"/>
              <a:gd name="T74" fmla="*/ 5256 w 8160"/>
              <a:gd name="T75" fmla="*/ 5693 h 8054"/>
              <a:gd name="T76" fmla="*/ 5256 w 8160"/>
              <a:gd name="T77" fmla="*/ 6955 h 8054"/>
              <a:gd name="T78" fmla="*/ 5357 w 8160"/>
              <a:gd name="T79" fmla="*/ 7055 h 8054"/>
              <a:gd name="T80" fmla="*/ 5609 w 8160"/>
              <a:gd name="T81" fmla="*/ 7055 h 8054"/>
              <a:gd name="T82" fmla="*/ 5710 w 8160"/>
              <a:gd name="T83" fmla="*/ 6955 h 8054"/>
              <a:gd name="T84" fmla="*/ 5710 w 8160"/>
              <a:gd name="T85" fmla="*/ 5693 h 8054"/>
              <a:gd name="T86" fmla="*/ 5874 w 8160"/>
              <a:gd name="T87" fmla="*/ 5693 h 8054"/>
              <a:gd name="T88" fmla="*/ 5961 w 8160"/>
              <a:gd name="T89" fmla="*/ 5542 h 8054"/>
              <a:gd name="T90" fmla="*/ 5570 w 8160"/>
              <a:gd name="T91" fmla="*/ 4865 h 8054"/>
              <a:gd name="T92" fmla="*/ 5396 w 8160"/>
              <a:gd name="T93" fmla="*/ 4865 h 8054"/>
              <a:gd name="T94" fmla="*/ 5005 w 8160"/>
              <a:gd name="T95" fmla="*/ 5542 h 8054"/>
              <a:gd name="T96" fmla="*/ 5092 w 8160"/>
              <a:gd name="T97" fmla="*/ 5693 h 8054"/>
              <a:gd name="T98" fmla="*/ 7665 w 8160"/>
              <a:gd name="T99" fmla="*/ 7348 h 8054"/>
              <a:gd name="T100" fmla="*/ 7614 w 8160"/>
              <a:gd name="T101" fmla="*/ 7298 h 8054"/>
              <a:gd name="T102" fmla="*/ 4833 w 8160"/>
              <a:gd name="T103" fmla="*/ 7298 h 8054"/>
              <a:gd name="T104" fmla="*/ 4782 w 8160"/>
              <a:gd name="T105" fmla="*/ 7348 h 8054"/>
              <a:gd name="T106" fmla="*/ 4782 w 8160"/>
              <a:gd name="T107" fmla="*/ 7499 h 8054"/>
              <a:gd name="T108" fmla="*/ 4833 w 8160"/>
              <a:gd name="T109" fmla="*/ 7550 h 8054"/>
              <a:gd name="T110" fmla="*/ 7614 w 8160"/>
              <a:gd name="T111" fmla="*/ 7550 h 8054"/>
              <a:gd name="T112" fmla="*/ 7665 w 8160"/>
              <a:gd name="T113" fmla="*/ 7499 h 8054"/>
              <a:gd name="T114" fmla="*/ 7665 w 8160"/>
              <a:gd name="T115" fmla="*/ 7348 h 8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160" h="8054">
                <a:moveTo>
                  <a:pt x="1595" y="0"/>
                </a:moveTo>
                <a:lnTo>
                  <a:pt x="3873" y="0"/>
                </a:lnTo>
                <a:lnTo>
                  <a:pt x="3661" y="1698"/>
                </a:lnTo>
                <a:lnTo>
                  <a:pt x="0" y="1698"/>
                </a:lnTo>
                <a:lnTo>
                  <a:pt x="1202" y="190"/>
                </a:lnTo>
                <a:cubicBezTo>
                  <a:pt x="1297" y="70"/>
                  <a:pt x="1442" y="0"/>
                  <a:pt x="1595" y="0"/>
                </a:cubicBezTo>
                <a:close/>
                <a:moveTo>
                  <a:pt x="6565" y="0"/>
                </a:moveTo>
                <a:lnTo>
                  <a:pt x="4287" y="0"/>
                </a:lnTo>
                <a:lnTo>
                  <a:pt x="4499" y="1698"/>
                </a:lnTo>
                <a:lnTo>
                  <a:pt x="8160" y="1698"/>
                </a:lnTo>
                <a:lnTo>
                  <a:pt x="6958" y="190"/>
                </a:lnTo>
                <a:cubicBezTo>
                  <a:pt x="6863" y="70"/>
                  <a:pt x="6718" y="0"/>
                  <a:pt x="6565" y="0"/>
                </a:cubicBezTo>
                <a:close/>
                <a:moveTo>
                  <a:pt x="8160" y="1989"/>
                </a:moveTo>
                <a:lnTo>
                  <a:pt x="8160" y="7425"/>
                </a:lnTo>
                <a:cubicBezTo>
                  <a:pt x="8160" y="7772"/>
                  <a:pt x="7879" y="8054"/>
                  <a:pt x="7531" y="8054"/>
                </a:cubicBezTo>
                <a:lnTo>
                  <a:pt x="629" y="8054"/>
                </a:lnTo>
                <a:cubicBezTo>
                  <a:pt x="281" y="8054"/>
                  <a:pt x="0" y="7772"/>
                  <a:pt x="0" y="7425"/>
                </a:cubicBezTo>
                <a:lnTo>
                  <a:pt x="0" y="1989"/>
                </a:lnTo>
                <a:lnTo>
                  <a:pt x="3661" y="1989"/>
                </a:lnTo>
                <a:lnTo>
                  <a:pt x="3661" y="4134"/>
                </a:lnTo>
                <a:lnTo>
                  <a:pt x="4499" y="4134"/>
                </a:lnTo>
                <a:lnTo>
                  <a:pt x="4499" y="1989"/>
                </a:lnTo>
                <a:lnTo>
                  <a:pt x="8160" y="1989"/>
                </a:lnTo>
                <a:close/>
                <a:moveTo>
                  <a:pt x="6604" y="5693"/>
                </a:moveTo>
                <a:lnTo>
                  <a:pt x="6768" y="5693"/>
                </a:lnTo>
                <a:lnTo>
                  <a:pt x="6768" y="6955"/>
                </a:lnTo>
                <a:cubicBezTo>
                  <a:pt x="6768" y="7010"/>
                  <a:pt x="6813" y="7055"/>
                  <a:pt x="6869" y="7055"/>
                </a:cubicBezTo>
                <a:lnTo>
                  <a:pt x="7121" y="7055"/>
                </a:lnTo>
                <a:cubicBezTo>
                  <a:pt x="7177" y="7055"/>
                  <a:pt x="7222" y="7010"/>
                  <a:pt x="7222" y="6955"/>
                </a:cubicBezTo>
                <a:lnTo>
                  <a:pt x="7222" y="5693"/>
                </a:lnTo>
                <a:lnTo>
                  <a:pt x="7386" y="5693"/>
                </a:lnTo>
                <a:cubicBezTo>
                  <a:pt x="7464" y="5693"/>
                  <a:pt x="7512" y="5609"/>
                  <a:pt x="7473" y="5542"/>
                </a:cubicBezTo>
                <a:lnTo>
                  <a:pt x="7082" y="4865"/>
                </a:lnTo>
                <a:cubicBezTo>
                  <a:pt x="7044" y="4798"/>
                  <a:pt x="6947" y="4798"/>
                  <a:pt x="6908" y="4865"/>
                </a:cubicBezTo>
                <a:lnTo>
                  <a:pt x="6517" y="5542"/>
                </a:lnTo>
                <a:cubicBezTo>
                  <a:pt x="6478" y="5609"/>
                  <a:pt x="6527" y="5693"/>
                  <a:pt x="6604" y="5693"/>
                </a:cubicBezTo>
                <a:close/>
                <a:moveTo>
                  <a:pt x="5092" y="5693"/>
                </a:moveTo>
                <a:lnTo>
                  <a:pt x="5256" y="5693"/>
                </a:lnTo>
                <a:lnTo>
                  <a:pt x="5256" y="6955"/>
                </a:lnTo>
                <a:cubicBezTo>
                  <a:pt x="5256" y="7010"/>
                  <a:pt x="5301" y="7055"/>
                  <a:pt x="5357" y="7055"/>
                </a:cubicBezTo>
                <a:lnTo>
                  <a:pt x="5609" y="7055"/>
                </a:lnTo>
                <a:cubicBezTo>
                  <a:pt x="5665" y="7055"/>
                  <a:pt x="5710" y="7010"/>
                  <a:pt x="5710" y="6955"/>
                </a:cubicBezTo>
                <a:lnTo>
                  <a:pt x="5710" y="5693"/>
                </a:lnTo>
                <a:lnTo>
                  <a:pt x="5874" y="5693"/>
                </a:lnTo>
                <a:cubicBezTo>
                  <a:pt x="5951" y="5693"/>
                  <a:pt x="6000" y="5609"/>
                  <a:pt x="5961" y="5542"/>
                </a:cubicBezTo>
                <a:lnTo>
                  <a:pt x="5570" y="4865"/>
                </a:lnTo>
                <a:cubicBezTo>
                  <a:pt x="5531" y="4798"/>
                  <a:pt x="5434" y="4798"/>
                  <a:pt x="5396" y="4865"/>
                </a:cubicBezTo>
                <a:lnTo>
                  <a:pt x="5005" y="5542"/>
                </a:lnTo>
                <a:cubicBezTo>
                  <a:pt x="4966" y="5609"/>
                  <a:pt x="5015" y="5693"/>
                  <a:pt x="5092" y="5693"/>
                </a:cubicBezTo>
                <a:close/>
                <a:moveTo>
                  <a:pt x="7665" y="7348"/>
                </a:moveTo>
                <a:cubicBezTo>
                  <a:pt x="7665" y="7320"/>
                  <a:pt x="7642" y="7298"/>
                  <a:pt x="7614" y="7298"/>
                </a:cubicBezTo>
                <a:lnTo>
                  <a:pt x="4833" y="7298"/>
                </a:lnTo>
                <a:cubicBezTo>
                  <a:pt x="4805" y="7298"/>
                  <a:pt x="4782" y="7320"/>
                  <a:pt x="4782" y="7348"/>
                </a:cubicBezTo>
                <a:lnTo>
                  <a:pt x="4782" y="7499"/>
                </a:lnTo>
                <a:cubicBezTo>
                  <a:pt x="4782" y="7527"/>
                  <a:pt x="4805" y="7550"/>
                  <a:pt x="4833" y="7550"/>
                </a:cubicBezTo>
                <a:lnTo>
                  <a:pt x="7614" y="7550"/>
                </a:lnTo>
                <a:cubicBezTo>
                  <a:pt x="7642" y="7550"/>
                  <a:pt x="7665" y="7527"/>
                  <a:pt x="7665" y="7499"/>
                </a:cubicBezTo>
                <a:lnTo>
                  <a:pt x="7665" y="7348"/>
                </a:lnTo>
                <a:close/>
              </a:path>
            </a:pathLst>
          </a:custGeom>
          <a:solidFill>
            <a:schemeClr val="bg1"/>
          </a:solidFill>
          <a:ln>
            <a:noFill/>
          </a:ln>
        </p:spPr>
      </p:sp>
      <p:sp>
        <p:nvSpPr>
          <p:cNvPr id="63" name="round-wall-clock_16314"/>
          <p:cNvSpPr>
            <a:spLocks noChangeAspect="1"/>
          </p:cNvSpPr>
          <p:nvPr/>
        </p:nvSpPr>
        <p:spPr bwMode="auto">
          <a:xfrm>
            <a:off x="7292203" y="3577136"/>
            <a:ext cx="794110" cy="792908"/>
          </a:xfrm>
          <a:custGeom>
            <a:avLst/>
            <a:gdLst>
              <a:gd name="connsiteX0" fmla="*/ 302902 w 605874"/>
              <a:gd name="connsiteY0" fmla="*/ 455288 h 604957"/>
              <a:gd name="connsiteX1" fmla="*/ 331728 w 605874"/>
              <a:gd name="connsiteY1" fmla="*/ 484079 h 604957"/>
              <a:gd name="connsiteX2" fmla="*/ 302902 w 605874"/>
              <a:gd name="connsiteY2" fmla="*/ 512870 h 604957"/>
              <a:gd name="connsiteX3" fmla="*/ 274076 w 605874"/>
              <a:gd name="connsiteY3" fmla="*/ 484079 h 604957"/>
              <a:gd name="connsiteX4" fmla="*/ 302902 w 605874"/>
              <a:gd name="connsiteY4" fmla="*/ 455288 h 604957"/>
              <a:gd name="connsiteX5" fmla="*/ 472611 w 605874"/>
              <a:gd name="connsiteY5" fmla="*/ 277957 h 604957"/>
              <a:gd name="connsiteX6" fmla="*/ 501437 w 605874"/>
              <a:gd name="connsiteY6" fmla="*/ 306748 h 604957"/>
              <a:gd name="connsiteX7" fmla="*/ 472611 w 605874"/>
              <a:gd name="connsiteY7" fmla="*/ 335539 h 604957"/>
              <a:gd name="connsiteX8" fmla="*/ 443785 w 605874"/>
              <a:gd name="connsiteY8" fmla="*/ 306748 h 604957"/>
              <a:gd name="connsiteX9" fmla="*/ 472611 w 605874"/>
              <a:gd name="connsiteY9" fmla="*/ 277957 h 604957"/>
              <a:gd name="connsiteX10" fmla="*/ 129276 w 605874"/>
              <a:gd name="connsiteY10" fmla="*/ 277957 h 604957"/>
              <a:gd name="connsiteX11" fmla="*/ 158067 w 605874"/>
              <a:gd name="connsiteY11" fmla="*/ 306748 h 604957"/>
              <a:gd name="connsiteX12" fmla="*/ 129276 w 605874"/>
              <a:gd name="connsiteY12" fmla="*/ 335539 h 604957"/>
              <a:gd name="connsiteX13" fmla="*/ 100485 w 605874"/>
              <a:gd name="connsiteY13" fmla="*/ 306748 h 604957"/>
              <a:gd name="connsiteX14" fmla="*/ 129276 w 605874"/>
              <a:gd name="connsiteY14" fmla="*/ 277957 h 604957"/>
              <a:gd name="connsiteX15" fmla="*/ 302407 w 605874"/>
              <a:gd name="connsiteY15" fmla="*/ 189186 h 604957"/>
              <a:gd name="connsiteX16" fmla="*/ 318389 w 605874"/>
              <a:gd name="connsiteY16" fmla="*/ 205154 h 604957"/>
              <a:gd name="connsiteX17" fmla="*/ 318389 w 605874"/>
              <a:gd name="connsiteY17" fmla="*/ 305796 h 604957"/>
              <a:gd name="connsiteX18" fmla="*/ 394779 w 605874"/>
              <a:gd name="connsiteY18" fmla="*/ 305796 h 604957"/>
              <a:gd name="connsiteX19" fmla="*/ 410761 w 605874"/>
              <a:gd name="connsiteY19" fmla="*/ 321617 h 604957"/>
              <a:gd name="connsiteX20" fmla="*/ 394779 w 605874"/>
              <a:gd name="connsiteY20" fmla="*/ 337585 h 604957"/>
              <a:gd name="connsiteX21" fmla="*/ 302407 w 605874"/>
              <a:gd name="connsiteY21" fmla="*/ 337585 h 604957"/>
              <a:gd name="connsiteX22" fmla="*/ 286425 w 605874"/>
              <a:gd name="connsiteY22" fmla="*/ 321617 h 604957"/>
              <a:gd name="connsiteX23" fmla="*/ 286425 w 605874"/>
              <a:gd name="connsiteY23" fmla="*/ 205154 h 604957"/>
              <a:gd name="connsiteX24" fmla="*/ 302407 w 605874"/>
              <a:gd name="connsiteY24" fmla="*/ 189186 h 604957"/>
              <a:gd name="connsiteX25" fmla="*/ 302902 w 605874"/>
              <a:gd name="connsiteY25" fmla="*/ 92088 h 604957"/>
              <a:gd name="connsiteX26" fmla="*/ 331728 w 605874"/>
              <a:gd name="connsiteY26" fmla="*/ 120879 h 604957"/>
              <a:gd name="connsiteX27" fmla="*/ 302902 w 605874"/>
              <a:gd name="connsiteY27" fmla="*/ 149670 h 604957"/>
              <a:gd name="connsiteX28" fmla="*/ 274076 w 605874"/>
              <a:gd name="connsiteY28" fmla="*/ 120879 h 604957"/>
              <a:gd name="connsiteX29" fmla="*/ 302902 w 605874"/>
              <a:gd name="connsiteY29" fmla="*/ 92088 h 604957"/>
              <a:gd name="connsiteX30" fmla="*/ 302864 w 605874"/>
              <a:gd name="connsiteY30" fmla="*/ 74393 h 604957"/>
              <a:gd name="connsiteX31" fmla="*/ 74506 w 605874"/>
              <a:gd name="connsiteY31" fmla="*/ 302406 h 604957"/>
              <a:gd name="connsiteX32" fmla="*/ 302864 w 605874"/>
              <a:gd name="connsiteY32" fmla="*/ 530564 h 604957"/>
              <a:gd name="connsiteX33" fmla="*/ 531368 w 605874"/>
              <a:gd name="connsiteY33" fmla="*/ 302406 h 604957"/>
              <a:gd name="connsiteX34" fmla="*/ 302864 w 605874"/>
              <a:gd name="connsiteY34" fmla="*/ 74393 h 604957"/>
              <a:gd name="connsiteX35" fmla="*/ 302864 w 605874"/>
              <a:gd name="connsiteY35" fmla="*/ 0 h 604957"/>
              <a:gd name="connsiteX36" fmla="*/ 605874 w 605874"/>
              <a:gd name="connsiteY36" fmla="*/ 302406 h 604957"/>
              <a:gd name="connsiteX37" fmla="*/ 302864 w 605874"/>
              <a:gd name="connsiteY37" fmla="*/ 604957 h 604957"/>
              <a:gd name="connsiteX38" fmla="*/ 0 w 605874"/>
              <a:gd name="connsiteY38" fmla="*/ 302406 h 604957"/>
              <a:gd name="connsiteX39" fmla="*/ 302864 w 605874"/>
              <a:gd name="connsiteY39" fmla="*/ 0 h 604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605874" h="604957">
                <a:moveTo>
                  <a:pt x="302902" y="455288"/>
                </a:moveTo>
                <a:cubicBezTo>
                  <a:pt x="318822" y="455288"/>
                  <a:pt x="331728" y="468178"/>
                  <a:pt x="331728" y="484079"/>
                </a:cubicBezTo>
                <a:cubicBezTo>
                  <a:pt x="331728" y="499980"/>
                  <a:pt x="318822" y="512870"/>
                  <a:pt x="302902" y="512870"/>
                </a:cubicBezTo>
                <a:cubicBezTo>
                  <a:pt x="286982" y="512870"/>
                  <a:pt x="274076" y="499980"/>
                  <a:pt x="274076" y="484079"/>
                </a:cubicBezTo>
                <a:cubicBezTo>
                  <a:pt x="274076" y="468178"/>
                  <a:pt x="286982" y="455288"/>
                  <a:pt x="302902" y="455288"/>
                </a:cubicBezTo>
                <a:close/>
                <a:moveTo>
                  <a:pt x="472611" y="277957"/>
                </a:moveTo>
                <a:cubicBezTo>
                  <a:pt x="488531" y="277957"/>
                  <a:pt x="501437" y="290847"/>
                  <a:pt x="501437" y="306748"/>
                </a:cubicBezTo>
                <a:cubicBezTo>
                  <a:pt x="501437" y="322649"/>
                  <a:pt x="488531" y="335539"/>
                  <a:pt x="472611" y="335539"/>
                </a:cubicBezTo>
                <a:cubicBezTo>
                  <a:pt x="456691" y="335539"/>
                  <a:pt x="443785" y="322649"/>
                  <a:pt x="443785" y="306748"/>
                </a:cubicBezTo>
                <a:cubicBezTo>
                  <a:pt x="443785" y="290847"/>
                  <a:pt x="456691" y="277957"/>
                  <a:pt x="472611" y="277957"/>
                </a:cubicBezTo>
                <a:close/>
                <a:moveTo>
                  <a:pt x="129276" y="277957"/>
                </a:moveTo>
                <a:cubicBezTo>
                  <a:pt x="145177" y="277957"/>
                  <a:pt x="158067" y="290847"/>
                  <a:pt x="158067" y="306748"/>
                </a:cubicBezTo>
                <a:cubicBezTo>
                  <a:pt x="158067" y="322649"/>
                  <a:pt x="145177" y="335539"/>
                  <a:pt x="129276" y="335539"/>
                </a:cubicBezTo>
                <a:cubicBezTo>
                  <a:pt x="113375" y="335539"/>
                  <a:pt x="100485" y="322649"/>
                  <a:pt x="100485" y="306748"/>
                </a:cubicBezTo>
                <a:cubicBezTo>
                  <a:pt x="100485" y="290847"/>
                  <a:pt x="113375" y="277957"/>
                  <a:pt x="129276" y="277957"/>
                </a:cubicBezTo>
                <a:close/>
                <a:moveTo>
                  <a:pt x="302407" y="189186"/>
                </a:moveTo>
                <a:cubicBezTo>
                  <a:pt x="311204" y="189186"/>
                  <a:pt x="318389" y="196218"/>
                  <a:pt x="318389" y="205154"/>
                </a:cubicBezTo>
                <a:lnTo>
                  <a:pt x="318389" y="305796"/>
                </a:lnTo>
                <a:lnTo>
                  <a:pt x="394779" y="305796"/>
                </a:lnTo>
                <a:cubicBezTo>
                  <a:pt x="403576" y="305796"/>
                  <a:pt x="410761" y="312828"/>
                  <a:pt x="410761" y="321617"/>
                </a:cubicBezTo>
                <a:cubicBezTo>
                  <a:pt x="410761" y="330554"/>
                  <a:pt x="403576" y="337585"/>
                  <a:pt x="394779" y="337585"/>
                </a:cubicBezTo>
                <a:lnTo>
                  <a:pt x="302407" y="337585"/>
                </a:lnTo>
                <a:cubicBezTo>
                  <a:pt x="293610" y="337585"/>
                  <a:pt x="286425" y="330554"/>
                  <a:pt x="286425" y="321617"/>
                </a:cubicBezTo>
                <a:lnTo>
                  <a:pt x="286425" y="205154"/>
                </a:lnTo>
                <a:cubicBezTo>
                  <a:pt x="286425" y="196218"/>
                  <a:pt x="293610" y="189186"/>
                  <a:pt x="302407" y="189186"/>
                </a:cubicBezTo>
                <a:close/>
                <a:moveTo>
                  <a:pt x="302902" y="92088"/>
                </a:moveTo>
                <a:cubicBezTo>
                  <a:pt x="318822" y="92088"/>
                  <a:pt x="331728" y="104978"/>
                  <a:pt x="331728" y="120879"/>
                </a:cubicBezTo>
                <a:cubicBezTo>
                  <a:pt x="331728" y="136780"/>
                  <a:pt x="318822" y="149670"/>
                  <a:pt x="302902" y="149670"/>
                </a:cubicBezTo>
                <a:cubicBezTo>
                  <a:pt x="286982" y="149670"/>
                  <a:pt x="274076" y="136780"/>
                  <a:pt x="274076" y="120879"/>
                </a:cubicBezTo>
                <a:cubicBezTo>
                  <a:pt x="274076" y="104978"/>
                  <a:pt x="286982" y="92088"/>
                  <a:pt x="302902" y="92088"/>
                </a:cubicBezTo>
                <a:close/>
                <a:moveTo>
                  <a:pt x="302864" y="74393"/>
                </a:moveTo>
                <a:cubicBezTo>
                  <a:pt x="176878" y="74393"/>
                  <a:pt x="74506" y="176757"/>
                  <a:pt x="74506" y="302406"/>
                </a:cubicBezTo>
                <a:cubicBezTo>
                  <a:pt x="74506" y="428200"/>
                  <a:pt x="176878" y="530564"/>
                  <a:pt x="302864" y="530564"/>
                </a:cubicBezTo>
                <a:cubicBezTo>
                  <a:pt x="428849" y="530564"/>
                  <a:pt x="531368" y="428200"/>
                  <a:pt x="531368" y="302406"/>
                </a:cubicBezTo>
                <a:cubicBezTo>
                  <a:pt x="531368" y="176610"/>
                  <a:pt x="428849" y="74393"/>
                  <a:pt x="302864" y="74393"/>
                </a:cubicBezTo>
                <a:close/>
                <a:moveTo>
                  <a:pt x="302864" y="0"/>
                </a:moveTo>
                <a:cubicBezTo>
                  <a:pt x="469915" y="0"/>
                  <a:pt x="605874" y="135753"/>
                  <a:pt x="605874" y="302406"/>
                </a:cubicBezTo>
                <a:cubicBezTo>
                  <a:pt x="605874" y="469204"/>
                  <a:pt x="469915" y="604957"/>
                  <a:pt x="302864" y="604957"/>
                </a:cubicBezTo>
                <a:cubicBezTo>
                  <a:pt x="135959" y="604957"/>
                  <a:pt x="0" y="469204"/>
                  <a:pt x="0" y="302406"/>
                </a:cubicBezTo>
                <a:cubicBezTo>
                  <a:pt x="0" y="135753"/>
                  <a:pt x="135959" y="0"/>
                  <a:pt x="302864" y="0"/>
                </a:cubicBezTo>
                <a:close/>
              </a:path>
            </a:pathLst>
          </a:custGeom>
          <a:solidFill>
            <a:schemeClr val="bg1"/>
          </a:solidFill>
          <a:ln>
            <a:noFill/>
          </a:ln>
        </p:spPr>
      </p:sp>
      <p:sp>
        <p:nvSpPr>
          <p:cNvPr id="64" name="business-bars-graphic_15237"/>
          <p:cNvSpPr>
            <a:spLocks noChangeAspect="1"/>
          </p:cNvSpPr>
          <p:nvPr/>
        </p:nvSpPr>
        <p:spPr bwMode="auto">
          <a:xfrm>
            <a:off x="4638632" y="3023672"/>
            <a:ext cx="609685" cy="550879"/>
          </a:xfrm>
          <a:custGeom>
            <a:avLst/>
            <a:gdLst>
              <a:gd name="connsiteX0" fmla="*/ 41158 w 584292"/>
              <a:gd name="connsiteY0" fmla="*/ 446576 h 527936"/>
              <a:gd name="connsiteX1" fmla="*/ 543134 w 584292"/>
              <a:gd name="connsiteY1" fmla="*/ 446576 h 527936"/>
              <a:gd name="connsiteX2" fmla="*/ 584292 w 584292"/>
              <a:gd name="connsiteY2" fmla="*/ 487659 h 527936"/>
              <a:gd name="connsiteX3" fmla="*/ 543134 w 584292"/>
              <a:gd name="connsiteY3" fmla="*/ 527936 h 527936"/>
              <a:gd name="connsiteX4" fmla="*/ 41158 w 584292"/>
              <a:gd name="connsiteY4" fmla="*/ 527936 h 527936"/>
              <a:gd name="connsiteX5" fmla="*/ 0 w 584292"/>
              <a:gd name="connsiteY5" fmla="*/ 487659 h 527936"/>
              <a:gd name="connsiteX6" fmla="*/ 41158 w 584292"/>
              <a:gd name="connsiteY6" fmla="*/ 446576 h 527936"/>
              <a:gd name="connsiteX7" fmla="*/ 62981 w 584292"/>
              <a:gd name="connsiteY7" fmla="*/ 268438 h 527936"/>
              <a:gd name="connsiteX8" fmla="*/ 172707 w 584292"/>
              <a:gd name="connsiteY8" fmla="*/ 268438 h 527936"/>
              <a:gd name="connsiteX9" fmla="*/ 193684 w 584292"/>
              <a:gd name="connsiteY9" fmla="*/ 289386 h 527936"/>
              <a:gd name="connsiteX10" fmla="*/ 193684 w 584292"/>
              <a:gd name="connsiteY10" fmla="*/ 409434 h 527936"/>
              <a:gd name="connsiteX11" fmla="*/ 172707 w 584292"/>
              <a:gd name="connsiteY11" fmla="*/ 430382 h 527936"/>
              <a:gd name="connsiteX12" fmla="*/ 62981 w 584292"/>
              <a:gd name="connsiteY12" fmla="*/ 430382 h 527936"/>
              <a:gd name="connsiteX13" fmla="*/ 41198 w 584292"/>
              <a:gd name="connsiteY13" fmla="*/ 409434 h 527936"/>
              <a:gd name="connsiteX14" fmla="*/ 41198 w 584292"/>
              <a:gd name="connsiteY14" fmla="*/ 289386 h 527936"/>
              <a:gd name="connsiteX15" fmla="*/ 62981 w 584292"/>
              <a:gd name="connsiteY15" fmla="*/ 268438 h 527936"/>
              <a:gd name="connsiteX16" fmla="*/ 411585 w 584292"/>
              <a:gd name="connsiteY16" fmla="*/ 158834 h 527936"/>
              <a:gd name="connsiteX17" fmla="*/ 521311 w 584292"/>
              <a:gd name="connsiteY17" fmla="*/ 158834 h 527936"/>
              <a:gd name="connsiteX18" fmla="*/ 543094 w 584292"/>
              <a:gd name="connsiteY18" fmla="*/ 180590 h 527936"/>
              <a:gd name="connsiteX19" fmla="*/ 543094 w 584292"/>
              <a:gd name="connsiteY19" fmla="*/ 409431 h 527936"/>
              <a:gd name="connsiteX20" fmla="*/ 521311 w 584292"/>
              <a:gd name="connsiteY20" fmla="*/ 430381 h 527936"/>
              <a:gd name="connsiteX21" fmla="*/ 411585 w 584292"/>
              <a:gd name="connsiteY21" fmla="*/ 430381 h 527936"/>
              <a:gd name="connsiteX22" fmla="*/ 390608 w 584292"/>
              <a:gd name="connsiteY22" fmla="*/ 409431 h 527936"/>
              <a:gd name="connsiteX23" fmla="*/ 390608 w 584292"/>
              <a:gd name="connsiteY23" fmla="*/ 180590 h 527936"/>
              <a:gd name="connsiteX24" fmla="*/ 411585 w 584292"/>
              <a:gd name="connsiteY24" fmla="*/ 158834 h 527936"/>
              <a:gd name="connsiteX25" fmla="*/ 237226 w 584292"/>
              <a:gd name="connsiteY25" fmla="*/ 0 h 527936"/>
              <a:gd name="connsiteX26" fmla="*/ 347066 w 584292"/>
              <a:gd name="connsiteY26" fmla="*/ 0 h 527936"/>
              <a:gd name="connsiteX27" fmla="*/ 368065 w 584292"/>
              <a:gd name="connsiteY27" fmla="*/ 21761 h 527936"/>
              <a:gd name="connsiteX28" fmla="*/ 368065 w 584292"/>
              <a:gd name="connsiteY28" fmla="*/ 409426 h 527936"/>
              <a:gd name="connsiteX29" fmla="*/ 347066 w 584292"/>
              <a:gd name="connsiteY29" fmla="*/ 430381 h 527936"/>
              <a:gd name="connsiteX30" fmla="*/ 237226 w 584292"/>
              <a:gd name="connsiteY30" fmla="*/ 430381 h 527936"/>
              <a:gd name="connsiteX31" fmla="*/ 216227 w 584292"/>
              <a:gd name="connsiteY31" fmla="*/ 409426 h 527936"/>
              <a:gd name="connsiteX32" fmla="*/ 216227 w 584292"/>
              <a:gd name="connsiteY32" fmla="*/ 21761 h 527936"/>
              <a:gd name="connsiteX33" fmla="*/ 237226 w 584292"/>
              <a:gd name="connsiteY33" fmla="*/ 0 h 527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84292" h="527936">
                <a:moveTo>
                  <a:pt x="41158" y="446576"/>
                </a:moveTo>
                <a:lnTo>
                  <a:pt x="543134" y="446576"/>
                </a:lnTo>
                <a:cubicBezTo>
                  <a:pt x="565730" y="446576"/>
                  <a:pt x="584292" y="465104"/>
                  <a:pt x="584292" y="487659"/>
                </a:cubicBezTo>
                <a:cubicBezTo>
                  <a:pt x="584292" y="510214"/>
                  <a:pt x="565730" y="527936"/>
                  <a:pt x="543134" y="527936"/>
                </a:cubicBezTo>
                <a:lnTo>
                  <a:pt x="41158" y="527936"/>
                </a:lnTo>
                <a:cubicBezTo>
                  <a:pt x="18562" y="527936"/>
                  <a:pt x="0" y="510214"/>
                  <a:pt x="0" y="487659"/>
                </a:cubicBezTo>
                <a:cubicBezTo>
                  <a:pt x="0" y="465104"/>
                  <a:pt x="18562" y="446576"/>
                  <a:pt x="41158" y="446576"/>
                </a:cubicBezTo>
                <a:close/>
                <a:moveTo>
                  <a:pt x="62981" y="268438"/>
                </a:moveTo>
                <a:lnTo>
                  <a:pt x="172707" y="268438"/>
                </a:lnTo>
                <a:cubicBezTo>
                  <a:pt x="184002" y="268438"/>
                  <a:pt x="193684" y="278106"/>
                  <a:pt x="193684" y="289386"/>
                </a:cubicBezTo>
                <a:lnTo>
                  <a:pt x="193684" y="409434"/>
                </a:lnTo>
                <a:cubicBezTo>
                  <a:pt x="193684" y="420714"/>
                  <a:pt x="184002" y="430382"/>
                  <a:pt x="172707" y="430382"/>
                </a:cubicBezTo>
                <a:lnTo>
                  <a:pt x="62981" y="430382"/>
                </a:lnTo>
                <a:cubicBezTo>
                  <a:pt x="50879" y="430382"/>
                  <a:pt x="41198" y="420714"/>
                  <a:pt x="41198" y="409434"/>
                </a:cubicBezTo>
                <a:lnTo>
                  <a:pt x="41198" y="289386"/>
                </a:lnTo>
                <a:cubicBezTo>
                  <a:pt x="41198" y="278106"/>
                  <a:pt x="50879" y="268438"/>
                  <a:pt x="62981" y="268438"/>
                </a:cubicBezTo>
                <a:close/>
                <a:moveTo>
                  <a:pt x="411585" y="158834"/>
                </a:moveTo>
                <a:lnTo>
                  <a:pt x="521311" y="158834"/>
                </a:lnTo>
                <a:cubicBezTo>
                  <a:pt x="533413" y="158834"/>
                  <a:pt x="543094" y="168503"/>
                  <a:pt x="543094" y="180590"/>
                </a:cubicBezTo>
                <a:lnTo>
                  <a:pt x="543094" y="409431"/>
                </a:lnTo>
                <a:cubicBezTo>
                  <a:pt x="543094" y="420712"/>
                  <a:pt x="533413" y="430381"/>
                  <a:pt x="521311" y="430381"/>
                </a:cubicBezTo>
                <a:lnTo>
                  <a:pt x="411585" y="430381"/>
                </a:lnTo>
                <a:cubicBezTo>
                  <a:pt x="400290" y="430381"/>
                  <a:pt x="390608" y="420712"/>
                  <a:pt x="390608" y="409431"/>
                </a:cubicBezTo>
                <a:lnTo>
                  <a:pt x="390608" y="180590"/>
                </a:lnTo>
                <a:cubicBezTo>
                  <a:pt x="390608" y="168503"/>
                  <a:pt x="400290" y="158834"/>
                  <a:pt x="411585" y="158834"/>
                </a:cubicBezTo>
                <a:close/>
                <a:moveTo>
                  <a:pt x="237226" y="0"/>
                </a:moveTo>
                <a:lnTo>
                  <a:pt x="347066" y="0"/>
                </a:lnTo>
                <a:cubicBezTo>
                  <a:pt x="358373" y="0"/>
                  <a:pt x="368065" y="9672"/>
                  <a:pt x="368065" y="21761"/>
                </a:cubicBezTo>
                <a:lnTo>
                  <a:pt x="368065" y="409426"/>
                </a:lnTo>
                <a:cubicBezTo>
                  <a:pt x="368065" y="420710"/>
                  <a:pt x="358373" y="430381"/>
                  <a:pt x="347066" y="430381"/>
                </a:cubicBezTo>
                <a:lnTo>
                  <a:pt x="237226" y="430381"/>
                </a:lnTo>
                <a:cubicBezTo>
                  <a:pt x="225111" y="430381"/>
                  <a:pt x="216227" y="420710"/>
                  <a:pt x="216227" y="409426"/>
                </a:cubicBezTo>
                <a:lnTo>
                  <a:pt x="216227" y="21761"/>
                </a:lnTo>
                <a:cubicBezTo>
                  <a:pt x="216227" y="9672"/>
                  <a:pt x="225111" y="0"/>
                  <a:pt x="237226" y="0"/>
                </a:cubicBezTo>
                <a:close/>
              </a:path>
            </a:pathLst>
          </a:custGeom>
          <a:solidFill>
            <a:schemeClr val="bg1"/>
          </a:solidFill>
          <a:ln>
            <a:noFill/>
          </a:ln>
        </p:spPr>
      </p:sp>
      <p:sp>
        <p:nvSpPr>
          <p:cNvPr id="3" name="文本框 2"/>
          <p:cNvSpPr txBox="1"/>
          <p:nvPr/>
        </p:nvSpPr>
        <p:spPr>
          <a:xfrm>
            <a:off x="1428750" y="879475"/>
            <a:ext cx="9767570" cy="4523105"/>
          </a:xfrm>
          <a:prstGeom prst="rect">
            <a:avLst/>
          </a:prstGeom>
          <a:noFill/>
        </p:spPr>
        <p:txBody>
          <a:bodyPr wrap="square" rtlCol="0">
            <a:spAutoFit/>
          </a:bodyPr>
          <a:p>
            <a:pPr algn="l" fontAlgn="auto">
              <a:lnSpc>
                <a:spcPct val="150000"/>
              </a:lnSpc>
            </a:pPr>
            <a:r>
              <a:rPr lang="zh-CN" altLang="en-US" sz="2400">
                <a:sym typeface="+mn-ea"/>
              </a:rPr>
              <a:t>Moreno 曾提出，</a:t>
            </a:r>
            <a:r>
              <a:rPr lang="zh-CN" altLang="en-US" sz="2400">
                <a:solidFill>
                  <a:srgbClr val="0070C0"/>
                </a:solidFill>
                <a:sym typeface="+mn-ea"/>
              </a:rPr>
              <a:t>替罪羊在团体中可以推动团体成员之间的分化， 尤其是在团体的冲突阶段，</a:t>
            </a:r>
            <a:r>
              <a:rPr lang="zh-CN" altLang="en-US" sz="2400">
                <a:sym typeface="+mn-ea"/>
              </a:rPr>
              <a:t>成员处担心无法融入团体而成为团体中单独的一个人和担心自己淹没在团体之中而失去了自我的焦虑时，有助于推动团体自我与个体自我的分化与平衡。 另外，</a:t>
            </a:r>
            <a:r>
              <a:rPr lang="zh-CN" altLang="en-US" sz="2400">
                <a:solidFill>
                  <a:srgbClr val="0070C0"/>
                </a:solidFill>
                <a:sym typeface="+mn-ea"/>
              </a:rPr>
              <a:t>替罪羊也可以使团体更加安全</a:t>
            </a:r>
            <a:r>
              <a:rPr lang="zh-CN" altLang="en-US" sz="2400">
                <a:sym typeface="+mn-ea"/>
              </a:rPr>
              <a:t>，尽管是以一种原始的去心智化（compartmentalization）的形式,通过将错放置在某个成员身上，其他成员维持了自己以及团体的好。这种动力如果使用得当，则对团体的发展有推动作用。</a:t>
            </a:r>
            <a:endParaRPr lang="zh-CN" altLang="en-US" sz="2400"/>
          </a:p>
          <a:p>
            <a:pPr fontAlgn="auto">
              <a:lnSpc>
                <a:spcPct val="150000"/>
              </a:lnSpc>
            </a:pP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0-#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0-#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0-#ppt_w/2"/>
                                          </p:val>
                                        </p:tav>
                                        <p:tav tm="100000">
                                          <p:val>
                                            <p:strVal val="#ppt_x"/>
                                          </p:val>
                                        </p:tav>
                                      </p:tavLst>
                                    </p:anim>
                                    <p:anim calcmode="lin" valueType="num">
                                      <p:cBhvr additive="base">
                                        <p:cTn id="18" dur="500" fill="hold"/>
                                        <p:tgtEl>
                                          <p:spTgt spid="21"/>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0-#ppt_w/2"/>
                                          </p:val>
                                        </p:tav>
                                        <p:tav tm="100000">
                                          <p:val>
                                            <p:strVal val="#ppt_x"/>
                                          </p:val>
                                        </p:tav>
                                      </p:tavLst>
                                    </p:anim>
                                    <p:anim calcmode="lin" valueType="num">
                                      <p:cBhvr additive="base">
                                        <p:cTn id="22"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1752600" y="4172651"/>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标题一</a:t>
            </a:r>
            <a:endParaRPr lang="zh-CN" altLang="en-US" sz="2400" b="1" dirty="0">
              <a:solidFill>
                <a:schemeClr val="bg1"/>
              </a:solidFill>
              <a:cs typeface="+mn-ea"/>
              <a:sym typeface="+mn-lt"/>
            </a:endParaRPr>
          </a:p>
        </p:txBody>
      </p:sp>
      <p:sp>
        <p:nvSpPr>
          <p:cNvPr id="20" name="文本框 19"/>
          <p:cNvSpPr txBox="1"/>
          <p:nvPr/>
        </p:nvSpPr>
        <p:spPr>
          <a:xfrm>
            <a:off x="4362854" y="3681815"/>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标题二</a:t>
            </a:r>
            <a:endParaRPr lang="zh-CN" altLang="en-US" sz="2400" b="1" dirty="0">
              <a:solidFill>
                <a:schemeClr val="bg1"/>
              </a:solidFill>
              <a:cs typeface="+mn-ea"/>
              <a:sym typeface="+mn-lt"/>
            </a:endParaRPr>
          </a:p>
        </p:txBody>
      </p:sp>
      <p:sp>
        <p:nvSpPr>
          <p:cNvPr id="21" name="文本框 20"/>
          <p:cNvSpPr txBox="1"/>
          <p:nvPr/>
        </p:nvSpPr>
        <p:spPr>
          <a:xfrm>
            <a:off x="7136808" y="4473656"/>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标题三</a:t>
            </a:r>
            <a:endParaRPr lang="zh-CN" altLang="en-US" sz="2400" b="1" dirty="0">
              <a:solidFill>
                <a:schemeClr val="bg1"/>
              </a:solidFill>
              <a:cs typeface="+mn-ea"/>
              <a:sym typeface="+mn-lt"/>
            </a:endParaRPr>
          </a:p>
        </p:txBody>
      </p:sp>
      <p:sp>
        <p:nvSpPr>
          <p:cNvPr id="22" name="文本框 21"/>
          <p:cNvSpPr txBox="1"/>
          <p:nvPr/>
        </p:nvSpPr>
        <p:spPr>
          <a:xfrm>
            <a:off x="10328910" y="4211374"/>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标题四</a:t>
            </a:r>
            <a:endParaRPr lang="zh-CN" altLang="en-US" sz="2400" b="1" dirty="0">
              <a:solidFill>
                <a:schemeClr val="bg1"/>
              </a:solidFill>
              <a:cs typeface="+mn-ea"/>
              <a:sym typeface="+mn-lt"/>
            </a:endParaRPr>
          </a:p>
        </p:txBody>
      </p:sp>
      <p:grpSp>
        <p:nvGrpSpPr>
          <p:cNvPr id="6" name="组合 5"/>
          <p:cNvGrpSpPr/>
          <p:nvPr/>
        </p:nvGrpSpPr>
        <p:grpSpPr>
          <a:xfrm>
            <a:off x="-78015" y="-1836012"/>
            <a:ext cx="1833789" cy="4378326"/>
            <a:chOff x="-240846" y="-487413"/>
            <a:chExt cx="1833789" cy="4378326"/>
          </a:xfrm>
        </p:grpSpPr>
        <p:sp>
          <p:nvSpPr>
            <p:cNvPr id="23" name="Freeform 960"/>
            <p:cNvSpPr/>
            <p:nvPr/>
          </p:nvSpPr>
          <p:spPr bwMode="auto">
            <a:xfrm>
              <a:off x="-226332" y="-487413"/>
              <a:ext cx="1819275" cy="3271838"/>
            </a:xfrm>
            <a:custGeom>
              <a:avLst/>
              <a:gdLst>
                <a:gd name="T0" fmla="*/ 0 w 955"/>
                <a:gd name="T1" fmla="*/ 135 h 1719"/>
                <a:gd name="T2" fmla="*/ 134 w 955"/>
                <a:gd name="T3" fmla="*/ 58 h 1719"/>
                <a:gd name="T4" fmla="*/ 423 w 955"/>
                <a:gd name="T5" fmla="*/ 136 h 1719"/>
                <a:gd name="T6" fmla="*/ 897 w 955"/>
                <a:gd name="T7" fmla="*/ 957 h 1719"/>
                <a:gd name="T8" fmla="*/ 820 w 955"/>
                <a:gd name="T9" fmla="*/ 1246 h 1719"/>
                <a:gd name="T10" fmla="*/ 0 w 955"/>
                <a:gd name="T11" fmla="*/ 1719 h 1719"/>
                <a:gd name="T12" fmla="*/ 0 w 955"/>
                <a:gd name="T13" fmla="*/ 135 h 1719"/>
              </a:gdLst>
              <a:ahLst/>
              <a:cxnLst>
                <a:cxn ang="0">
                  <a:pos x="T0" y="T1"/>
                </a:cxn>
                <a:cxn ang="0">
                  <a:pos x="T2" y="T3"/>
                </a:cxn>
                <a:cxn ang="0">
                  <a:pos x="T4" y="T5"/>
                </a:cxn>
                <a:cxn ang="0">
                  <a:pos x="T6" y="T7"/>
                </a:cxn>
                <a:cxn ang="0">
                  <a:pos x="T8" y="T9"/>
                </a:cxn>
                <a:cxn ang="0">
                  <a:pos x="T10" y="T11"/>
                </a:cxn>
                <a:cxn ang="0">
                  <a:pos x="T12" y="T13"/>
                </a:cxn>
              </a:cxnLst>
              <a:rect l="0" t="0" r="r" b="b"/>
              <a:pathLst>
                <a:path w="955" h="1719">
                  <a:moveTo>
                    <a:pt x="0" y="135"/>
                  </a:moveTo>
                  <a:cubicBezTo>
                    <a:pt x="134" y="58"/>
                    <a:pt x="134" y="58"/>
                    <a:pt x="134" y="58"/>
                  </a:cubicBezTo>
                  <a:cubicBezTo>
                    <a:pt x="235" y="0"/>
                    <a:pt x="365" y="35"/>
                    <a:pt x="423" y="136"/>
                  </a:cubicBezTo>
                  <a:cubicBezTo>
                    <a:pt x="897" y="957"/>
                    <a:pt x="897" y="957"/>
                    <a:pt x="897" y="957"/>
                  </a:cubicBezTo>
                  <a:cubicBezTo>
                    <a:pt x="955" y="1058"/>
                    <a:pt x="921" y="1188"/>
                    <a:pt x="820" y="1246"/>
                  </a:cubicBezTo>
                  <a:cubicBezTo>
                    <a:pt x="0" y="1719"/>
                    <a:pt x="0" y="1719"/>
                    <a:pt x="0" y="1719"/>
                  </a:cubicBezTo>
                  <a:lnTo>
                    <a:pt x="0" y="135"/>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4" name="Freeform 961"/>
            <p:cNvSpPr>
              <a:spLocks noEditPoints="1"/>
            </p:cNvSpPr>
            <p:nvPr/>
          </p:nvSpPr>
          <p:spPr bwMode="auto">
            <a:xfrm>
              <a:off x="-226332" y="1671587"/>
              <a:ext cx="1338263" cy="1711325"/>
            </a:xfrm>
            <a:custGeom>
              <a:avLst/>
              <a:gdLst>
                <a:gd name="T0" fmla="*/ 253 w 702"/>
                <a:gd name="T1" fmla="*/ 216 h 899"/>
                <a:gd name="T2" fmla="*/ 486 w 702"/>
                <a:gd name="T3" fmla="*/ 450 h 899"/>
                <a:gd name="T4" fmla="*/ 253 w 702"/>
                <a:gd name="T5" fmla="*/ 683 h 899"/>
                <a:gd name="T6" fmla="*/ 19 w 702"/>
                <a:gd name="T7" fmla="*/ 450 h 899"/>
                <a:gd name="T8" fmla="*/ 253 w 702"/>
                <a:gd name="T9" fmla="*/ 216 h 899"/>
                <a:gd name="T10" fmla="*/ 253 w 702"/>
                <a:gd name="T11" fmla="*/ 0 h 899"/>
                <a:gd name="T12" fmla="*/ 702 w 702"/>
                <a:gd name="T13" fmla="*/ 450 h 899"/>
                <a:gd name="T14" fmla="*/ 253 w 702"/>
                <a:gd name="T15" fmla="*/ 899 h 899"/>
                <a:gd name="T16" fmla="*/ 0 w 702"/>
                <a:gd name="T17" fmla="*/ 821 h 899"/>
                <a:gd name="T18" fmla="*/ 0 w 702"/>
                <a:gd name="T19" fmla="*/ 78 h 899"/>
                <a:gd name="T20" fmla="*/ 253 w 702"/>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2" h="899">
                  <a:moveTo>
                    <a:pt x="253" y="216"/>
                  </a:moveTo>
                  <a:cubicBezTo>
                    <a:pt x="381" y="216"/>
                    <a:pt x="486" y="321"/>
                    <a:pt x="486" y="450"/>
                  </a:cubicBezTo>
                  <a:cubicBezTo>
                    <a:pt x="486" y="578"/>
                    <a:pt x="381" y="683"/>
                    <a:pt x="253" y="683"/>
                  </a:cubicBezTo>
                  <a:cubicBezTo>
                    <a:pt x="124" y="683"/>
                    <a:pt x="19" y="578"/>
                    <a:pt x="19" y="450"/>
                  </a:cubicBezTo>
                  <a:cubicBezTo>
                    <a:pt x="19" y="321"/>
                    <a:pt x="124" y="216"/>
                    <a:pt x="253" y="216"/>
                  </a:cubicBezTo>
                  <a:close/>
                  <a:moveTo>
                    <a:pt x="253" y="0"/>
                  </a:moveTo>
                  <a:cubicBezTo>
                    <a:pt x="501" y="0"/>
                    <a:pt x="702" y="201"/>
                    <a:pt x="702" y="450"/>
                  </a:cubicBezTo>
                  <a:cubicBezTo>
                    <a:pt x="702" y="698"/>
                    <a:pt x="501" y="899"/>
                    <a:pt x="253" y="899"/>
                  </a:cubicBezTo>
                  <a:cubicBezTo>
                    <a:pt x="159" y="899"/>
                    <a:pt x="72" y="870"/>
                    <a:pt x="0" y="821"/>
                  </a:cubicBezTo>
                  <a:cubicBezTo>
                    <a:pt x="0" y="78"/>
                    <a:pt x="0" y="78"/>
                    <a:pt x="0" y="78"/>
                  </a:cubicBezTo>
                  <a:cubicBezTo>
                    <a:pt x="72" y="29"/>
                    <a:pt x="159" y="0"/>
                    <a:pt x="253" y="0"/>
                  </a:cubicBezTo>
                  <a:close/>
                </a:path>
              </a:pathLst>
            </a:custGeom>
            <a:solidFill>
              <a:srgbClr val="E94E27">
                <a:lumMod val="60000"/>
                <a:lumOff val="4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5" name="Freeform 966"/>
            <p:cNvSpPr>
              <a:spLocks noEditPoints="1"/>
            </p:cNvSpPr>
            <p:nvPr/>
          </p:nvSpPr>
          <p:spPr bwMode="auto">
            <a:xfrm>
              <a:off x="-226332" y="1750962"/>
              <a:ext cx="1417638" cy="1711325"/>
            </a:xfrm>
            <a:custGeom>
              <a:avLst/>
              <a:gdLst>
                <a:gd name="T0" fmla="*/ 294 w 744"/>
                <a:gd name="T1" fmla="*/ 216 h 899"/>
                <a:gd name="T2" fmla="*/ 528 w 744"/>
                <a:gd name="T3" fmla="*/ 449 h 899"/>
                <a:gd name="T4" fmla="*/ 294 w 744"/>
                <a:gd name="T5" fmla="*/ 683 h 899"/>
                <a:gd name="T6" fmla="*/ 61 w 744"/>
                <a:gd name="T7" fmla="*/ 449 h 899"/>
                <a:gd name="T8" fmla="*/ 294 w 744"/>
                <a:gd name="T9" fmla="*/ 216 h 899"/>
                <a:gd name="T10" fmla="*/ 294 w 744"/>
                <a:gd name="T11" fmla="*/ 0 h 899"/>
                <a:gd name="T12" fmla="*/ 744 w 744"/>
                <a:gd name="T13" fmla="*/ 449 h 899"/>
                <a:gd name="T14" fmla="*/ 294 w 744"/>
                <a:gd name="T15" fmla="*/ 899 h 899"/>
                <a:gd name="T16" fmla="*/ 0 w 744"/>
                <a:gd name="T17" fmla="*/ 789 h 899"/>
                <a:gd name="T18" fmla="*/ 0 w 744"/>
                <a:gd name="T19" fmla="*/ 110 h 899"/>
                <a:gd name="T20" fmla="*/ 294 w 744"/>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4" h="899">
                  <a:moveTo>
                    <a:pt x="294" y="216"/>
                  </a:moveTo>
                  <a:cubicBezTo>
                    <a:pt x="423" y="216"/>
                    <a:pt x="528" y="320"/>
                    <a:pt x="528" y="449"/>
                  </a:cubicBezTo>
                  <a:cubicBezTo>
                    <a:pt x="528" y="578"/>
                    <a:pt x="423" y="683"/>
                    <a:pt x="294" y="683"/>
                  </a:cubicBezTo>
                  <a:cubicBezTo>
                    <a:pt x="165" y="683"/>
                    <a:pt x="61" y="578"/>
                    <a:pt x="61" y="449"/>
                  </a:cubicBezTo>
                  <a:cubicBezTo>
                    <a:pt x="61" y="320"/>
                    <a:pt x="165" y="216"/>
                    <a:pt x="294" y="216"/>
                  </a:cubicBezTo>
                  <a:close/>
                  <a:moveTo>
                    <a:pt x="294" y="0"/>
                  </a:moveTo>
                  <a:cubicBezTo>
                    <a:pt x="542" y="0"/>
                    <a:pt x="744" y="201"/>
                    <a:pt x="744" y="449"/>
                  </a:cubicBezTo>
                  <a:cubicBezTo>
                    <a:pt x="744" y="697"/>
                    <a:pt x="542" y="899"/>
                    <a:pt x="294" y="899"/>
                  </a:cubicBezTo>
                  <a:cubicBezTo>
                    <a:pt x="182" y="899"/>
                    <a:pt x="79" y="857"/>
                    <a:pt x="0" y="789"/>
                  </a:cubicBezTo>
                  <a:cubicBezTo>
                    <a:pt x="0" y="110"/>
                    <a:pt x="0" y="110"/>
                    <a:pt x="0" y="110"/>
                  </a:cubicBezTo>
                  <a:cubicBezTo>
                    <a:pt x="79" y="41"/>
                    <a:pt x="182" y="0"/>
                    <a:pt x="294" y="0"/>
                  </a:cubicBezTo>
                  <a:close/>
                </a:path>
              </a:pathLst>
            </a:custGeom>
            <a:solidFill>
              <a:srgbClr val="EC94A1"/>
            </a:solidFill>
            <a:ln>
              <a:noFill/>
            </a:ln>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26" name="Freeform 971"/>
            <p:cNvSpPr>
              <a:spLocks noEditPoints="1"/>
            </p:cNvSpPr>
            <p:nvPr/>
          </p:nvSpPr>
          <p:spPr bwMode="auto">
            <a:xfrm>
              <a:off x="529318" y="2892375"/>
              <a:ext cx="996950" cy="998538"/>
            </a:xfrm>
            <a:custGeom>
              <a:avLst/>
              <a:gdLst>
                <a:gd name="T0" fmla="*/ 187 w 523"/>
                <a:gd name="T1" fmla="*/ 513 h 524"/>
                <a:gd name="T2" fmla="*/ 77 w 523"/>
                <a:gd name="T3" fmla="*/ 447 h 524"/>
                <a:gd name="T4" fmla="*/ 11 w 523"/>
                <a:gd name="T5" fmla="*/ 337 h 524"/>
                <a:gd name="T6" fmla="*/ 187 w 523"/>
                <a:gd name="T7" fmla="*/ 513 h 524"/>
                <a:gd name="T8" fmla="*/ 311 w 523"/>
                <a:gd name="T9" fmla="*/ 519 h 524"/>
                <a:gd name="T10" fmla="*/ 257 w 523"/>
                <a:gd name="T11" fmla="*/ 524 h 524"/>
                <a:gd name="T12" fmla="*/ 0 w 523"/>
                <a:gd name="T13" fmla="*/ 267 h 524"/>
                <a:gd name="T14" fmla="*/ 5 w 523"/>
                <a:gd name="T15" fmla="*/ 213 h 524"/>
                <a:gd name="T16" fmla="*/ 311 w 523"/>
                <a:gd name="T17" fmla="*/ 519 h 524"/>
                <a:gd name="T18" fmla="*/ 397 w 523"/>
                <a:gd name="T19" fmla="*/ 486 h 524"/>
                <a:gd name="T20" fmla="*/ 357 w 523"/>
                <a:gd name="T21" fmla="*/ 506 h 524"/>
                <a:gd name="T22" fmla="*/ 18 w 523"/>
                <a:gd name="T23" fmla="*/ 167 h 524"/>
                <a:gd name="T24" fmla="*/ 38 w 523"/>
                <a:gd name="T25" fmla="*/ 127 h 524"/>
                <a:gd name="T26" fmla="*/ 397 w 523"/>
                <a:gd name="T27" fmla="*/ 486 h 524"/>
                <a:gd name="T28" fmla="*/ 461 w 523"/>
                <a:gd name="T29" fmla="*/ 432 h 524"/>
                <a:gd name="T30" fmla="*/ 447 w 523"/>
                <a:gd name="T31" fmla="*/ 447 h 524"/>
                <a:gd name="T32" fmla="*/ 431 w 523"/>
                <a:gd name="T33" fmla="*/ 461 h 524"/>
                <a:gd name="T34" fmla="*/ 62 w 523"/>
                <a:gd name="T35" fmla="*/ 93 h 524"/>
                <a:gd name="T36" fmla="*/ 77 w 523"/>
                <a:gd name="T37" fmla="*/ 77 h 524"/>
                <a:gd name="T38" fmla="*/ 92 w 523"/>
                <a:gd name="T39" fmla="*/ 63 h 524"/>
                <a:gd name="T40" fmla="*/ 461 w 523"/>
                <a:gd name="T41" fmla="*/ 432 h 524"/>
                <a:gd name="T42" fmla="*/ 505 w 523"/>
                <a:gd name="T43" fmla="*/ 358 h 524"/>
                <a:gd name="T44" fmla="*/ 486 w 523"/>
                <a:gd name="T45" fmla="*/ 397 h 524"/>
                <a:gd name="T46" fmla="*/ 126 w 523"/>
                <a:gd name="T47" fmla="*/ 38 h 524"/>
                <a:gd name="T48" fmla="*/ 166 w 523"/>
                <a:gd name="T49" fmla="*/ 19 h 524"/>
                <a:gd name="T50" fmla="*/ 505 w 523"/>
                <a:gd name="T51" fmla="*/ 358 h 524"/>
                <a:gd name="T52" fmla="*/ 523 w 523"/>
                <a:gd name="T53" fmla="*/ 257 h 524"/>
                <a:gd name="T54" fmla="*/ 518 w 523"/>
                <a:gd name="T55" fmla="*/ 312 h 524"/>
                <a:gd name="T56" fmla="*/ 212 w 523"/>
                <a:gd name="T57" fmla="*/ 5 h 524"/>
                <a:gd name="T58" fmla="*/ 266 w 523"/>
                <a:gd name="T59" fmla="*/ 1 h 524"/>
                <a:gd name="T60" fmla="*/ 523 w 523"/>
                <a:gd name="T61" fmla="*/ 257 h 524"/>
                <a:gd name="T62" fmla="*/ 447 w 523"/>
                <a:gd name="T63" fmla="*/ 77 h 524"/>
                <a:gd name="T64" fmla="*/ 512 w 523"/>
                <a:gd name="T65" fmla="*/ 187 h 524"/>
                <a:gd name="T66" fmla="*/ 336 w 523"/>
                <a:gd name="T67" fmla="*/ 12 h 524"/>
                <a:gd name="T68" fmla="*/ 447 w 523"/>
                <a:gd name="T69" fmla="*/ 77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23" h="524">
                  <a:moveTo>
                    <a:pt x="187" y="513"/>
                  </a:moveTo>
                  <a:cubicBezTo>
                    <a:pt x="146" y="501"/>
                    <a:pt x="108" y="479"/>
                    <a:pt x="77" y="447"/>
                  </a:cubicBezTo>
                  <a:cubicBezTo>
                    <a:pt x="45" y="415"/>
                    <a:pt x="23" y="377"/>
                    <a:pt x="11" y="337"/>
                  </a:cubicBezTo>
                  <a:lnTo>
                    <a:pt x="187" y="513"/>
                  </a:lnTo>
                  <a:close/>
                  <a:moveTo>
                    <a:pt x="311" y="519"/>
                  </a:moveTo>
                  <a:cubicBezTo>
                    <a:pt x="293" y="523"/>
                    <a:pt x="275" y="524"/>
                    <a:pt x="257" y="524"/>
                  </a:cubicBezTo>
                  <a:cubicBezTo>
                    <a:pt x="0" y="267"/>
                    <a:pt x="0" y="267"/>
                    <a:pt x="0" y="267"/>
                  </a:cubicBezTo>
                  <a:cubicBezTo>
                    <a:pt x="0" y="249"/>
                    <a:pt x="1" y="231"/>
                    <a:pt x="5" y="213"/>
                  </a:cubicBezTo>
                  <a:lnTo>
                    <a:pt x="311" y="519"/>
                  </a:lnTo>
                  <a:close/>
                  <a:moveTo>
                    <a:pt x="397" y="486"/>
                  </a:moveTo>
                  <a:cubicBezTo>
                    <a:pt x="384" y="494"/>
                    <a:pt x="371" y="500"/>
                    <a:pt x="357" y="506"/>
                  </a:cubicBezTo>
                  <a:cubicBezTo>
                    <a:pt x="18" y="167"/>
                    <a:pt x="18" y="167"/>
                    <a:pt x="18" y="167"/>
                  </a:cubicBezTo>
                  <a:cubicBezTo>
                    <a:pt x="23" y="153"/>
                    <a:pt x="30" y="140"/>
                    <a:pt x="38" y="127"/>
                  </a:cubicBezTo>
                  <a:lnTo>
                    <a:pt x="397" y="486"/>
                  </a:lnTo>
                  <a:close/>
                  <a:moveTo>
                    <a:pt x="461" y="432"/>
                  </a:moveTo>
                  <a:cubicBezTo>
                    <a:pt x="456" y="437"/>
                    <a:pt x="452" y="442"/>
                    <a:pt x="447" y="447"/>
                  </a:cubicBezTo>
                  <a:cubicBezTo>
                    <a:pt x="442" y="452"/>
                    <a:pt x="436" y="457"/>
                    <a:pt x="431" y="461"/>
                  </a:cubicBezTo>
                  <a:cubicBezTo>
                    <a:pt x="62" y="93"/>
                    <a:pt x="62" y="93"/>
                    <a:pt x="62" y="93"/>
                  </a:cubicBezTo>
                  <a:cubicBezTo>
                    <a:pt x="67" y="87"/>
                    <a:pt x="72" y="82"/>
                    <a:pt x="77" y="77"/>
                  </a:cubicBezTo>
                  <a:cubicBezTo>
                    <a:pt x="82" y="72"/>
                    <a:pt x="87" y="68"/>
                    <a:pt x="92" y="63"/>
                  </a:cubicBezTo>
                  <a:lnTo>
                    <a:pt x="461" y="432"/>
                  </a:lnTo>
                  <a:close/>
                  <a:moveTo>
                    <a:pt x="505" y="358"/>
                  </a:moveTo>
                  <a:cubicBezTo>
                    <a:pt x="500" y="371"/>
                    <a:pt x="493" y="385"/>
                    <a:pt x="486" y="397"/>
                  </a:cubicBezTo>
                  <a:cubicBezTo>
                    <a:pt x="126" y="38"/>
                    <a:pt x="126" y="38"/>
                    <a:pt x="126" y="38"/>
                  </a:cubicBezTo>
                  <a:cubicBezTo>
                    <a:pt x="139" y="31"/>
                    <a:pt x="152" y="24"/>
                    <a:pt x="166" y="19"/>
                  </a:cubicBezTo>
                  <a:lnTo>
                    <a:pt x="505" y="358"/>
                  </a:lnTo>
                  <a:close/>
                  <a:moveTo>
                    <a:pt x="523" y="257"/>
                  </a:moveTo>
                  <a:cubicBezTo>
                    <a:pt x="523" y="276"/>
                    <a:pt x="522" y="294"/>
                    <a:pt x="518" y="312"/>
                  </a:cubicBezTo>
                  <a:cubicBezTo>
                    <a:pt x="212" y="5"/>
                    <a:pt x="212" y="5"/>
                    <a:pt x="212" y="5"/>
                  </a:cubicBezTo>
                  <a:cubicBezTo>
                    <a:pt x="230" y="2"/>
                    <a:pt x="248" y="0"/>
                    <a:pt x="266" y="1"/>
                  </a:cubicBezTo>
                  <a:lnTo>
                    <a:pt x="523" y="257"/>
                  </a:lnTo>
                  <a:close/>
                  <a:moveTo>
                    <a:pt x="447" y="77"/>
                  </a:moveTo>
                  <a:cubicBezTo>
                    <a:pt x="478" y="109"/>
                    <a:pt x="500" y="147"/>
                    <a:pt x="512" y="187"/>
                  </a:cubicBezTo>
                  <a:cubicBezTo>
                    <a:pt x="336" y="12"/>
                    <a:pt x="336" y="12"/>
                    <a:pt x="336" y="12"/>
                  </a:cubicBezTo>
                  <a:cubicBezTo>
                    <a:pt x="377" y="24"/>
                    <a:pt x="415" y="45"/>
                    <a:pt x="447" y="77"/>
                  </a:cubicBezTo>
                  <a:close/>
                </a:path>
              </a:pathLst>
            </a:custGeom>
            <a:solidFill>
              <a:srgbClr val="E94E27">
                <a:lumMod val="40000"/>
                <a:lumOff val="6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7" name="Oval 976"/>
            <p:cNvSpPr>
              <a:spLocks noChangeArrowheads="1"/>
            </p:cNvSpPr>
            <p:nvPr/>
          </p:nvSpPr>
          <p:spPr bwMode="auto">
            <a:xfrm>
              <a:off x="1105581" y="2427237"/>
              <a:ext cx="158750"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8" name="Freeform 982"/>
            <p:cNvSpPr/>
            <p:nvPr/>
          </p:nvSpPr>
          <p:spPr bwMode="auto">
            <a:xfrm>
              <a:off x="-226332" y="95200"/>
              <a:ext cx="1176338" cy="1344613"/>
            </a:xfrm>
            <a:custGeom>
              <a:avLst/>
              <a:gdLst>
                <a:gd name="T0" fmla="*/ 427 w 617"/>
                <a:gd name="T1" fmla="*/ 644 h 706"/>
                <a:gd name="T2" fmla="*/ 607 w 617"/>
                <a:gd name="T3" fmla="*/ 612 h 706"/>
                <a:gd name="T4" fmla="*/ 300 w 617"/>
                <a:gd name="T5" fmla="*/ 136 h 706"/>
                <a:gd name="T6" fmla="*/ 0 w 617"/>
                <a:gd name="T7" fmla="*/ 0 h 706"/>
                <a:gd name="T8" fmla="*/ 0 w 617"/>
                <a:gd name="T9" fmla="*/ 189 h 706"/>
                <a:gd name="T10" fmla="*/ 195 w 617"/>
                <a:gd name="T11" fmla="*/ 285 h 706"/>
                <a:gd name="T12" fmla="*/ 427 w 617"/>
                <a:gd name="T13" fmla="*/ 644 h 706"/>
              </a:gdLst>
              <a:ahLst/>
              <a:cxnLst>
                <a:cxn ang="0">
                  <a:pos x="T0" y="T1"/>
                </a:cxn>
                <a:cxn ang="0">
                  <a:pos x="T2" y="T3"/>
                </a:cxn>
                <a:cxn ang="0">
                  <a:pos x="T4" y="T5"/>
                </a:cxn>
                <a:cxn ang="0">
                  <a:pos x="T6" y="T7"/>
                </a:cxn>
                <a:cxn ang="0">
                  <a:pos x="T8" y="T9"/>
                </a:cxn>
                <a:cxn ang="0">
                  <a:pos x="T10" y="T11"/>
                </a:cxn>
                <a:cxn ang="0">
                  <a:pos x="T12" y="T13"/>
                </a:cxn>
              </a:cxnLst>
              <a:rect l="0" t="0" r="r" b="b"/>
              <a:pathLst>
                <a:path w="617" h="706">
                  <a:moveTo>
                    <a:pt x="427" y="644"/>
                  </a:moveTo>
                  <a:cubicBezTo>
                    <a:pt x="438" y="706"/>
                    <a:pt x="617" y="669"/>
                    <a:pt x="607" y="612"/>
                  </a:cubicBezTo>
                  <a:cubicBezTo>
                    <a:pt x="569" y="403"/>
                    <a:pt x="454" y="244"/>
                    <a:pt x="300" y="136"/>
                  </a:cubicBezTo>
                  <a:cubicBezTo>
                    <a:pt x="211" y="72"/>
                    <a:pt x="108" y="27"/>
                    <a:pt x="0" y="0"/>
                  </a:cubicBezTo>
                  <a:cubicBezTo>
                    <a:pt x="0" y="189"/>
                    <a:pt x="0" y="189"/>
                    <a:pt x="0" y="189"/>
                  </a:cubicBezTo>
                  <a:cubicBezTo>
                    <a:pt x="70" y="212"/>
                    <a:pt x="136" y="244"/>
                    <a:pt x="195" y="285"/>
                  </a:cubicBezTo>
                  <a:cubicBezTo>
                    <a:pt x="311" y="367"/>
                    <a:pt x="398" y="488"/>
                    <a:pt x="427" y="644"/>
                  </a:cubicBezTo>
                  <a:close/>
                </a:path>
              </a:pathLst>
            </a:custGeom>
            <a:solidFill>
              <a:srgbClr val="E94E27">
                <a:lumMod val="60000"/>
                <a:lumOff val="4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9" name="Freeform 983"/>
            <p:cNvSpPr/>
            <p:nvPr/>
          </p:nvSpPr>
          <p:spPr bwMode="auto">
            <a:xfrm>
              <a:off x="-240846" y="-1638"/>
              <a:ext cx="1255713" cy="1362075"/>
            </a:xfrm>
            <a:custGeom>
              <a:avLst/>
              <a:gdLst>
                <a:gd name="T0" fmla="*/ 469 w 659"/>
                <a:gd name="T1" fmla="*/ 653 h 716"/>
                <a:gd name="T2" fmla="*/ 648 w 659"/>
                <a:gd name="T3" fmla="*/ 621 h 716"/>
                <a:gd name="T4" fmla="*/ 342 w 659"/>
                <a:gd name="T5" fmla="*/ 145 h 716"/>
                <a:gd name="T6" fmla="*/ 0 w 659"/>
                <a:gd name="T7" fmla="*/ 0 h 716"/>
                <a:gd name="T8" fmla="*/ 0 w 659"/>
                <a:gd name="T9" fmla="*/ 187 h 716"/>
                <a:gd name="T10" fmla="*/ 237 w 659"/>
                <a:gd name="T11" fmla="*/ 294 h 716"/>
                <a:gd name="T12" fmla="*/ 469 w 659"/>
                <a:gd name="T13" fmla="*/ 653 h 716"/>
              </a:gdLst>
              <a:ahLst/>
              <a:cxnLst>
                <a:cxn ang="0">
                  <a:pos x="T0" y="T1"/>
                </a:cxn>
                <a:cxn ang="0">
                  <a:pos x="T2" y="T3"/>
                </a:cxn>
                <a:cxn ang="0">
                  <a:pos x="T4" y="T5"/>
                </a:cxn>
                <a:cxn ang="0">
                  <a:pos x="T6" y="T7"/>
                </a:cxn>
                <a:cxn ang="0">
                  <a:pos x="T8" y="T9"/>
                </a:cxn>
                <a:cxn ang="0">
                  <a:pos x="T10" y="T11"/>
                </a:cxn>
                <a:cxn ang="0">
                  <a:pos x="T12" y="T13"/>
                </a:cxn>
              </a:cxnLst>
              <a:rect l="0" t="0" r="r" b="b"/>
              <a:pathLst>
                <a:path w="659" h="716">
                  <a:moveTo>
                    <a:pt x="469" y="653"/>
                  </a:moveTo>
                  <a:cubicBezTo>
                    <a:pt x="480" y="716"/>
                    <a:pt x="659" y="678"/>
                    <a:pt x="648" y="621"/>
                  </a:cubicBezTo>
                  <a:cubicBezTo>
                    <a:pt x="611" y="413"/>
                    <a:pt x="496" y="253"/>
                    <a:pt x="342" y="145"/>
                  </a:cubicBezTo>
                  <a:cubicBezTo>
                    <a:pt x="241" y="74"/>
                    <a:pt x="123" y="25"/>
                    <a:pt x="0" y="0"/>
                  </a:cubicBezTo>
                  <a:cubicBezTo>
                    <a:pt x="0" y="187"/>
                    <a:pt x="0" y="187"/>
                    <a:pt x="0" y="187"/>
                  </a:cubicBezTo>
                  <a:cubicBezTo>
                    <a:pt x="86" y="209"/>
                    <a:pt x="166" y="245"/>
                    <a:pt x="237" y="294"/>
                  </a:cubicBezTo>
                  <a:cubicBezTo>
                    <a:pt x="353" y="376"/>
                    <a:pt x="440" y="497"/>
                    <a:pt x="469" y="653"/>
                  </a:cubicBezTo>
                  <a:close/>
                </a:path>
              </a:pathLst>
            </a:custGeom>
            <a:solidFill>
              <a:srgbClr val="F3BD20"/>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30" name="Freeform 984"/>
            <p:cNvSpPr/>
            <p:nvPr/>
          </p:nvSpPr>
          <p:spPr bwMode="auto">
            <a:xfrm>
              <a:off x="726168" y="1147712"/>
              <a:ext cx="228600" cy="152400"/>
            </a:xfrm>
            <a:custGeom>
              <a:avLst/>
              <a:gdLst>
                <a:gd name="T0" fmla="*/ 113 w 120"/>
                <a:gd name="T1" fmla="*/ 28 h 80"/>
                <a:gd name="T2" fmla="*/ 7 w 120"/>
                <a:gd name="T3" fmla="*/ 49 h 80"/>
                <a:gd name="T4" fmla="*/ 113 w 120"/>
                <a:gd name="T5" fmla="*/ 28 h 80"/>
              </a:gdLst>
              <a:ahLst/>
              <a:cxnLst>
                <a:cxn ang="0">
                  <a:pos x="T0" y="T1"/>
                </a:cxn>
                <a:cxn ang="0">
                  <a:pos x="T2" y="T3"/>
                </a:cxn>
                <a:cxn ang="0">
                  <a:pos x="T4" y="T5"/>
                </a:cxn>
              </a:cxnLst>
              <a:rect l="0" t="0" r="r" b="b"/>
              <a:pathLst>
                <a:path w="120" h="80">
                  <a:moveTo>
                    <a:pt x="113" y="28"/>
                  </a:moveTo>
                  <a:cubicBezTo>
                    <a:pt x="105" y="0"/>
                    <a:pt x="0" y="22"/>
                    <a:pt x="7" y="49"/>
                  </a:cubicBezTo>
                  <a:cubicBezTo>
                    <a:pt x="16" y="80"/>
                    <a:pt x="120" y="54"/>
                    <a:pt x="113" y="28"/>
                  </a:cubicBezTo>
                  <a:close/>
                </a:path>
              </a:pathLst>
            </a:custGeom>
            <a:solidFill>
              <a:srgbClr val="F086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1" name="Freeform 985"/>
            <p:cNvSpPr/>
            <p:nvPr/>
          </p:nvSpPr>
          <p:spPr bwMode="auto">
            <a:xfrm>
              <a:off x="294368" y="239662"/>
              <a:ext cx="639763" cy="766763"/>
            </a:xfrm>
            <a:custGeom>
              <a:avLst/>
              <a:gdLst>
                <a:gd name="T0" fmla="*/ 307 w 336"/>
                <a:gd name="T1" fmla="*/ 392 h 403"/>
                <a:gd name="T2" fmla="*/ 325 w 336"/>
                <a:gd name="T3" fmla="*/ 400 h 403"/>
                <a:gd name="T4" fmla="*/ 333 w 336"/>
                <a:gd name="T5" fmla="*/ 383 h 403"/>
                <a:gd name="T6" fmla="*/ 212 w 336"/>
                <a:gd name="T7" fmla="*/ 171 h 403"/>
                <a:gd name="T8" fmla="*/ 23 w 336"/>
                <a:gd name="T9" fmla="*/ 5 h 403"/>
                <a:gd name="T10" fmla="*/ 4 w 336"/>
                <a:gd name="T11" fmla="*/ 9 h 403"/>
                <a:gd name="T12" fmla="*/ 8 w 336"/>
                <a:gd name="T13" fmla="*/ 28 h 403"/>
                <a:gd name="T14" fmla="*/ 190 w 336"/>
                <a:gd name="T15" fmla="*/ 189 h 403"/>
                <a:gd name="T16" fmla="*/ 307 w 336"/>
                <a:gd name="T17" fmla="*/ 392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403">
                  <a:moveTo>
                    <a:pt x="307" y="392"/>
                  </a:moveTo>
                  <a:cubicBezTo>
                    <a:pt x="310" y="399"/>
                    <a:pt x="318" y="403"/>
                    <a:pt x="325" y="400"/>
                  </a:cubicBezTo>
                  <a:cubicBezTo>
                    <a:pt x="332" y="398"/>
                    <a:pt x="336" y="390"/>
                    <a:pt x="333" y="383"/>
                  </a:cubicBezTo>
                  <a:cubicBezTo>
                    <a:pt x="304" y="304"/>
                    <a:pt x="263" y="234"/>
                    <a:pt x="212" y="171"/>
                  </a:cubicBezTo>
                  <a:cubicBezTo>
                    <a:pt x="160" y="108"/>
                    <a:pt x="97" y="53"/>
                    <a:pt x="23" y="5"/>
                  </a:cubicBezTo>
                  <a:cubicBezTo>
                    <a:pt x="17" y="0"/>
                    <a:pt x="9" y="2"/>
                    <a:pt x="4" y="9"/>
                  </a:cubicBezTo>
                  <a:cubicBezTo>
                    <a:pt x="0" y="15"/>
                    <a:pt x="2" y="23"/>
                    <a:pt x="8" y="28"/>
                  </a:cubicBezTo>
                  <a:cubicBezTo>
                    <a:pt x="80" y="74"/>
                    <a:pt x="140" y="128"/>
                    <a:pt x="190" y="189"/>
                  </a:cubicBezTo>
                  <a:cubicBezTo>
                    <a:pt x="240" y="249"/>
                    <a:pt x="279" y="317"/>
                    <a:pt x="307" y="39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2" name="Freeform 986"/>
            <p:cNvSpPr/>
            <p:nvPr/>
          </p:nvSpPr>
          <p:spPr bwMode="auto">
            <a:xfrm>
              <a:off x="899206" y="1019125"/>
              <a:ext cx="57150" cy="57150"/>
            </a:xfrm>
            <a:custGeom>
              <a:avLst/>
              <a:gdLst>
                <a:gd name="T0" fmla="*/ 19 w 30"/>
                <a:gd name="T1" fmla="*/ 2 h 30"/>
                <a:gd name="T2" fmla="*/ 2 w 30"/>
                <a:gd name="T3" fmla="*/ 11 h 30"/>
                <a:gd name="T4" fmla="*/ 12 w 30"/>
                <a:gd name="T5" fmla="*/ 28 h 30"/>
                <a:gd name="T6" fmla="*/ 28 w 30"/>
                <a:gd name="T7" fmla="*/ 19 h 30"/>
                <a:gd name="T8" fmla="*/ 19 w 30"/>
                <a:gd name="T9" fmla="*/ 2 h 30"/>
              </a:gdLst>
              <a:ahLst/>
              <a:cxnLst>
                <a:cxn ang="0">
                  <a:pos x="T0" y="T1"/>
                </a:cxn>
                <a:cxn ang="0">
                  <a:pos x="T2" y="T3"/>
                </a:cxn>
                <a:cxn ang="0">
                  <a:pos x="T4" y="T5"/>
                </a:cxn>
                <a:cxn ang="0">
                  <a:pos x="T6" y="T7"/>
                </a:cxn>
                <a:cxn ang="0">
                  <a:pos x="T8" y="T9"/>
                </a:cxn>
              </a:cxnLst>
              <a:rect l="0" t="0" r="r" b="b"/>
              <a:pathLst>
                <a:path w="30" h="30">
                  <a:moveTo>
                    <a:pt x="19" y="2"/>
                  </a:moveTo>
                  <a:cubicBezTo>
                    <a:pt x="11" y="0"/>
                    <a:pt x="4" y="4"/>
                    <a:pt x="2" y="11"/>
                  </a:cubicBezTo>
                  <a:cubicBezTo>
                    <a:pt x="0" y="19"/>
                    <a:pt x="4" y="26"/>
                    <a:pt x="12" y="28"/>
                  </a:cubicBezTo>
                  <a:cubicBezTo>
                    <a:pt x="19" y="30"/>
                    <a:pt x="26" y="26"/>
                    <a:pt x="28" y="19"/>
                  </a:cubicBezTo>
                  <a:cubicBezTo>
                    <a:pt x="30" y="11"/>
                    <a:pt x="26" y="4"/>
                    <a:pt x="19"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grpSp>
      <p:grpSp>
        <p:nvGrpSpPr>
          <p:cNvPr id="44" name="组合 43"/>
          <p:cNvGrpSpPr/>
          <p:nvPr/>
        </p:nvGrpSpPr>
        <p:grpSpPr>
          <a:xfrm>
            <a:off x="9913937" y="4092321"/>
            <a:ext cx="2278063" cy="2767013"/>
            <a:chOff x="9923463" y="823659"/>
            <a:chExt cx="2278063" cy="2767013"/>
          </a:xfrm>
        </p:grpSpPr>
        <p:sp>
          <p:nvSpPr>
            <p:cNvPr id="45" name="Freeform 963"/>
            <p:cNvSpPr/>
            <p:nvPr userDrawn="1"/>
          </p:nvSpPr>
          <p:spPr bwMode="auto">
            <a:xfrm rot="5400000">
              <a:off x="9678988" y="1068134"/>
              <a:ext cx="2767013" cy="2278063"/>
            </a:xfrm>
            <a:custGeom>
              <a:avLst/>
              <a:gdLst>
                <a:gd name="T0" fmla="*/ 1453 w 1453"/>
                <a:gd name="T1" fmla="*/ 767 h 1197"/>
                <a:gd name="T2" fmla="*/ 809 w 1453"/>
                <a:gd name="T3" fmla="*/ 1139 h 1197"/>
                <a:gd name="T4" fmla="*/ 520 w 1453"/>
                <a:gd name="T5" fmla="*/ 1061 h 1197"/>
                <a:gd name="T6" fmla="*/ 45 w 1453"/>
                <a:gd name="T7" fmla="*/ 240 h 1197"/>
                <a:gd name="T8" fmla="*/ 65 w 1453"/>
                <a:gd name="T9" fmla="*/ 0 h 1197"/>
                <a:gd name="T10" fmla="*/ 1453 w 1453"/>
                <a:gd name="T11" fmla="*/ 0 h 1197"/>
                <a:gd name="T12" fmla="*/ 1453 w 1453"/>
                <a:gd name="T13" fmla="*/ 767 h 1197"/>
              </a:gdLst>
              <a:ahLst/>
              <a:cxnLst>
                <a:cxn ang="0">
                  <a:pos x="T0" y="T1"/>
                </a:cxn>
                <a:cxn ang="0">
                  <a:pos x="T2" y="T3"/>
                </a:cxn>
                <a:cxn ang="0">
                  <a:pos x="T4" y="T5"/>
                </a:cxn>
                <a:cxn ang="0">
                  <a:pos x="T6" y="T7"/>
                </a:cxn>
                <a:cxn ang="0">
                  <a:pos x="T8" y="T9"/>
                </a:cxn>
                <a:cxn ang="0">
                  <a:pos x="T10" y="T11"/>
                </a:cxn>
                <a:cxn ang="0">
                  <a:pos x="T12" y="T13"/>
                </a:cxn>
              </a:cxnLst>
              <a:rect l="0" t="0" r="r" b="b"/>
              <a:pathLst>
                <a:path w="1453" h="1197">
                  <a:moveTo>
                    <a:pt x="1453" y="767"/>
                  </a:moveTo>
                  <a:cubicBezTo>
                    <a:pt x="809" y="1139"/>
                    <a:pt x="809" y="1139"/>
                    <a:pt x="809" y="1139"/>
                  </a:cubicBezTo>
                  <a:cubicBezTo>
                    <a:pt x="708" y="1197"/>
                    <a:pt x="578" y="1162"/>
                    <a:pt x="520" y="1061"/>
                  </a:cubicBezTo>
                  <a:cubicBezTo>
                    <a:pt x="45" y="240"/>
                    <a:pt x="45" y="240"/>
                    <a:pt x="45" y="240"/>
                  </a:cubicBezTo>
                  <a:cubicBezTo>
                    <a:pt x="0" y="161"/>
                    <a:pt x="11" y="66"/>
                    <a:pt x="65" y="0"/>
                  </a:cubicBezTo>
                  <a:cubicBezTo>
                    <a:pt x="1453" y="0"/>
                    <a:pt x="1453" y="0"/>
                    <a:pt x="1453" y="0"/>
                  </a:cubicBezTo>
                  <a:lnTo>
                    <a:pt x="1453" y="767"/>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6" name="Freeform 967"/>
            <p:cNvSpPr/>
            <p:nvPr userDrawn="1"/>
          </p:nvSpPr>
          <p:spPr bwMode="auto">
            <a:xfrm>
              <a:off x="11557453" y="1935163"/>
              <a:ext cx="638175" cy="1654175"/>
            </a:xfrm>
            <a:custGeom>
              <a:avLst/>
              <a:gdLst>
                <a:gd name="T0" fmla="*/ 335 w 335"/>
                <a:gd name="T1" fmla="*/ 869 h 869"/>
                <a:gd name="T2" fmla="*/ 0 w 335"/>
                <a:gd name="T3" fmla="*/ 434 h 869"/>
                <a:gd name="T4" fmla="*/ 335 w 335"/>
                <a:gd name="T5" fmla="*/ 0 h 869"/>
                <a:gd name="T6" fmla="*/ 335 w 335"/>
                <a:gd name="T7" fmla="*/ 231 h 869"/>
                <a:gd name="T8" fmla="*/ 216 w 335"/>
                <a:gd name="T9" fmla="*/ 434 h 869"/>
                <a:gd name="T10" fmla="*/ 335 w 335"/>
                <a:gd name="T11" fmla="*/ 637 h 869"/>
                <a:gd name="T12" fmla="*/ 335 w 335"/>
                <a:gd name="T13" fmla="*/ 869 h 869"/>
              </a:gdLst>
              <a:ahLst/>
              <a:cxnLst>
                <a:cxn ang="0">
                  <a:pos x="T0" y="T1"/>
                </a:cxn>
                <a:cxn ang="0">
                  <a:pos x="T2" y="T3"/>
                </a:cxn>
                <a:cxn ang="0">
                  <a:pos x="T4" y="T5"/>
                </a:cxn>
                <a:cxn ang="0">
                  <a:pos x="T6" y="T7"/>
                </a:cxn>
                <a:cxn ang="0">
                  <a:pos x="T8" y="T9"/>
                </a:cxn>
                <a:cxn ang="0">
                  <a:pos x="T10" y="T11"/>
                </a:cxn>
                <a:cxn ang="0">
                  <a:pos x="T12" y="T13"/>
                </a:cxn>
              </a:cxnLst>
              <a:rect l="0" t="0" r="r" b="b"/>
              <a:pathLst>
                <a:path w="335" h="869">
                  <a:moveTo>
                    <a:pt x="335" y="869"/>
                  </a:moveTo>
                  <a:cubicBezTo>
                    <a:pt x="142" y="818"/>
                    <a:pt x="0" y="643"/>
                    <a:pt x="0" y="434"/>
                  </a:cubicBezTo>
                  <a:cubicBezTo>
                    <a:pt x="0" y="226"/>
                    <a:pt x="142" y="51"/>
                    <a:pt x="335" y="0"/>
                  </a:cubicBezTo>
                  <a:cubicBezTo>
                    <a:pt x="335" y="231"/>
                    <a:pt x="335" y="231"/>
                    <a:pt x="335" y="231"/>
                  </a:cubicBezTo>
                  <a:cubicBezTo>
                    <a:pt x="264" y="271"/>
                    <a:pt x="216" y="347"/>
                    <a:pt x="216" y="434"/>
                  </a:cubicBezTo>
                  <a:cubicBezTo>
                    <a:pt x="216" y="521"/>
                    <a:pt x="264" y="597"/>
                    <a:pt x="335" y="637"/>
                  </a:cubicBezTo>
                  <a:lnTo>
                    <a:pt x="335" y="869"/>
                  </a:lnTo>
                  <a:close/>
                </a:path>
              </a:pathLst>
            </a:custGeom>
            <a:solidFill>
              <a:srgbClr val="EC94A1"/>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7" name="Freeform 970"/>
            <p:cNvSpPr>
              <a:spLocks noEditPoints="1"/>
            </p:cNvSpPr>
            <p:nvPr userDrawn="1"/>
          </p:nvSpPr>
          <p:spPr bwMode="auto">
            <a:xfrm>
              <a:off x="11380788" y="1346200"/>
              <a:ext cx="785813" cy="995363"/>
            </a:xfrm>
            <a:custGeom>
              <a:avLst/>
              <a:gdLst>
                <a:gd name="T0" fmla="*/ 187 w 413"/>
                <a:gd name="T1" fmla="*/ 512 h 523"/>
                <a:gd name="T2" fmla="*/ 77 w 413"/>
                <a:gd name="T3" fmla="*/ 446 h 523"/>
                <a:gd name="T4" fmla="*/ 11 w 413"/>
                <a:gd name="T5" fmla="*/ 336 h 523"/>
                <a:gd name="T6" fmla="*/ 187 w 413"/>
                <a:gd name="T7" fmla="*/ 512 h 523"/>
                <a:gd name="T8" fmla="*/ 312 w 413"/>
                <a:gd name="T9" fmla="*/ 518 h 523"/>
                <a:gd name="T10" fmla="*/ 257 w 413"/>
                <a:gd name="T11" fmla="*/ 523 h 523"/>
                <a:gd name="T12" fmla="*/ 0 w 413"/>
                <a:gd name="T13" fmla="*/ 266 h 523"/>
                <a:gd name="T14" fmla="*/ 5 w 413"/>
                <a:gd name="T15" fmla="*/ 212 h 523"/>
                <a:gd name="T16" fmla="*/ 312 w 413"/>
                <a:gd name="T17" fmla="*/ 518 h 523"/>
                <a:gd name="T18" fmla="*/ 397 w 413"/>
                <a:gd name="T19" fmla="*/ 485 h 523"/>
                <a:gd name="T20" fmla="*/ 358 w 413"/>
                <a:gd name="T21" fmla="*/ 505 h 523"/>
                <a:gd name="T22" fmla="*/ 18 w 413"/>
                <a:gd name="T23" fmla="*/ 166 h 523"/>
                <a:gd name="T24" fmla="*/ 38 w 413"/>
                <a:gd name="T25" fmla="*/ 126 h 523"/>
                <a:gd name="T26" fmla="*/ 397 w 413"/>
                <a:gd name="T27" fmla="*/ 485 h 523"/>
                <a:gd name="T28" fmla="*/ 413 w 413"/>
                <a:gd name="T29" fmla="*/ 382 h 523"/>
                <a:gd name="T30" fmla="*/ 413 w 413"/>
                <a:gd name="T31" fmla="*/ 442 h 523"/>
                <a:gd name="T32" fmla="*/ 63 w 413"/>
                <a:gd name="T33" fmla="*/ 92 h 523"/>
                <a:gd name="T34" fmla="*/ 77 w 413"/>
                <a:gd name="T35" fmla="*/ 76 h 523"/>
                <a:gd name="T36" fmla="*/ 92 w 413"/>
                <a:gd name="T37" fmla="*/ 62 h 523"/>
                <a:gd name="T38" fmla="*/ 413 w 413"/>
                <a:gd name="T39" fmla="*/ 382 h 523"/>
                <a:gd name="T40" fmla="*/ 413 w 413"/>
                <a:gd name="T41" fmla="*/ 264 h 523"/>
                <a:gd name="T42" fmla="*/ 413 w 413"/>
                <a:gd name="T43" fmla="*/ 323 h 523"/>
                <a:gd name="T44" fmla="*/ 127 w 413"/>
                <a:gd name="T45" fmla="*/ 37 h 523"/>
                <a:gd name="T46" fmla="*/ 166 w 413"/>
                <a:gd name="T47" fmla="*/ 18 h 523"/>
                <a:gd name="T48" fmla="*/ 413 w 413"/>
                <a:gd name="T49" fmla="*/ 264 h 523"/>
                <a:gd name="T50" fmla="*/ 413 w 413"/>
                <a:gd name="T51" fmla="*/ 146 h 523"/>
                <a:gd name="T52" fmla="*/ 413 w 413"/>
                <a:gd name="T53" fmla="*/ 205 h 523"/>
                <a:gd name="T54" fmla="*/ 212 w 413"/>
                <a:gd name="T55" fmla="*/ 5 h 523"/>
                <a:gd name="T56" fmla="*/ 267 w 413"/>
                <a:gd name="T57" fmla="*/ 0 h 523"/>
                <a:gd name="T58" fmla="*/ 413 w 413"/>
                <a:gd name="T59" fmla="*/ 146 h 523"/>
                <a:gd name="T60" fmla="*/ 413 w 413"/>
                <a:gd name="T61" fmla="*/ 87 h 523"/>
                <a:gd name="T62" fmla="*/ 337 w 413"/>
                <a:gd name="T63" fmla="*/ 11 h 523"/>
                <a:gd name="T64" fmla="*/ 413 w 413"/>
                <a:gd name="T65" fmla="*/ 48 h 523"/>
                <a:gd name="T66" fmla="*/ 413 w 413"/>
                <a:gd name="T67" fmla="*/ 8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3" h="523">
                  <a:moveTo>
                    <a:pt x="187" y="512"/>
                  </a:moveTo>
                  <a:cubicBezTo>
                    <a:pt x="147" y="500"/>
                    <a:pt x="109" y="478"/>
                    <a:pt x="77" y="446"/>
                  </a:cubicBezTo>
                  <a:cubicBezTo>
                    <a:pt x="45" y="415"/>
                    <a:pt x="23" y="377"/>
                    <a:pt x="11" y="336"/>
                  </a:cubicBezTo>
                  <a:lnTo>
                    <a:pt x="187" y="512"/>
                  </a:lnTo>
                  <a:close/>
                  <a:moveTo>
                    <a:pt x="312" y="518"/>
                  </a:moveTo>
                  <a:cubicBezTo>
                    <a:pt x="294" y="522"/>
                    <a:pt x="275" y="523"/>
                    <a:pt x="257" y="523"/>
                  </a:cubicBezTo>
                  <a:cubicBezTo>
                    <a:pt x="0" y="266"/>
                    <a:pt x="0" y="266"/>
                    <a:pt x="0" y="266"/>
                  </a:cubicBezTo>
                  <a:cubicBezTo>
                    <a:pt x="0" y="248"/>
                    <a:pt x="2" y="230"/>
                    <a:pt x="5" y="212"/>
                  </a:cubicBezTo>
                  <a:lnTo>
                    <a:pt x="312" y="518"/>
                  </a:lnTo>
                  <a:close/>
                  <a:moveTo>
                    <a:pt x="397" y="485"/>
                  </a:moveTo>
                  <a:cubicBezTo>
                    <a:pt x="384" y="493"/>
                    <a:pt x="371" y="500"/>
                    <a:pt x="358" y="505"/>
                  </a:cubicBezTo>
                  <a:cubicBezTo>
                    <a:pt x="18" y="166"/>
                    <a:pt x="18" y="166"/>
                    <a:pt x="18" y="166"/>
                  </a:cubicBezTo>
                  <a:cubicBezTo>
                    <a:pt x="24" y="152"/>
                    <a:pt x="30" y="139"/>
                    <a:pt x="38" y="126"/>
                  </a:cubicBezTo>
                  <a:lnTo>
                    <a:pt x="397" y="485"/>
                  </a:lnTo>
                  <a:close/>
                  <a:moveTo>
                    <a:pt x="413" y="382"/>
                  </a:moveTo>
                  <a:cubicBezTo>
                    <a:pt x="413" y="442"/>
                    <a:pt x="413" y="442"/>
                    <a:pt x="413" y="442"/>
                  </a:cubicBezTo>
                  <a:cubicBezTo>
                    <a:pt x="63" y="92"/>
                    <a:pt x="63" y="92"/>
                    <a:pt x="63" y="92"/>
                  </a:cubicBezTo>
                  <a:cubicBezTo>
                    <a:pt x="67" y="87"/>
                    <a:pt x="72" y="81"/>
                    <a:pt x="77" y="76"/>
                  </a:cubicBezTo>
                  <a:cubicBezTo>
                    <a:pt x="82" y="71"/>
                    <a:pt x="87" y="67"/>
                    <a:pt x="92" y="62"/>
                  </a:cubicBezTo>
                  <a:lnTo>
                    <a:pt x="413" y="382"/>
                  </a:lnTo>
                  <a:close/>
                  <a:moveTo>
                    <a:pt x="413" y="264"/>
                  </a:moveTo>
                  <a:cubicBezTo>
                    <a:pt x="413" y="323"/>
                    <a:pt x="413" y="323"/>
                    <a:pt x="413" y="323"/>
                  </a:cubicBezTo>
                  <a:cubicBezTo>
                    <a:pt x="127" y="37"/>
                    <a:pt x="127" y="37"/>
                    <a:pt x="127" y="37"/>
                  </a:cubicBezTo>
                  <a:cubicBezTo>
                    <a:pt x="139" y="30"/>
                    <a:pt x="153" y="23"/>
                    <a:pt x="166" y="18"/>
                  </a:cubicBezTo>
                  <a:lnTo>
                    <a:pt x="413" y="264"/>
                  </a:lnTo>
                  <a:close/>
                  <a:moveTo>
                    <a:pt x="413" y="146"/>
                  </a:moveTo>
                  <a:cubicBezTo>
                    <a:pt x="413" y="205"/>
                    <a:pt x="413" y="205"/>
                    <a:pt x="413" y="205"/>
                  </a:cubicBezTo>
                  <a:cubicBezTo>
                    <a:pt x="212" y="5"/>
                    <a:pt x="212" y="5"/>
                    <a:pt x="212" y="5"/>
                  </a:cubicBezTo>
                  <a:cubicBezTo>
                    <a:pt x="230" y="1"/>
                    <a:pt x="249" y="0"/>
                    <a:pt x="267" y="0"/>
                  </a:cubicBezTo>
                  <a:lnTo>
                    <a:pt x="413" y="146"/>
                  </a:lnTo>
                  <a:close/>
                  <a:moveTo>
                    <a:pt x="413" y="87"/>
                  </a:moveTo>
                  <a:cubicBezTo>
                    <a:pt x="337" y="11"/>
                    <a:pt x="337" y="11"/>
                    <a:pt x="337" y="11"/>
                  </a:cubicBezTo>
                  <a:cubicBezTo>
                    <a:pt x="363" y="19"/>
                    <a:pt x="389" y="31"/>
                    <a:pt x="413" y="48"/>
                  </a:cubicBezTo>
                  <a:lnTo>
                    <a:pt x="413" y="87"/>
                  </a:lnTo>
                  <a:close/>
                </a:path>
              </a:pathLst>
            </a:custGeom>
            <a:solidFill>
              <a:srgbClr val="E94E27">
                <a:lumMod val="40000"/>
                <a:lumOff val="6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8" name="Oval 973"/>
            <p:cNvSpPr>
              <a:spLocks noChangeArrowheads="1"/>
            </p:cNvSpPr>
            <p:nvPr userDrawn="1"/>
          </p:nvSpPr>
          <p:spPr bwMode="auto">
            <a:xfrm>
              <a:off x="11699875" y="3286125"/>
              <a:ext cx="158750" cy="160338"/>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9" name="Oval 978"/>
            <p:cNvSpPr>
              <a:spLocks noChangeArrowheads="1"/>
            </p:cNvSpPr>
            <p:nvPr userDrawn="1"/>
          </p:nvSpPr>
          <p:spPr bwMode="auto">
            <a:xfrm>
              <a:off x="10104438" y="1590675"/>
              <a:ext cx="157163"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54" name="Freeform 996"/>
            <p:cNvSpPr/>
            <p:nvPr userDrawn="1"/>
          </p:nvSpPr>
          <p:spPr bwMode="auto">
            <a:xfrm>
              <a:off x="10509250" y="942975"/>
              <a:ext cx="58738" cy="57150"/>
            </a:xfrm>
            <a:custGeom>
              <a:avLst/>
              <a:gdLst>
                <a:gd name="T0" fmla="*/ 12 w 31"/>
                <a:gd name="T1" fmla="*/ 2 h 30"/>
                <a:gd name="T2" fmla="*/ 29 w 31"/>
                <a:gd name="T3" fmla="*/ 12 h 30"/>
                <a:gd name="T4" fmla="*/ 19 w 31"/>
                <a:gd name="T5" fmla="*/ 28 h 30"/>
                <a:gd name="T6" fmla="*/ 2 w 31"/>
                <a:gd name="T7" fmla="*/ 19 h 30"/>
                <a:gd name="T8" fmla="*/ 12 w 31"/>
                <a:gd name="T9" fmla="*/ 2 h 30"/>
              </a:gdLst>
              <a:ahLst/>
              <a:cxnLst>
                <a:cxn ang="0">
                  <a:pos x="T0" y="T1"/>
                </a:cxn>
                <a:cxn ang="0">
                  <a:pos x="T2" y="T3"/>
                </a:cxn>
                <a:cxn ang="0">
                  <a:pos x="T4" y="T5"/>
                </a:cxn>
                <a:cxn ang="0">
                  <a:pos x="T6" y="T7"/>
                </a:cxn>
                <a:cxn ang="0">
                  <a:pos x="T8" y="T9"/>
                </a:cxn>
              </a:cxnLst>
              <a:rect l="0" t="0" r="r" b="b"/>
              <a:pathLst>
                <a:path w="31" h="30">
                  <a:moveTo>
                    <a:pt x="12" y="2"/>
                  </a:moveTo>
                  <a:cubicBezTo>
                    <a:pt x="19" y="0"/>
                    <a:pt x="27" y="4"/>
                    <a:pt x="29" y="12"/>
                  </a:cubicBezTo>
                  <a:cubicBezTo>
                    <a:pt x="31" y="19"/>
                    <a:pt x="26" y="27"/>
                    <a:pt x="19" y="28"/>
                  </a:cubicBezTo>
                  <a:cubicBezTo>
                    <a:pt x="12" y="30"/>
                    <a:pt x="4" y="26"/>
                    <a:pt x="2" y="19"/>
                  </a:cubicBezTo>
                  <a:cubicBezTo>
                    <a:pt x="0" y="11"/>
                    <a:pt x="4" y="4"/>
                    <a:pt x="12"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grpSp>
      <p:sp>
        <p:nvSpPr>
          <p:cNvPr id="57" name="job-search-in-newspapers_53011"/>
          <p:cNvSpPr>
            <a:spLocks noChangeAspect="1"/>
          </p:cNvSpPr>
          <p:nvPr/>
        </p:nvSpPr>
        <p:spPr bwMode="auto">
          <a:xfrm>
            <a:off x="1897503" y="3480321"/>
            <a:ext cx="815094" cy="662680"/>
          </a:xfrm>
          <a:custGeom>
            <a:avLst/>
            <a:gdLst>
              <a:gd name="connsiteX0" fmla="*/ 159861 w 608782"/>
              <a:gd name="connsiteY0" fmla="*/ 244607 h 494946"/>
              <a:gd name="connsiteX1" fmla="*/ 129402 w 608782"/>
              <a:gd name="connsiteY1" fmla="*/ 249879 h 494946"/>
              <a:gd name="connsiteX2" fmla="*/ 69658 w 608782"/>
              <a:gd name="connsiteY2" fmla="*/ 334578 h 494946"/>
              <a:gd name="connsiteX3" fmla="*/ 78312 w 608782"/>
              <a:gd name="connsiteY3" fmla="*/ 373047 h 494946"/>
              <a:gd name="connsiteX4" fmla="*/ 80316 w 608782"/>
              <a:gd name="connsiteY4" fmla="*/ 377001 h 494946"/>
              <a:gd name="connsiteX5" fmla="*/ 81294 w 608782"/>
              <a:gd name="connsiteY5" fmla="*/ 378856 h 494946"/>
              <a:gd name="connsiteX6" fmla="*/ 85108 w 608782"/>
              <a:gd name="connsiteY6" fmla="*/ 384959 h 494946"/>
              <a:gd name="connsiteX7" fmla="*/ 93223 w 608782"/>
              <a:gd name="connsiteY7" fmla="*/ 395259 h 494946"/>
              <a:gd name="connsiteX8" fmla="*/ 159812 w 608782"/>
              <a:gd name="connsiteY8" fmla="*/ 424599 h 494946"/>
              <a:gd name="connsiteX9" fmla="*/ 225765 w 608782"/>
              <a:gd name="connsiteY9" fmla="*/ 395894 h 494946"/>
              <a:gd name="connsiteX10" fmla="*/ 232561 w 608782"/>
              <a:gd name="connsiteY10" fmla="*/ 387741 h 494946"/>
              <a:gd name="connsiteX11" fmla="*/ 237890 w 608782"/>
              <a:gd name="connsiteY11" fmla="*/ 379638 h 494946"/>
              <a:gd name="connsiteX12" fmla="*/ 238232 w 608782"/>
              <a:gd name="connsiteY12" fmla="*/ 379052 h 494946"/>
              <a:gd name="connsiteX13" fmla="*/ 250015 w 608782"/>
              <a:gd name="connsiteY13" fmla="*/ 334627 h 494946"/>
              <a:gd name="connsiteX14" fmla="*/ 245126 w 608782"/>
              <a:gd name="connsiteY14" fmla="*/ 305336 h 494946"/>
              <a:gd name="connsiteX15" fmla="*/ 225325 w 608782"/>
              <a:gd name="connsiteY15" fmla="*/ 272823 h 494946"/>
              <a:gd name="connsiteX16" fmla="*/ 159861 w 608782"/>
              <a:gd name="connsiteY16" fmla="*/ 244607 h 494946"/>
              <a:gd name="connsiteX17" fmla="*/ 159812 w 608782"/>
              <a:gd name="connsiteY17" fmla="*/ 206333 h 494946"/>
              <a:gd name="connsiteX18" fmla="*/ 235543 w 608782"/>
              <a:gd name="connsiteY18" fmla="*/ 231084 h 494946"/>
              <a:gd name="connsiteX19" fmla="*/ 272358 w 608782"/>
              <a:gd name="connsiteY19" fmla="*/ 272823 h 494946"/>
              <a:gd name="connsiteX20" fmla="*/ 284972 w 608782"/>
              <a:gd name="connsiteY20" fmla="*/ 305336 h 494946"/>
              <a:gd name="connsiteX21" fmla="*/ 288345 w 608782"/>
              <a:gd name="connsiteY21" fmla="*/ 334627 h 494946"/>
              <a:gd name="connsiteX22" fmla="*/ 280376 w 608782"/>
              <a:gd name="connsiteY22" fmla="*/ 379101 h 494946"/>
              <a:gd name="connsiteX23" fmla="*/ 280180 w 608782"/>
              <a:gd name="connsiteY23" fmla="*/ 379540 h 494946"/>
              <a:gd name="connsiteX24" fmla="*/ 276807 w 608782"/>
              <a:gd name="connsiteY24" fmla="*/ 387693 h 494946"/>
              <a:gd name="connsiteX25" fmla="*/ 272700 w 608782"/>
              <a:gd name="connsiteY25" fmla="*/ 395845 h 494946"/>
              <a:gd name="connsiteX26" fmla="*/ 159812 w 608782"/>
              <a:gd name="connsiteY26" fmla="*/ 462873 h 494946"/>
              <a:gd name="connsiteX27" fmla="*/ 87846 w 608782"/>
              <a:gd name="connsiteY27" fmla="*/ 440807 h 494946"/>
              <a:gd name="connsiteX28" fmla="*/ 86379 w 608782"/>
              <a:gd name="connsiteY28" fmla="*/ 442418 h 494946"/>
              <a:gd name="connsiteX29" fmla="*/ 82174 w 608782"/>
              <a:gd name="connsiteY29" fmla="*/ 446811 h 494946"/>
              <a:gd name="connsiteX30" fmla="*/ 76356 w 608782"/>
              <a:gd name="connsiteY30" fmla="*/ 452670 h 494946"/>
              <a:gd name="connsiteX31" fmla="*/ 41889 w 608782"/>
              <a:gd name="connsiteY31" fmla="*/ 487672 h 494946"/>
              <a:gd name="connsiteX32" fmla="*/ 24484 w 608782"/>
              <a:gd name="connsiteY32" fmla="*/ 494946 h 494946"/>
              <a:gd name="connsiteX33" fmla="*/ 7323 w 608782"/>
              <a:gd name="connsiteY33" fmla="*/ 488063 h 494946"/>
              <a:gd name="connsiteX34" fmla="*/ 6981 w 608782"/>
              <a:gd name="connsiteY34" fmla="*/ 453548 h 494946"/>
              <a:gd name="connsiteX35" fmla="*/ 41742 w 608782"/>
              <a:gd name="connsiteY35" fmla="*/ 418302 h 494946"/>
              <a:gd name="connsiteX36" fmla="*/ 47560 w 608782"/>
              <a:gd name="connsiteY36" fmla="*/ 412346 h 494946"/>
              <a:gd name="connsiteX37" fmla="*/ 51520 w 608782"/>
              <a:gd name="connsiteY37" fmla="*/ 408343 h 494946"/>
              <a:gd name="connsiteX38" fmla="*/ 53427 w 608782"/>
              <a:gd name="connsiteY38" fmla="*/ 406585 h 494946"/>
              <a:gd name="connsiteX39" fmla="*/ 31328 w 608782"/>
              <a:gd name="connsiteY39" fmla="*/ 334725 h 494946"/>
              <a:gd name="connsiteX40" fmla="*/ 35826 w 608782"/>
              <a:gd name="connsiteY40" fmla="*/ 301040 h 494946"/>
              <a:gd name="connsiteX41" fmla="*/ 43942 w 608782"/>
              <a:gd name="connsiteY41" fmla="*/ 279267 h 494946"/>
              <a:gd name="connsiteX42" fmla="*/ 52107 w 608782"/>
              <a:gd name="connsiteY42" fmla="*/ 264817 h 494946"/>
              <a:gd name="connsiteX43" fmla="*/ 102024 w 608782"/>
              <a:gd name="connsiteY43" fmla="*/ 220100 h 494946"/>
              <a:gd name="connsiteX44" fmla="*/ 129353 w 608782"/>
              <a:gd name="connsiteY44" fmla="*/ 209994 h 494946"/>
              <a:gd name="connsiteX45" fmla="*/ 159812 w 608782"/>
              <a:gd name="connsiteY45" fmla="*/ 206333 h 494946"/>
              <a:gd name="connsiteX46" fmla="*/ 383497 w 608782"/>
              <a:gd name="connsiteY46" fmla="*/ 125671 h 494946"/>
              <a:gd name="connsiteX47" fmla="*/ 367169 w 608782"/>
              <a:gd name="connsiteY47" fmla="*/ 141922 h 494946"/>
              <a:gd name="connsiteX48" fmla="*/ 383497 w 608782"/>
              <a:gd name="connsiteY48" fmla="*/ 158223 h 494946"/>
              <a:gd name="connsiteX49" fmla="*/ 440304 w 608782"/>
              <a:gd name="connsiteY49" fmla="*/ 158223 h 494946"/>
              <a:gd name="connsiteX50" fmla="*/ 456632 w 608782"/>
              <a:gd name="connsiteY50" fmla="*/ 141922 h 494946"/>
              <a:gd name="connsiteX51" fmla="*/ 440304 w 608782"/>
              <a:gd name="connsiteY51" fmla="*/ 125671 h 494946"/>
              <a:gd name="connsiteX52" fmla="*/ 286933 w 608782"/>
              <a:gd name="connsiteY52" fmla="*/ 117491 h 494946"/>
              <a:gd name="connsiteX53" fmla="*/ 298174 w 608782"/>
              <a:gd name="connsiteY53" fmla="*/ 117491 h 494946"/>
              <a:gd name="connsiteX54" fmla="*/ 307900 w 608782"/>
              <a:gd name="connsiteY54" fmla="*/ 118470 h 494946"/>
              <a:gd name="connsiteX55" fmla="*/ 310442 w 608782"/>
              <a:gd name="connsiteY55" fmla="*/ 120233 h 494946"/>
              <a:gd name="connsiteX56" fmla="*/ 311419 w 608782"/>
              <a:gd name="connsiteY56" fmla="*/ 123757 h 494946"/>
              <a:gd name="connsiteX57" fmla="*/ 310784 w 608782"/>
              <a:gd name="connsiteY57" fmla="*/ 126989 h 494946"/>
              <a:gd name="connsiteX58" fmla="*/ 309415 w 608782"/>
              <a:gd name="connsiteY58" fmla="*/ 128604 h 494946"/>
              <a:gd name="connsiteX59" fmla="*/ 305798 w 608782"/>
              <a:gd name="connsiteY59" fmla="*/ 129779 h 494946"/>
              <a:gd name="connsiteX60" fmla="*/ 299689 w 608782"/>
              <a:gd name="connsiteY60" fmla="*/ 130122 h 494946"/>
              <a:gd name="connsiteX61" fmla="*/ 286933 w 608782"/>
              <a:gd name="connsiteY61" fmla="*/ 130122 h 494946"/>
              <a:gd name="connsiteX62" fmla="*/ 533912 w 608782"/>
              <a:gd name="connsiteY62" fmla="*/ 105778 h 494946"/>
              <a:gd name="connsiteX63" fmla="*/ 578560 w 608782"/>
              <a:gd name="connsiteY63" fmla="*/ 105778 h 494946"/>
              <a:gd name="connsiteX64" fmla="*/ 608782 w 608782"/>
              <a:gd name="connsiteY64" fmla="*/ 135892 h 494946"/>
              <a:gd name="connsiteX65" fmla="*/ 608782 w 608782"/>
              <a:gd name="connsiteY65" fmla="*/ 319701 h 494946"/>
              <a:gd name="connsiteX66" fmla="*/ 557141 w 608782"/>
              <a:gd name="connsiteY66" fmla="*/ 379149 h 494946"/>
              <a:gd name="connsiteX67" fmla="*/ 533961 w 608782"/>
              <a:gd name="connsiteY67" fmla="*/ 328145 h 494946"/>
              <a:gd name="connsiteX68" fmla="*/ 287004 w 608782"/>
              <a:gd name="connsiteY68" fmla="*/ 82279 h 494946"/>
              <a:gd name="connsiteX69" fmla="*/ 295660 w 608782"/>
              <a:gd name="connsiteY69" fmla="*/ 82279 h 494946"/>
              <a:gd name="connsiteX70" fmla="*/ 305978 w 608782"/>
              <a:gd name="connsiteY70" fmla="*/ 83060 h 494946"/>
              <a:gd name="connsiteX71" fmla="*/ 307298 w 608782"/>
              <a:gd name="connsiteY71" fmla="*/ 83939 h 494946"/>
              <a:gd name="connsiteX72" fmla="*/ 308032 w 608782"/>
              <a:gd name="connsiteY72" fmla="*/ 86966 h 494946"/>
              <a:gd name="connsiteX73" fmla="*/ 307445 w 608782"/>
              <a:gd name="connsiteY73" fmla="*/ 89407 h 494946"/>
              <a:gd name="connsiteX74" fmla="*/ 305196 w 608782"/>
              <a:gd name="connsiteY74" fmla="*/ 90676 h 494946"/>
              <a:gd name="connsiteX75" fmla="*/ 297029 w 608782"/>
              <a:gd name="connsiteY75" fmla="*/ 91311 h 494946"/>
              <a:gd name="connsiteX76" fmla="*/ 287004 w 608782"/>
              <a:gd name="connsiteY76" fmla="*/ 91311 h 494946"/>
              <a:gd name="connsiteX77" fmla="*/ 205035 w 608782"/>
              <a:gd name="connsiteY77" fmla="*/ 80303 h 494946"/>
              <a:gd name="connsiteX78" fmla="*/ 215633 w 608782"/>
              <a:gd name="connsiteY78" fmla="*/ 83234 h 494946"/>
              <a:gd name="connsiteX79" fmla="*/ 222666 w 608782"/>
              <a:gd name="connsiteY79" fmla="*/ 91538 h 494946"/>
              <a:gd name="connsiteX80" fmla="*/ 225401 w 608782"/>
              <a:gd name="connsiteY80" fmla="*/ 105704 h 494946"/>
              <a:gd name="connsiteX81" fmla="*/ 225401 w 608782"/>
              <a:gd name="connsiteY81" fmla="*/ 106143 h 494946"/>
              <a:gd name="connsiteX82" fmla="*/ 219491 w 608782"/>
              <a:gd name="connsiteY82" fmla="*/ 125682 h 494946"/>
              <a:gd name="connsiteX83" fmla="*/ 204839 w 608782"/>
              <a:gd name="connsiteY83" fmla="*/ 131886 h 494946"/>
              <a:gd name="connsiteX84" fmla="*/ 190431 w 608782"/>
              <a:gd name="connsiteY84" fmla="*/ 125682 h 494946"/>
              <a:gd name="connsiteX85" fmla="*/ 184473 w 608782"/>
              <a:gd name="connsiteY85" fmla="*/ 107316 h 494946"/>
              <a:gd name="connsiteX86" fmla="*/ 184473 w 608782"/>
              <a:gd name="connsiteY86" fmla="*/ 105704 h 494946"/>
              <a:gd name="connsiteX87" fmla="*/ 190383 w 608782"/>
              <a:gd name="connsiteY87" fmla="*/ 86165 h 494946"/>
              <a:gd name="connsiteX88" fmla="*/ 205035 w 608782"/>
              <a:gd name="connsiteY88" fmla="*/ 80303 h 494946"/>
              <a:gd name="connsiteX89" fmla="*/ 267635 w 608782"/>
              <a:gd name="connsiteY89" fmla="*/ 56027 h 494946"/>
              <a:gd name="connsiteX90" fmla="*/ 259520 w 608782"/>
              <a:gd name="connsiteY90" fmla="*/ 64177 h 494946"/>
              <a:gd name="connsiteX91" fmla="*/ 259520 w 608782"/>
              <a:gd name="connsiteY91" fmla="*/ 105759 h 494946"/>
              <a:gd name="connsiteX92" fmla="*/ 259471 w 608782"/>
              <a:gd name="connsiteY92" fmla="*/ 105759 h 494946"/>
              <a:gd name="connsiteX93" fmla="*/ 259471 w 608782"/>
              <a:gd name="connsiteY93" fmla="*/ 148072 h 494946"/>
              <a:gd name="connsiteX94" fmla="*/ 267635 w 608782"/>
              <a:gd name="connsiteY94" fmla="*/ 156173 h 494946"/>
              <a:gd name="connsiteX95" fmla="*/ 299656 w 608782"/>
              <a:gd name="connsiteY95" fmla="*/ 156173 h 494946"/>
              <a:gd name="connsiteX96" fmla="*/ 315202 w 608782"/>
              <a:gd name="connsiteY96" fmla="*/ 154563 h 494946"/>
              <a:gd name="connsiteX97" fmla="*/ 327277 w 608782"/>
              <a:gd name="connsiteY97" fmla="*/ 149048 h 494946"/>
              <a:gd name="connsiteX98" fmla="*/ 335881 w 608782"/>
              <a:gd name="connsiteY98" fmla="*/ 138311 h 494946"/>
              <a:gd name="connsiteX99" fmla="*/ 339205 w 608782"/>
              <a:gd name="connsiteY99" fmla="*/ 123767 h 494946"/>
              <a:gd name="connsiteX100" fmla="*/ 333486 w 608782"/>
              <a:gd name="connsiteY100" fmla="*/ 106149 h 494946"/>
              <a:gd name="connsiteX101" fmla="*/ 333241 w 608782"/>
              <a:gd name="connsiteY101" fmla="*/ 105759 h 494946"/>
              <a:gd name="connsiteX102" fmla="*/ 329721 w 608782"/>
              <a:gd name="connsiteY102" fmla="*/ 102049 h 494946"/>
              <a:gd name="connsiteX103" fmla="*/ 331090 w 608782"/>
              <a:gd name="connsiteY103" fmla="*/ 100048 h 494946"/>
              <a:gd name="connsiteX104" fmla="*/ 335197 w 608782"/>
              <a:gd name="connsiteY104" fmla="*/ 85651 h 494946"/>
              <a:gd name="connsiteX105" fmla="*/ 330699 w 608782"/>
              <a:gd name="connsiteY105" fmla="*/ 70278 h 494946"/>
              <a:gd name="connsiteX106" fmla="*/ 317891 w 608782"/>
              <a:gd name="connsiteY106" fmla="*/ 59297 h 494946"/>
              <a:gd name="connsiteX107" fmla="*/ 299216 w 608782"/>
              <a:gd name="connsiteY107" fmla="*/ 56027 h 494946"/>
              <a:gd name="connsiteX108" fmla="*/ 129969 w 608782"/>
              <a:gd name="connsiteY108" fmla="*/ 56027 h 494946"/>
              <a:gd name="connsiteX109" fmla="*/ 121854 w 608782"/>
              <a:gd name="connsiteY109" fmla="*/ 64177 h 494946"/>
              <a:gd name="connsiteX110" fmla="*/ 121854 w 608782"/>
              <a:gd name="connsiteY110" fmla="*/ 122010 h 494946"/>
              <a:gd name="connsiteX111" fmla="*/ 121120 w 608782"/>
              <a:gd name="connsiteY111" fmla="*/ 129819 h 494946"/>
              <a:gd name="connsiteX112" fmla="*/ 120289 w 608782"/>
              <a:gd name="connsiteY112" fmla="*/ 130795 h 494946"/>
              <a:gd name="connsiteX113" fmla="*/ 117405 w 608782"/>
              <a:gd name="connsiteY113" fmla="*/ 131478 h 494946"/>
              <a:gd name="connsiteX114" fmla="*/ 114618 w 608782"/>
              <a:gd name="connsiteY114" fmla="*/ 130600 h 494946"/>
              <a:gd name="connsiteX115" fmla="*/ 113103 w 608782"/>
              <a:gd name="connsiteY115" fmla="*/ 122547 h 494946"/>
              <a:gd name="connsiteX116" fmla="*/ 110170 w 608782"/>
              <a:gd name="connsiteY116" fmla="*/ 116642 h 494946"/>
              <a:gd name="connsiteX117" fmla="*/ 103863 w 608782"/>
              <a:gd name="connsiteY117" fmla="*/ 114787 h 494946"/>
              <a:gd name="connsiteX118" fmla="*/ 93793 w 608782"/>
              <a:gd name="connsiteY118" fmla="*/ 116154 h 494946"/>
              <a:gd name="connsiteX119" fmla="*/ 86753 w 608782"/>
              <a:gd name="connsiteY119" fmla="*/ 124109 h 494946"/>
              <a:gd name="connsiteX120" fmla="*/ 94575 w 608782"/>
              <a:gd name="connsiteY120" fmla="*/ 148657 h 494946"/>
              <a:gd name="connsiteX121" fmla="*/ 117552 w 608782"/>
              <a:gd name="connsiteY121" fmla="*/ 157637 h 494946"/>
              <a:gd name="connsiteX122" fmla="*/ 129382 w 608782"/>
              <a:gd name="connsiteY122" fmla="*/ 155734 h 494946"/>
              <a:gd name="connsiteX123" fmla="*/ 134418 w 608782"/>
              <a:gd name="connsiteY123" fmla="*/ 153587 h 494946"/>
              <a:gd name="connsiteX124" fmla="*/ 146004 w 608782"/>
              <a:gd name="connsiteY124" fmla="*/ 140897 h 494946"/>
              <a:gd name="connsiteX125" fmla="*/ 149279 w 608782"/>
              <a:gd name="connsiteY125" fmla="*/ 121327 h 494946"/>
              <a:gd name="connsiteX126" fmla="*/ 149279 w 608782"/>
              <a:gd name="connsiteY126" fmla="*/ 105759 h 494946"/>
              <a:gd name="connsiteX127" fmla="*/ 149279 w 608782"/>
              <a:gd name="connsiteY127" fmla="*/ 64177 h 494946"/>
              <a:gd name="connsiteX128" fmla="*/ 141115 w 608782"/>
              <a:gd name="connsiteY128" fmla="*/ 56027 h 494946"/>
              <a:gd name="connsiteX129" fmla="*/ 204864 w 608782"/>
              <a:gd name="connsiteY129" fmla="*/ 54612 h 494946"/>
              <a:gd name="connsiteX130" fmla="*/ 170007 w 608782"/>
              <a:gd name="connsiteY130" fmla="*/ 68911 h 494946"/>
              <a:gd name="connsiteX131" fmla="*/ 156564 w 608782"/>
              <a:gd name="connsiteY131" fmla="*/ 105759 h 494946"/>
              <a:gd name="connsiteX132" fmla="*/ 156564 w 608782"/>
              <a:gd name="connsiteY132" fmla="*/ 107320 h 494946"/>
              <a:gd name="connsiteX133" fmla="*/ 162186 w 608782"/>
              <a:gd name="connsiteY133" fmla="*/ 131771 h 494946"/>
              <a:gd name="connsiteX134" fmla="*/ 179394 w 608782"/>
              <a:gd name="connsiteY134" fmla="*/ 150805 h 494946"/>
              <a:gd name="connsiteX135" fmla="*/ 204864 w 608782"/>
              <a:gd name="connsiteY135" fmla="*/ 157686 h 494946"/>
              <a:gd name="connsiteX136" fmla="*/ 229210 w 608782"/>
              <a:gd name="connsiteY136" fmla="*/ 151488 h 494946"/>
              <a:gd name="connsiteX137" fmla="*/ 247102 w 608782"/>
              <a:gd name="connsiteY137" fmla="*/ 132845 h 494946"/>
              <a:gd name="connsiteX138" fmla="*/ 253164 w 608782"/>
              <a:gd name="connsiteY138" fmla="*/ 106295 h 494946"/>
              <a:gd name="connsiteX139" fmla="*/ 253164 w 608782"/>
              <a:gd name="connsiteY139" fmla="*/ 105807 h 494946"/>
              <a:gd name="connsiteX140" fmla="*/ 247444 w 608782"/>
              <a:gd name="connsiteY140" fmla="*/ 80185 h 494946"/>
              <a:gd name="connsiteX141" fmla="*/ 230041 w 608782"/>
              <a:gd name="connsiteY141" fmla="*/ 61298 h 494946"/>
              <a:gd name="connsiteX142" fmla="*/ 204864 w 608782"/>
              <a:gd name="connsiteY142" fmla="*/ 54612 h 494946"/>
              <a:gd name="connsiteX143" fmla="*/ 383497 w 608782"/>
              <a:gd name="connsiteY143" fmla="*/ 54368 h 494946"/>
              <a:gd name="connsiteX144" fmla="*/ 367169 w 608782"/>
              <a:gd name="connsiteY144" fmla="*/ 70620 h 494946"/>
              <a:gd name="connsiteX145" fmla="*/ 383497 w 608782"/>
              <a:gd name="connsiteY145" fmla="*/ 86871 h 494946"/>
              <a:gd name="connsiteX146" fmla="*/ 440304 w 608782"/>
              <a:gd name="connsiteY146" fmla="*/ 86871 h 494946"/>
              <a:gd name="connsiteX147" fmla="*/ 456632 w 608782"/>
              <a:gd name="connsiteY147" fmla="*/ 70620 h 494946"/>
              <a:gd name="connsiteX148" fmla="*/ 440304 w 608782"/>
              <a:gd name="connsiteY148" fmla="*/ 54368 h 494946"/>
              <a:gd name="connsiteX149" fmla="*/ 63238 w 608782"/>
              <a:gd name="connsiteY149" fmla="*/ 0 h 494946"/>
              <a:gd name="connsiteX150" fmla="*/ 506497 w 608782"/>
              <a:gd name="connsiteY150" fmla="*/ 0 h 494946"/>
              <a:gd name="connsiteX151" fmla="*/ 517643 w 608782"/>
              <a:gd name="connsiteY151" fmla="*/ 11127 h 494946"/>
              <a:gd name="connsiteX152" fmla="*/ 517643 w 608782"/>
              <a:gd name="connsiteY152" fmla="*/ 105759 h 494946"/>
              <a:gd name="connsiteX153" fmla="*/ 517643 w 608782"/>
              <a:gd name="connsiteY153" fmla="*/ 328159 h 494946"/>
              <a:gd name="connsiteX154" fmla="*/ 534900 w 608782"/>
              <a:gd name="connsiteY154" fmla="*/ 379208 h 494946"/>
              <a:gd name="connsiteX155" fmla="*/ 462694 w 608782"/>
              <a:gd name="connsiteY155" fmla="*/ 379306 h 494946"/>
              <a:gd name="connsiteX156" fmla="*/ 297456 w 608782"/>
              <a:gd name="connsiteY156" fmla="*/ 379501 h 494946"/>
              <a:gd name="connsiteX157" fmla="*/ 297554 w 608782"/>
              <a:gd name="connsiteY157" fmla="*/ 379062 h 494946"/>
              <a:gd name="connsiteX158" fmla="*/ 304593 w 608782"/>
              <a:gd name="connsiteY158" fmla="*/ 334552 h 494946"/>
              <a:gd name="connsiteX159" fmla="*/ 301611 w 608782"/>
              <a:gd name="connsiteY159" fmla="*/ 305270 h 494946"/>
              <a:gd name="connsiteX160" fmla="*/ 440988 w 608782"/>
              <a:gd name="connsiteY160" fmla="*/ 305270 h 494946"/>
              <a:gd name="connsiteX161" fmla="*/ 457267 w 608782"/>
              <a:gd name="connsiteY161" fmla="*/ 289018 h 494946"/>
              <a:gd name="connsiteX162" fmla="*/ 440988 w 608782"/>
              <a:gd name="connsiteY162" fmla="*/ 272718 h 494946"/>
              <a:gd name="connsiteX163" fmla="*/ 290661 w 608782"/>
              <a:gd name="connsiteY163" fmla="*/ 272718 h 494946"/>
              <a:gd name="connsiteX164" fmla="*/ 260742 w 608782"/>
              <a:gd name="connsiteY164" fmla="*/ 231039 h 494946"/>
              <a:gd name="connsiteX165" fmla="*/ 440988 w 608782"/>
              <a:gd name="connsiteY165" fmla="*/ 231039 h 494946"/>
              <a:gd name="connsiteX166" fmla="*/ 457267 w 608782"/>
              <a:gd name="connsiteY166" fmla="*/ 214738 h 494946"/>
              <a:gd name="connsiteX167" fmla="*/ 440988 w 608782"/>
              <a:gd name="connsiteY167" fmla="*/ 198486 h 494946"/>
              <a:gd name="connsiteX168" fmla="*/ 208677 w 608782"/>
              <a:gd name="connsiteY168" fmla="*/ 198486 h 494946"/>
              <a:gd name="connsiteX169" fmla="*/ 159839 w 608782"/>
              <a:gd name="connsiteY169" fmla="*/ 190043 h 494946"/>
              <a:gd name="connsiteX170" fmla="*/ 129382 w 608782"/>
              <a:gd name="connsiteY170" fmla="*/ 193264 h 494946"/>
              <a:gd name="connsiteX171" fmla="*/ 52092 w 608782"/>
              <a:gd name="connsiteY171" fmla="*/ 238115 h 494946"/>
              <a:gd name="connsiteX172" fmla="*/ 52092 w 608782"/>
              <a:gd name="connsiteY172" fmla="*/ 11127 h 494946"/>
              <a:gd name="connsiteX173" fmla="*/ 63238 w 608782"/>
              <a:gd name="connsiteY173" fmla="*/ 0 h 494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608782" h="494946">
                <a:moveTo>
                  <a:pt x="159861" y="244607"/>
                </a:moveTo>
                <a:cubicBezTo>
                  <a:pt x="149154" y="244607"/>
                  <a:pt x="138936" y="246462"/>
                  <a:pt x="129402" y="249879"/>
                </a:cubicBezTo>
                <a:cubicBezTo>
                  <a:pt x="94592" y="262376"/>
                  <a:pt x="69707" y="295670"/>
                  <a:pt x="69658" y="334578"/>
                </a:cubicBezTo>
                <a:cubicBezTo>
                  <a:pt x="69658" y="348296"/>
                  <a:pt x="72787" y="361380"/>
                  <a:pt x="78312" y="373047"/>
                </a:cubicBezTo>
                <a:cubicBezTo>
                  <a:pt x="78947" y="374365"/>
                  <a:pt x="79632" y="375732"/>
                  <a:pt x="80316" y="377001"/>
                </a:cubicBezTo>
                <a:cubicBezTo>
                  <a:pt x="80659" y="377685"/>
                  <a:pt x="81001" y="378271"/>
                  <a:pt x="81294" y="378856"/>
                </a:cubicBezTo>
                <a:cubicBezTo>
                  <a:pt x="82468" y="380907"/>
                  <a:pt x="83739" y="383006"/>
                  <a:pt x="85108" y="384959"/>
                </a:cubicBezTo>
                <a:cubicBezTo>
                  <a:pt x="87552" y="388522"/>
                  <a:pt x="90290" y="391989"/>
                  <a:pt x="93223" y="395259"/>
                </a:cubicBezTo>
                <a:cubicBezTo>
                  <a:pt x="109748" y="413273"/>
                  <a:pt x="133460" y="424599"/>
                  <a:pt x="159812" y="424599"/>
                </a:cubicBezTo>
                <a:cubicBezTo>
                  <a:pt x="185822" y="424599"/>
                  <a:pt x="209289" y="413517"/>
                  <a:pt x="225765" y="395894"/>
                </a:cubicBezTo>
                <a:cubicBezTo>
                  <a:pt x="228161" y="393355"/>
                  <a:pt x="230459" y="390622"/>
                  <a:pt x="232561" y="387741"/>
                </a:cubicBezTo>
                <a:cubicBezTo>
                  <a:pt x="234517" y="385154"/>
                  <a:pt x="236277" y="382420"/>
                  <a:pt x="237890" y="379638"/>
                </a:cubicBezTo>
                <a:cubicBezTo>
                  <a:pt x="237988" y="379442"/>
                  <a:pt x="238086" y="379247"/>
                  <a:pt x="238232" y="379052"/>
                </a:cubicBezTo>
                <a:cubicBezTo>
                  <a:pt x="245713" y="365968"/>
                  <a:pt x="250015" y="350786"/>
                  <a:pt x="250015" y="334627"/>
                </a:cubicBezTo>
                <a:cubicBezTo>
                  <a:pt x="250015" y="324424"/>
                  <a:pt x="248304" y="314514"/>
                  <a:pt x="245126" y="305336"/>
                </a:cubicBezTo>
                <a:cubicBezTo>
                  <a:pt x="240872" y="293132"/>
                  <a:pt x="234028" y="282050"/>
                  <a:pt x="225325" y="272823"/>
                </a:cubicBezTo>
                <a:cubicBezTo>
                  <a:pt x="208800" y="255444"/>
                  <a:pt x="185626" y="244607"/>
                  <a:pt x="159861" y="244607"/>
                </a:cubicBezTo>
                <a:close/>
                <a:moveTo>
                  <a:pt x="159812" y="206333"/>
                </a:moveTo>
                <a:cubicBezTo>
                  <a:pt x="188071" y="206333"/>
                  <a:pt x="214276" y="215511"/>
                  <a:pt x="235543" y="231084"/>
                </a:cubicBezTo>
                <a:cubicBezTo>
                  <a:pt x="250651" y="242166"/>
                  <a:pt x="263264" y="256323"/>
                  <a:pt x="272358" y="272823"/>
                </a:cubicBezTo>
                <a:cubicBezTo>
                  <a:pt x="277980" y="282880"/>
                  <a:pt x="282234" y="293815"/>
                  <a:pt x="284972" y="305336"/>
                </a:cubicBezTo>
                <a:cubicBezTo>
                  <a:pt x="287172" y="314709"/>
                  <a:pt x="288345" y="324571"/>
                  <a:pt x="288345" y="334627"/>
                </a:cubicBezTo>
                <a:cubicBezTo>
                  <a:pt x="288345" y="350249"/>
                  <a:pt x="285558" y="365236"/>
                  <a:pt x="280376" y="379101"/>
                </a:cubicBezTo>
                <a:cubicBezTo>
                  <a:pt x="280327" y="379247"/>
                  <a:pt x="280278" y="379442"/>
                  <a:pt x="280180" y="379540"/>
                </a:cubicBezTo>
                <a:cubicBezTo>
                  <a:pt x="279154" y="382274"/>
                  <a:pt x="278029" y="385008"/>
                  <a:pt x="276807" y="387693"/>
                </a:cubicBezTo>
                <a:cubicBezTo>
                  <a:pt x="275487" y="390426"/>
                  <a:pt x="274118" y="393160"/>
                  <a:pt x="272700" y="395845"/>
                </a:cubicBezTo>
                <a:cubicBezTo>
                  <a:pt x="250846" y="435730"/>
                  <a:pt x="208409" y="462873"/>
                  <a:pt x="159812" y="462873"/>
                </a:cubicBezTo>
                <a:cubicBezTo>
                  <a:pt x="133118" y="462873"/>
                  <a:pt x="108379" y="454720"/>
                  <a:pt x="87846" y="440807"/>
                </a:cubicBezTo>
                <a:cubicBezTo>
                  <a:pt x="87357" y="441393"/>
                  <a:pt x="86917" y="441930"/>
                  <a:pt x="86379" y="442418"/>
                </a:cubicBezTo>
                <a:lnTo>
                  <a:pt x="82174" y="446811"/>
                </a:lnTo>
                <a:lnTo>
                  <a:pt x="76356" y="452670"/>
                </a:lnTo>
                <a:lnTo>
                  <a:pt x="41889" y="487672"/>
                </a:lnTo>
                <a:cubicBezTo>
                  <a:pt x="37097" y="492554"/>
                  <a:pt x="30790" y="494946"/>
                  <a:pt x="24484" y="494946"/>
                </a:cubicBezTo>
                <a:cubicBezTo>
                  <a:pt x="18275" y="494946"/>
                  <a:pt x="12065" y="492700"/>
                  <a:pt x="7323" y="488063"/>
                </a:cubicBezTo>
                <a:cubicBezTo>
                  <a:pt x="-2308" y="478641"/>
                  <a:pt x="-2455" y="463214"/>
                  <a:pt x="6981" y="453548"/>
                </a:cubicBezTo>
                <a:lnTo>
                  <a:pt x="41742" y="418302"/>
                </a:lnTo>
                <a:lnTo>
                  <a:pt x="47560" y="412346"/>
                </a:lnTo>
                <a:lnTo>
                  <a:pt x="51520" y="408343"/>
                </a:lnTo>
                <a:cubicBezTo>
                  <a:pt x="52107" y="407659"/>
                  <a:pt x="52742" y="407073"/>
                  <a:pt x="53427" y="406585"/>
                </a:cubicBezTo>
                <a:cubicBezTo>
                  <a:pt x="39444" y="386082"/>
                  <a:pt x="31328" y="361331"/>
                  <a:pt x="31328" y="334725"/>
                </a:cubicBezTo>
                <a:cubicBezTo>
                  <a:pt x="31328" y="323057"/>
                  <a:pt x="32893" y="311780"/>
                  <a:pt x="35826" y="301040"/>
                </a:cubicBezTo>
                <a:cubicBezTo>
                  <a:pt x="37880" y="293522"/>
                  <a:pt x="40617" y="286200"/>
                  <a:pt x="43942" y="279267"/>
                </a:cubicBezTo>
                <a:cubicBezTo>
                  <a:pt x="46386" y="274239"/>
                  <a:pt x="49124" y="269406"/>
                  <a:pt x="52107" y="264817"/>
                </a:cubicBezTo>
                <a:cubicBezTo>
                  <a:pt x="64427" y="245876"/>
                  <a:pt x="81685" y="230352"/>
                  <a:pt x="102024" y="220100"/>
                </a:cubicBezTo>
                <a:cubicBezTo>
                  <a:pt x="110628" y="215706"/>
                  <a:pt x="119771" y="212338"/>
                  <a:pt x="129353" y="209994"/>
                </a:cubicBezTo>
                <a:cubicBezTo>
                  <a:pt x="139132" y="207651"/>
                  <a:pt x="149301" y="206333"/>
                  <a:pt x="159812" y="206333"/>
                </a:cubicBezTo>
                <a:close/>
                <a:moveTo>
                  <a:pt x="383497" y="125671"/>
                </a:moveTo>
                <a:cubicBezTo>
                  <a:pt x="374502" y="125671"/>
                  <a:pt x="367169" y="132942"/>
                  <a:pt x="367169" y="141922"/>
                </a:cubicBezTo>
                <a:cubicBezTo>
                  <a:pt x="367169" y="150902"/>
                  <a:pt x="374502" y="158223"/>
                  <a:pt x="383497" y="158223"/>
                </a:cubicBezTo>
                <a:lnTo>
                  <a:pt x="440304" y="158223"/>
                </a:lnTo>
                <a:cubicBezTo>
                  <a:pt x="449299" y="158223"/>
                  <a:pt x="456632" y="150902"/>
                  <a:pt x="456632" y="141922"/>
                </a:cubicBezTo>
                <a:cubicBezTo>
                  <a:pt x="456632" y="132942"/>
                  <a:pt x="449299" y="125671"/>
                  <a:pt x="440304" y="125671"/>
                </a:cubicBezTo>
                <a:close/>
                <a:moveTo>
                  <a:pt x="286933" y="117491"/>
                </a:moveTo>
                <a:lnTo>
                  <a:pt x="298174" y="117491"/>
                </a:lnTo>
                <a:cubicBezTo>
                  <a:pt x="303990" y="117491"/>
                  <a:pt x="306776" y="118078"/>
                  <a:pt x="307900" y="118470"/>
                </a:cubicBezTo>
                <a:cubicBezTo>
                  <a:pt x="309415" y="118960"/>
                  <a:pt x="310051" y="119645"/>
                  <a:pt x="310442" y="120233"/>
                </a:cubicBezTo>
                <a:cubicBezTo>
                  <a:pt x="310881" y="120820"/>
                  <a:pt x="311419" y="121799"/>
                  <a:pt x="311419" y="123757"/>
                </a:cubicBezTo>
                <a:cubicBezTo>
                  <a:pt x="311419" y="125079"/>
                  <a:pt x="311224" y="126107"/>
                  <a:pt x="310784" y="126989"/>
                </a:cubicBezTo>
                <a:cubicBezTo>
                  <a:pt x="310393" y="127772"/>
                  <a:pt x="309904" y="128262"/>
                  <a:pt x="309415" y="128604"/>
                </a:cubicBezTo>
                <a:cubicBezTo>
                  <a:pt x="308829" y="128947"/>
                  <a:pt x="307753" y="129437"/>
                  <a:pt x="305798" y="129779"/>
                </a:cubicBezTo>
                <a:cubicBezTo>
                  <a:pt x="305505" y="129828"/>
                  <a:pt x="304039" y="130024"/>
                  <a:pt x="299689" y="130122"/>
                </a:cubicBezTo>
                <a:lnTo>
                  <a:pt x="286933" y="130122"/>
                </a:lnTo>
                <a:close/>
                <a:moveTo>
                  <a:pt x="533912" y="105778"/>
                </a:moveTo>
                <a:lnTo>
                  <a:pt x="578560" y="105778"/>
                </a:lnTo>
                <a:cubicBezTo>
                  <a:pt x="595285" y="105778"/>
                  <a:pt x="608782" y="119298"/>
                  <a:pt x="608782" y="135892"/>
                </a:cubicBezTo>
                <a:lnTo>
                  <a:pt x="608782" y="319701"/>
                </a:lnTo>
                <a:cubicBezTo>
                  <a:pt x="608782" y="370364"/>
                  <a:pt x="586776" y="377978"/>
                  <a:pt x="557141" y="379149"/>
                </a:cubicBezTo>
                <a:cubicBezTo>
                  <a:pt x="542910" y="366752"/>
                  <a:pt x="533961" y="348498"/>
                  <a:pt x="533961" y="328145"/>
                </a:cubicBezTo>
                <a:close/>
                <a:moveTo>
                  <a:pt x="287004" y="82279"/>
                </a:moveTo>
                <a:lnTo>
                  <a:pt x="295660" y="82279"/>
                </a:lnTo>
                <a:cubicBezTo>
                  <a:pt x="302946" y="82279"/>
                  <a:pt x="305391" y="82865"/>
                  <a:pt x="305978" y="83060"/>
                </a:cubicBezTo>
                <a:cubicBezTo>
                  <a:pt x="306712" y="83255"/>
                  <a:pt x="307054" y="83548"/>
                  <a:pt x="307298" y="83939"/>
                </a:cubicBezTo>
                <a:cubicBezTo>
                  <a:pt x="307543" y="84476"/>
                  <a:pt x="308032" y="85306"/>
                  <a:pt x="308032" y="86966"/>
                </a:cubicBezTo>
                <a:cubicBezTo>
                  <a:pt x="308032" y="88040"/>
                  <a:pt x="307836" y="88919"/>
                  <a:pt x="307445" y="89407"/>
                </a:cubicBezTo>
                <a:cubicBezTo>
                  <a:pt x="306956" y="90090"/>
                  <a:pt x="305978" y="90383"/>
                  <a:pt x="305196" y="90676"/>
                </a:cubicBezTo>
                <a:cubicBezTo>
                  <a:pt x="304707" y="90872"/>
                  <a:pt x="302653" y="91311"/>
                  <a:pt x="297029" y="91311"/>
                </a:cubicBezTo>
                <a:lnTo>
                  <a:pt x="287004" y="91311"/>
                </a:lnTo>
                <a:close/>
                <a:moveTo>
                  <a:pt x="205035" y="80303"/>
                </a:moveTo>
                <a:cubicBezTo>
                  <a:pt x="208991" y="80303"/>
                  <a:pt x="212507" y="81280"/>
                  <a:pt x="215633" y="83234"/>
                </a:cubicBezTo>
                <a:cubicBezTo>
                  <a:pt x="218710" y="85188"/>
                  <a:pt x="221054" y="87923"/>
                  <a:pt x="222666" y="91538"/>
                </a:cubicBezTo>
                <a:cubicBezTo>
                  <a:pt x="224424" y="95446"/>
                  <a:pt x="225352" y="100233"/>
                  <a:pt x="225401" y="105704"/>
                </a:cubicBezTo>
                <a:lnTo>
                  <a:pt x="225401" y="106143"/>
                </a:lnTo>
                <a:cubicBezTo>
                  <a:pt x="225401" y="114789"/>
                  <a:pt x="223447" y="121384"/>
                  <a:pt x="219491" y="125682"/>
                </a:cubicBezTo>
                <a:cubicBezTo>
                  <a:pt x="215584" y="129932"/>
                  <a:pt x="210944" y="131886"/>
                  <a:pt x="204839" y="131886"/>
                </a:cubicBezTo>
                <a:cubicBezTo>
                  <a:pt x="198832" y="131886"/>
                  <a:pt x="194241" y="129932"/>
                  <a:pt x="190431" y="125682"/>
                </a:cubicBezTo>
                <a:cubicBezTo>
                  <a:pt x="186427" y="121384"/>
                  <a:pt x="184473" y="115375"/>
                  <a:pt x="184473" y="107316"/>
                </a:cubicBezTo>
                <a:lnTo>
                  <a:pt x="184473" y="105704"/>
                </a:lnTo>
                <a:cubicBezTo>
                  <a:pt x="184668" y="96325"/>
                  <a:pt x="186622" y="89731"/>
                  <a:pt x="190383" y="86165"/>
                </a:cubicBezTo>
                <a:cubicBezTo>
                  <a:pt x="194485" y="82159"/>
                  <a:pt x="199320" y="80303"/>
                  <a:pt x="205035" y="80303"/>
                </a:cubicBezTo>
                <a:close/>
                <a:moveTo>
                  <a:pt x="267635" y="56027"/>
                </a:moveTo>
                <a:cubicBezTo>
                  <a:pt x="263137" y="56027"/>
                  <a:pt x="259520" y="59687"/>
                  <a:pt x="259520" y="64177"/>
                </a:cubicBezTo>
                <a:lnTo>
                  <a:pt x="259520" y="105759"/>
                </a:lnTo>
                <a:lnTo>
                  <a:pt x="259471" y="105759"/>
                </a:lnTo>
                <a:lnTo>
                  <a:pt x="259471" y="148072"/>
                </a:lnTo>
                <a:cubicBezTo>
                  <a:pt x="259471" y="152562"/>
                  <a:pt x="263137" y="156173"/>
                  <a:pt x="267635" y="156173"/>
                </a:cubicBezTo>
                <a:lnTo>
                  <a:pt x="299656" y="156173"/>
                </a:lnTo>
                <a:cubicBezTo>
                  <a:pt x="305767" y="156173"/>
                  <a:pt x="310851" y="155685"/>
                  <a:pt x="315202" y="154563"/>
                </a:cubicBezTo>
                <a:cubicBezTo>
                  <a:pt x="319895" y="153391"/>
                  <a:pt x="323953" y="151488"/>
                  <a:pt x="327277" y="149048"/>
                </a:cubicBezTo>
                <a:cubicBezTo>
                  <a:pt x="330797" y="146412"/>
                  <a:pt x="333681" y="142801"/>
                  <a:pt x="335881" y="138311"/>
                </a:cubicBezTo>
                <a:cubicBezTo>
                  <a:pt x="338130" y="133870"/>
                  <a:pt x="339205" y="128940"/>
                  <a:pt x="339205" y="123767"/>
                </a:cubicBezTo>
                <a:cubicBezTo>
                  <a:pt x="339205" y="117081"/>
                  <a:pt x="337299" y="111176"/>
                  <a:pt x="333486" y="106149"/>
                </a:cubicBezTo>
                <a:cubicBezTo>
                  <a:pt x="333437" y="106003"/>
                  <a:pt x="333290" y="105905"/>
                  <a:pt x="333241" y="105759"/>
                </a:cubicBezTo>
                <a:cubicBezTo>
                  <a:pt x="332166" y="104392"/>
                  <a:pt x="330992" y="103172"/>
                  <a:pt x="329721" y="102049"/>
                </a:cubicBezTo>
                <a:cubicBezTo>
                  <a:pt x="330161" y="101415"/>
                  <a:pt x="330601" y="100732"/>
                  <a:pt x="331090" y="100048"/>
                </a:cubicBezTo>
                <a:cubicBezTo>
                  <a:pt x="333828" y="95607"/>
                  <a:pt x="335197" y="90727"/>
                  <a:pt x="335197" y="85651"/>
                </a:cubicBezTo>
                <a:cubicBezTo>
                  <a:pt x="335197" y="80332"/>
                  <a:pt x="333681" y="75110"/>
                  <a:pt x="330699" y="70278"/>
                </a:cubicBezTo>
                <a:cubicBezTo>
                  <a:pt x="327619" y="65349"/>
                  <a:pt x="323317" y="61640"/>
                  <a:pt x="317891" y="59297"/>
                </a:cubicBezTo>
                <a:cubicBezTo>
                  <a:pt x="312953" y="57101"/>
                  <a:pt x="306842" y="56027"/>
                  <a:pt x="299216" y="56027"/>
                </a:cubicBezTo>
                <a:close/>
                <a:moveTo>
                  <a:pt x="129969" y="56027"/>
                </a:moveTo>
                <a:cubicBezTo>
                  <a:pt x="125471" y="56027"/>
                  <a:pt x="121854" y="59687"/>
                  <a:pt x="121854" y="64177"/>
                </a:cubicBezTo>
                <a:lnTo>
                  <a:pt x="121854" y="122010"/>
                </a:lnTo>
                <a:cubicBezTo>
                  <a:pt x="121854" y="127428"/>
                  <a:pt x="121267" y="129380"/>
                  <a:pt x="121120" y="129819"/>
                </a:cubicBezTo>
                <a:cubicBezTo>
                  <a:pt x="120974" y="130161"/>
                  <a:pt x="120778" y="130502"/>
                  <a:pt x="120289" y="130795"/>
                </a:cubicBezTo>
                <a:cubicBezTo>
                  <a:pt x="119556" y="131283"/>
                  <a:pt x="118627" y="131478"/>
                  <a:pt x="117405" y="131478"/>
                </a:cubicBezTo>
                <a:cubicBezTo>
                  <a:pt x="115401" y="131478"/>
                  <a:pt x="114814" y="130893"/>
                  <a:pt x="114618" y="130600"/>
                </a:cubicBezTo>
                <a:cubicBezTo>
                  <a:pt x="114618" y="130600"/>
                  <a:pt x="113347" y="128940"/>
                  <a:pt x="113103" y="122547"/>
                </a:cubicBezTo>
                <a:cubicBezTo>
                  <a:pt x="112956" y="120253"/>
                  <a:pt x="111930" y="118106"/>
                  <a:pt x="110170" y="116642"/>
                </a:cubicBezTo>
                <a:cubicBezTo>
                  <a:pt x="108410" y="115129"/>
                  <a:pt x="106112" y="114494"/>
                  <a:pt x="103863" y="114787"/>
                </a:cubicBezTo>
                <a:lnTo>
                  <a:pt x="93793" y="116154"/>
                </a:lnTo>
                <a:cubicBezTo>
                  <a:pt x="89833" y="116739"/>
                  <a:pt x="86851" y="120058"/>
                  <a:pt x="86753" y="124109"/>
                </a:cubicBezTo>
                <a:cubicBezTo>
                  <a:pt x="86557" y="134602"/>
                  <a:pt x="89197" y="142850"/>
                  <a:pt x="94575" y="148657"/>
                </a:cubicBezTo>
                <a:cubicBezTo>
                  <a:pt x="100148" y="154611"/>
                  <a:pt x="107823" y="157637"/>
                  <a:pt x="117552" y="157637"/>
                </a:cubicBezTo>
                <a:cubicBezTo>
                  <a:pt x="121756" y="157637"/>
                  <a:pt x="125765" y="156954"/>
                  <a:pt x="129382" y="155734"/>
                </a:cubicBezTo>
                <a:cubicBezTo>
                  <a:pt x="131142" y="155148"/>
                  <a:pt x="132853" y="154416"/>
                  <a:pt x="134418" y="153587"/>
                </a:cubicBezTo>
                <a:cubicBezTo>
                  <a:pt x="139697" y="150658"/>
                  <a:pt x="143608" y="146412"/>
                  <a:pt x="146004" y="140897"/>
                </a:cubicBezTo>
                <a:cubicBezTo>
                  <a:pt x="148253" y="135968"/>
                  <a:pt x="149279" y="129526"/>
                  <a:pt x="149279" y="121327"/>
                </a:cubicBezTo>
                <a:lnTo>
                  <a:pt x="149279" y="105759"/>
                </a:lnTo>
                <a:lnTo>
                  <a:pt x="149279" y="64177"/>
                </a:lnTo>
                <a:cubicBezTo>
                  <a:pt x="149279" y="59687"/>
                  <a:pt x="145613" y="56027"/>
                  <a:pt x="141115" y="56027"/>
                </a:cubicBezTo>
                <a:close/>
                <a:moveTo>
                  <a:pt x="204864" y="54612"/>
                </a:moveTo>
                <a:cubicBezTo>
                  <a:pt x="190784" y="54612"/>
                  <a:pt x="179052" y="59443"/>
                  <a:pt x="170007" y="68911"/>
                </a:cubicBezTo>
                <a:cubicBezTo>
                  <a:pt x="161354" y="78038"/>
                  <a:pt x="156857" y="90385"/>
                  <a:pt x="156564" y="105759"/>
                </a:cubicBezTo>
                <a:cubicBezTo>
                  <a:pt x="156564" y="106198"/>
                  <a:pt x="156515" y="106735"/>
                  <a:pt x="156564" y="107320"/>
                </a:cubicBezTo>
                <a:cubicBezTo>
                  <a:pt x="156564" y="115861"/>
                  <a:pt x="158470" y="124109"/>
                  <a:pt x="162186" y="131771"/>
                </a:cubicBezTo>
                <a:cubicBezTo>
                  <a:pt x="166048" y="139775"/>
                  <a:pt x="171816" y="146168"/>
                  <a:pt x="179394" y="150805"/>
                </a:cubicBezTo>
                <a:cubicBezTo>
                  <a:pt x="186873" y="155344"/>
                  <a:pt x="195478" y="157686"/>
                  <a:pt x="204864" y="157686"/>
                </a:cubicBezTo>
                <a:cubicBezTo>
                  <a:pt x="213566" y="157686"/>
                  <a:pt x="221681" y="155588"/>
                  <a:pt x="229210" y="151488"/>
                </a:cubicBezTo>
                <a:cubicBezTo>
                  <a:pt x="236885" y="147291"/>
                  <a:pt x="242947" y="140946"/>
                  <a:pt x="247102" y="132845"/>
                </a:cubicBezTo>
                <a:cubicBezTo>
                  <a:pt x="251160" y="124939"/>
                  <a:pt x="253164" y="116056"/>
                  <a:pt x="253164" y="106295"/>
                </a:cubicBezTo>
                <a:lnTo>
                  <a:pt x="253164" y="105807"/>
                </a:lnTo>
                <a:cubicBezTo>
                  <a:pt x="253115" y="96388"/>
                  <a:pt x="251160" y="87799"/>
                  <a:pt x="247444" y="80185"/>
                </a:cubicBezTo>
                <a:cubicBezTo>
                  <a:pt x="243485" y="72181"/>
                  <a:pt x="237618" y="65788"/>
                  <a:pt x="230041" y="61298"/>
                </a:cubicBezTo>
                <a:cubicBezTo>
                  <a:pt x="222561" y="56906"/>
                  <a:pt x="214055" y="54612"/>
                  <a:pt x="204864" y="54612"/>
                </a:cubicBezTo>
                <a:close/>
                <a:moveTo>
                  <a:pt x="383497" y="54368"/>
                </a:moveTo>
                <a:cubicBezTo>
                  <a:pt x="374502" y="54368"/>
                  <a:pt x="367169" y="61640"/>
                  <a:pt x="367169" y="70620"/>
                </a:cubicBezTo>
                <a:cubicBezTo>
                  <a:pt x="367169" y="79599"/>
                  <a:pt x="374502" y="86871"/>
                  <a:pt x="383497" y="86871"/>
                </a:cubicBezTo>
                <a:lnTo>
                  <a:pt x="440304" y="86871"/>
                </a:lnTo>
                <a:cubicBezTo>
                  <a:pt x="449299" y="86871"/>
                  <a:pt x="456632" y="79599"/>
                  <a:pt x="456632" y="70620"/>
                </a:cubicBezTo>
                <a:cubicBezTo>
                  <a:pt x="456632" y="61640"/>
                  <a:pt x="449299" y="54368"/>
                  <a:pt x="440304" y="54368"/>
                </a:cubicBezTo>
                <a:close/>
                <a:moveTo>
                  <a:pt x="63238" y="0"/>
                </a:moveTo>
                <a:lnTo>
                  <a:pt x="506497" y="0"/>
                </a:lnTo>
                <a:cubicBezTo>
                  <a:pt x="512608" y="0"/>
                  <a:pt x="517643" y="5027"/>
                  <a:pt x="517643" y="11127"/>
                </a:cubicBezTo>
                <a:lnTo>
                  <a:pt x="517643" y="105759"/>
                </a:lnTo>
                <a:lnTo>
                  <a:pt x="517643" y="328159"/>
                </a:lnTo>
                <a:cubicBezTo>
                  <a:pt x="517643" y="346656"/>
                  <a:pt x="523754" y="364567"/>
                  <a:pt x="534900" y="379208"/>
                </a:cubicBezTo>
                <a:lnTo>
                  <a:pt x="462694" y="379306"/>
                </a:lnTo>
                <a:lnTo>
                  <a:pt x="297456" y="379501"/>
                </a:lnTo>
                <a:cubicBezTo>
                  <a:pt x="297505" y="379306"/>
                  <a:pt x="297505" y="379208"/>
                  <a:pt x="297554" y="379062"/>
                </a:cubicBezTo>
                <a:cubicBezTo>
                  <a:pt x="302149" y="365006"/>
                  <a:pt x="304593" y="350023"/>
                  <a:pt x="304593" y="334552"/>
                </a:cubicBezTo>
                <a:cubicBezTo>
                  <a:pt x="304593" y="324548"/>
                  <a:pt x="303567" y="314689"/>
                  <a:pt x="301611" y="305270"/>
                </a:cubicBezTo>
                <a:lnTo>
                  <a:pt x="440988" y="305270"/>
                </a:lnTo>
                <a:cubicBezTo>
                  <a:pt x="449983" y="305270"/>
                  <a:pt x="457267" y="297998"/>
                  <a:pt x="457267" y="289018"/>
                </a:cubicBezTo>
                <a:cubicBezTo>
                  <a:pt x="457267" y="280038"/>
                  <a:pt x="449983" y="272718"/>
                  <a:pt x="440988" y="272718"/>
                </a:cubicBezTo>
                <a:lnTo>
                  <a:pt x="290661" y="272718"/>
                </a:lnTo>
                <a:cubicBezTo>
                  <a:pt x="283230" y="257051"/>
                  <a:pt x="273061" y="242996"/>
                  <a:pt x="260742" y="231039"/>
                </a:cubicBezTo>
                <a:lnTo>
                  <a:pt x="440988" y="231039"/>
                </a:lnTo>
                <a:cubicBezTo>
                  <a:pt x="449983" y="231039"/>
                  <a:pt x="457267" y="223718"/>
                  <a:pt x="457267" y="214738"/>
                </a:cubicBezTo>
                <a:cubicBezTo>
                  <a:pt x="457267" y="205758"/>
                  <a:pt x="449983" y="198486"/>
                  <a:pt x="440988" y="198486"/>
                </a:cubicBezTo>
                <a:lnTo>
                  <a:pt x="208677" y="198486"/>
                </a:lnTo>
                <a:cubicBezTo>
                  <a:pt x="193424" y="193020"/>
                  <a:pt x="176998" y="190043"/>
                  <a:pt x="159839" y="190043"/>
                </a:cubicBezTo>
                <a:cubicBezTo>
                  <a:pt x="149426" y="190043"/>
                  <a:pt x="139258" y="191215"/>
                  <a:pt x="129382" y="193264"/>
                </a:cubicBezTo>
                <a:cubicBezTo>
                  <a:pt x="99024" y="199804"/>
                  <a:pt x="72185" y="215812"/>
                  <a:pt x="52092" y="238115"/>
                </a:cubicBezTo>
                <a:lnTo>
                  <a:pt x="52092" y="11127"/>
                </a:lnTo>
                <a:cubicBezTo>
                  <a:pt x="52092" y="5027"/>
                  <a:pt x="57127" y="0"/>
                  <a:pt x="63238" y="0"/>
                </a:cubicBezTo>
                <a:close/>
              </a:path>
            </a:pathLst>
          </a:custGeom>
          <a:solidFill>
            <a:schemeClr val="bg1"/>
          </a:solidFill>
          <a:ln>
            <a:noFill/>
          </a:ln>
        </p:spPr>
      </p:sp>
      <p:sp>
        <p:nvSpPr>
          <p:cNvPr id="62" name="delivery-packing_45887"/>
          <p:cNvSpPr>
            <a:spLocks noChangeAspect="1"/>
          </p:cNvSpPr>
          <p:nvPr/>
        </p:nvSpPr>
        <p:spPr bwMode="auto">
          <a:xfrm>
            <a:off x="10022840" y="3225036"/>
            <a:ext cx="609685" cy="600920"/>
          </a:xfrm>
          <a:custGeom>
            <a:avLst/>
            <a:gdLst>
              <a:gd name="T0" fmla="*/ 1595 w 8160"/>
              <a:gd name="T1" fmla="*/ 0 h 8054"/>
              <a:gd name="T2" fmla="*/ 3873 w 8160"/>
              <a:gd name="T3" fmla="*/ 0 h 8054"/>
              <a:gd name="T4" fmla="*/ 3661 w 8160"/>
              <a:gd name="T5" fmla="*/ 1698 h 8054"/>
              <a:gd name="T6" fmla="*/ 0 w 8160"/>
              <a:gd name="T7" fmla="*/ 1698 h 8054"/>
              <a:gd name="T8" fmla="*/ 1202 w 8160"/>
              <a:gd name="T9" fmla="*/ 190 h 8054"/>
              <a:gd name="T10" fmla="*/ 1595 w 8160"/>
              <a:gd name="T11" fmla="*/ 0 h 8054"/>
              <a:gd name="T12" fmla="*/ 6565 w 8160"/>
              <a:gd name="T13" fmla="*/ 0 h 8054"/>
              <a:gd name="T14" fmla="*/ 4287 w 8160"/>
              <a:gd name="T15" fmla="*/ 0 h 8054"/>
              <a:gd name="T16" fmla="*/ 4499 w 8160"/>
              <a:gd name="T17" fmla="*/ 1698 h 8054"/>
              <a:gd name="T18" fmla="*/ 8160 w 8160"/>
              <a:gd name="T19" fmla="*/ 1698 h 8054"/>
              <a:gd name="T20" fmla="*/ 6958 w 8160"/>
              <a:gd name="T21" fmla="*/ 190 h 8054"/>
              <a:gd name="T22" fmla="*/ 6565 w 8160"/>
              <a:gd name="T23" fmla="*/ 0 h 8054"/>
              <a:gd name="T24" fmla="*/ 8160 w 8160"/>
              <a:gd name="T25" fmla="*/ 1989 h 8054"/>
              <a:gd name="T26" fmla="*/ 8160 w 8160"/>
              <a:gd name="T27" fmla="*/ 7425 h 8054"/>
              <a:gd name="T28" fmla="*/ 7531 w 8160"/>
              <a:gd name="T29" fmla="*/ 8054 h 8054"/>
              <a:gd name="T30" fmla="*/ 629 w 8160"/>
              <a:gd name="T31" fmla="*/ 8054 h 8054"/>
              <a:gd name="T32" fmla="*/ 0 w 8160"/>
              <a:gd name="T33" fmla="*/ 7425 h 8054"/>
              <a:gd name="T34" fmla="*/ 0 w 8160"/>
              <a:gd name="T35" fmla="*/ 1989 h 8054"/>
              <a:gd name="T36" fmla="*/ 3661 w 8160"/>
              <a:gd name="T37" fmla="*/ 1989 h 8054"/>
              <a:gd name="T38" fmla="*/ 3661 w 8160"/>
              <a:gd name="T39" fmla="*/ 4134 h 8054"/>
              <a:gd name="T40" fmla="*/ 4499 w 8160"/>
              <a:gd name="T41" fmla="*/ 4134 h 8054"/>
              <a:gd name="T42" fmla="*/ 4499 w 8160"/>
              <a:gd name="T43" fmla="*/ 1989 h 8054"/>
              <a:gd name="T44" fmla="*/ 8160 w 8160"/>
              <a:gd name="T45" fmla="*/ 1989 h 8054"/>
              <a:gd name="T46" fmla="*/ 6604 w 8160"/>
              <a:gd name="T47" fmla="*/ 5693 h 8054"/>
              <a:gd name="T48" fmla="*/ 6768 w 8160"/>
              <a:gd name="T49" fmla="*/ 5693 h 8054"/>
              <a:gd name="T50" fmla="*/ 6768 w 8160"/>
              <a:gd name="T51" fmla="*/ 6955 h 8054"/>
              <a:gd name="T52" fmla="*/ 6869 w 8160"/>
              <a:gd name="T53" fmla="*/ 7055 h 8054"/>
              <a:gd name="T54" fmla="*/ 7121 w 8160"/>
              <a:gd name="T55" fmla="*/ 7055 h 8054"/>
              <a:gd name="T56" fmla="*/ 7222 w 8160"/>
              <a:gd name="T57" fmla="*/ 6955 h 8054"/>
              <a:gd name="T58" fmla="*/ 7222 w 8160"/>
              <a:gd name="T59" fmla="*/ 5693 h 8054"/>
              <a:gd name="T60" fmla="*/ 7386 w 8160"/>
              <a:gd name="T61" fmla="*/ 5693 h 8054"/>
              <a:gd name="T62" fmla="*/ 7473 w 8160"/>
              <a:gd name="T63" fmla="*/ 5542 h 8054"/>
              <a:gd name="T64" fmla="*/ 7082 w 8160"/>
              <a:gd name="T65" fmla="*/ 4865 h 8054"/>
              <a:gd name="T66" fmla="*/ 6908 w 8160"/>
              <a:gd name="T67" fmla="*/ 4865 h 8054"/>
              <a:gd name="T68" fmla="*/ 6517 w 8160"/>
              <a:gd name="T69" fmla="*/ 5542 h 8054"/>
              <a:gd name="T70" fmla="*/ 6604 w 8160"/>
              <a:gd name="T71" fmla="*/ 5693 h 8054"/>
              <a:gd name="T72" fmla="*/ 5092 w 8160"/>
              <a:gd name="T73" fmla="*/ 5693 h 8054"/>
              <a:gd name="T74" fmla="*/ 5256 w 8160"/>
              <a:gd name="T75" fmla="*/ 5693 h 8054"/>
              <a:gd name="T76" fmla="*/ 5256 w 8160"/>
              <a:gd name="T77" fmla="*/ 6955 h 8054"/>
              <a:gd name="T78" fmla="*/ 5357 w 8160"/>
              <a:gd name="T79" fmla="*/ 7055 h 8054"/>
              <a:gd name="T80" fmla="*/ 5609 w 8160"/>
              <a:gd name="T81" fmla="*/ 7055 h 8054"/>
              <a:gd name="T82" fmla="*/ 5710 w 8160"/>
              <a:gd name="T83" fmla="*/ 6955 h 8054"/>
              <a:gd name="T84" fmla="*/ 5710 w 8160"/>
              <a:gd name="T85" fmla="*/ 5693 h 8054"/>
              <a:gd name="T86" fmla="*/ 5874 w 8160"/>
              <a:gd name="T87" fmla="*/ 5693 h 8054"/>
              <a:gd name="T88" fmla="*/ 5961 w 8160"/>
              <a:gd name="T89" fmla="*/ 5542 h 8054"/>
              <a:gd name="T90" fmla="*/ 5570 w 8160"/>
              <a:gd name="T91" fmla="*/ 4865 h 8054"/>
              <a:gd name="T92" fmla="*/ 5396 w 8160"/>
              <a:gd name="T93" fmla="*/ 4865 h 8054"/>
              <a:gd name="T94" fmla="*/ 5005 w 8160"/>
              <a:gd name="T95" fmla="*/ 5542 h 8054"/>
              <a:gd name="T96" fmla="*/ 5092 w 8160"/>
              <a:gd name="T97" fmla="*/ 5693 h 8054"/>
              <a:gd name="T98" fmla="*/ 7665 w 8160"/>
              <a:gd name="T99" fmla="*/ 7348 h 8054"/>
              <a:gd name="T100" fmla="*/ 7614 w 8160"/>
              <a:gd name="T101" fmla="*/ 7298 h 8054"/>
              <a:gd name="T102" fmla="*/ 4833 w 8160"/>
              <a:gd name="T103" fmla="*/ 7298 h 8054"/>
              <a:gd name="T104" fmla="*/ 4782 w 8160"/>
              <a:gd name="T105" fmla="*/ 7348 h 8054"/>
              <a:gd name="T106" fmla="*/ 4782 w 8160"/>
              <a:gd name="T107" fmla="*/ 7499 h 8054"/>
              <a:gd name="T108" fmla="*/ 4833 w 8160"/>
              <a:gd name="T109" fmla="*/ 7550 h 8054"/>
              <a:gd name="T110" fmla="*/ 7614 w 8160"/>
              <a:gd name="T111" fmla="*/ 7550 h 8054"/>
              <a:gd name="T112" fmla="*/ 7665 w 8160"/>
              <a:gd name="T113" fmla="*/ 7499 h 8054"/>
              <a:gd name="T114" fmla="*/ 7665 w 8160"/>
              <a:gd name="T115" fmla="*/ 7348 h 8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160" h="8054">
                <a:moveTo>
                  <a:pt x="1595" y="0"/>
                </a:moveTo>
                <a:lnTo>
                  <a:pt x="3873" y="0"/>
                </a:lnTo>
                <a:lnTo>
                  <a:pt x="3661" y="1698"/>
                </a:lnTo>
                <a:lnTo>
                  <a:pt x="0" y="1698"/>
                </a:lnTo>
                <a:lnTo>
                  <a:pt x="1202" y="190"/>
                </a:lnTo>
                <a:cubicBezTo>
                  <a:pt x="1297" y="70"/>
                  <a:pt x="1442" y="0"/>
                  <a:pt x="1595" y="0"/>
                </a:cubicBezTo>
                <a:close/>
                <a:moveTo>
                  <a:pt x="6565" y="0"/>
                </a:moveTo>
                <a:lnTo>
                  <a:pt x="4287" y="0"/>
                </a:lnTo>
                <a:lnTo>
                  <a:pt x="4499" y="1698"/>
                </a:lnTo>
                <a:lnTo>
                  <a:pt x="8160" y="1698"/>
                </a:lnTo>
                <a:lnTo>
                  <a:pt x="6958" y="190"/>
                </a:lnTo>
                <a:cubicBezTo>
                  <a:pt x="6863" y="70"/>
                  <a:pt x="6718" y="0"/>
                  <a:pt x="6565" y="0"/>
                </a:cubicBezTo>
                <a:close/>
                <a:moveTo>
                  <a:pt x="8160" y="1989"/>
                </a:moveTo>
                <a:lnTo>
                  <a:pt x="8160" y="7425"/>
                </a:lnTo>
                <a:cubicBezTo>
                  <a:pt x="8160" y="7772"/>
                  <a:pt x="7879" y="8054"/>
                  <a:pt x="7531" y="8054"/>
                </a:cubicBezTo>
                <a:lnTo>
                  <a:pt x="629" y="8054"/>
                </a:lnTo>
                <a:cubicBezTo>
                  <a:pt x="281" y="8054"/>
                  <a:pt x="0" y="7772"/>
                  <a:pt x="0" y="7425"/>
                </a:cubicBezTo>
                <a:lnTo>
                  <a:pt x="0" y="1989"/>
                </a:lnTo>
                <a:lnTo>
                  <a:pt x="3661" y="1989"/>
                </a:lnTo>
                <a:lnTo>
                  <a:pt x="3661" y="4134"/>
                </a:lnTo>
                <a:lnTo>
                  <a:pt x="4499" y="4134"/>
                </a:lnTo>
                <a:lnTo>
                  <a:pt x="4499" y="1989"/>
                </a:lnTo>
                <a:lnTo>
                  <a:pt x="8160" y="1989"/>
                </a:lnTo>
                <a:close/>
                <a:moveTo>
                  <a:pt x="6604" y="5693"/>
                </a:moveTo>
                <a:lnTo>
                  <a:pt x="6768" y="5693"/>
                </a:lnTo>
                <a:lnTo>
                  <a:pt x="6768" y="6955"/>
                </a:lnTo>
                <a:cubicBezTo>
                  <a:pt x="6768" y="7010"/>
                  <a:pt x="6813" y="7055"/>
                  <a:pt x="6869" y="7055"/>
                </a:cubicBezTo>
                <a:lnTo>
                  <a:pt x="7121" y="7055"/>
                </a:lnTo>
                <a:cubicBezTo>
                  <a:pt x="7177" y="7055"/>
                  <a:pt x="7222" y="7010"/>
                  <a:pt x="7222" y="6955"/>
                </a:cubicBezTo>
                <a:lnTo>
                  <a:pt x="7222" y="5693"/>
                </a:lnTo>
                <a:lnTo>
                  <a:pt x="7386" y="5693"/>
                </a:lnTo>
                <a:cubicBezTo>
                  <a:pt x="7464" y="5693"/>
                  <a:pt x="7512" y="5609"/>
                  <a:pt x="7473" y="5542"/>
                </a:cubicBezTo>
                <a:lnTo>
                  <a:pt x="7082" y="4865"/>
                </a:lnTo>
                <a:cubicBezTo>
                  <a:pt x="7044" y="4798"/>
                  <a:pt x="6947" y="4798"/>
                  <a:pt x="6908" y="4865"/>
                </a:cubicBezTo>
                <a:lnTo>
                  <a:pt x="6517" y="5542"/>
                </a:lnTo>
                <a:cubicBezTo>
                  <a:pt x="6478" y="5609"/>
                  <a:pt x="6527" y="5693"/>
                  <a:pt x="6604" y="5693"/>
                </a:cubicBezTo>
                <a:close/>
                <a:moveTo>
                  <a:pt x="5092" y="5693"/>
                </a:moveTo>
                <a:lnTo>
                  <a:pt x="5256" y="5693"/>
                </a:lnTo>
                <a:lnTo>
                  <a:pt x="5256" y="6955"/>
                </a:lnTo>
                <a:cubicBezTo>
                  <a:pt x="5256" y="7010"/>
                  <a:pt x="5301" y="7055"/>
                  <a:pt x="5357" y="7055"/>
                </a:cubicBezTo>
                <a:lnTo>
                  <a:pt x="5609" y="7055"/>
                </a:lnTo>
                <a:cubicBezTo>
                  <a:pt x="5665" y="7055"/>
                  <a:pt x="5710" y="7010"/>
                  <a:pt x="5710" y="6955"/>
                </a:cubicBezTo>
                <a:lnTo>
                  <a:pt x="5710" y="5693"/>
                </a:lnTo>
                <a:lnTo>
                  <a:pt x="5874" y="5693"/>
                </a:lnTo>
                <a:cubicBezTo>
                  <a:pt x="5951" y="5693"/>
                  <a:pt x="6000" y="5609"/>
                  <a:pt x="5961" y="5542"/>
                </a:cubicBezTo>
                <a:lnTo>
                  <a:pt x="5570" y="4865"/>
                </a:lnTo>
                <a:cubicBezTo>
                  <a:pt x="5531" y="4798"/>
                  <a:pt x="5434" y="4798"/>
                  <a:pt x="5396" y="4865"/>
                </a:cubicBezTo>
                <a:lnTo>
                  <a:pt x="5005" y="5542"/>
                </a:lnTo>
                <a:cubicBezTo>
                  <a:pt x="4966" y="5609"/>
                  <a:pt x="5015" y="5693"/>
                  <a:pt x="5092" y="5693"/>
                </a:cubicBezTo>
                <a:close/>
                <a:moveTo>
                  <a:pt x="7665" y="7348"/>
                </a:moveTo>
                <a:cubicBezTo>
                  <a:pt x="7665" y="7320"/>
                  <a:pt x="7642" y="7298"/>
                  <a:pt x="7614" y="7298"/>
                </a:cubicBezTo>
                <a:lnTo>
                  <a:pt x="4833" y="7298"/>
                </a:lnTo>
                <a:cubicBezTo>
                  <a:pt x="4805" y="7298"/>
                  <a:pt x="4782" y="7320"/>
                  <a:pt x="4782" y="7348"/>
                </a:cubicBezTo>
                <a:lnTo>
                  <a:pt x="4782" y="7499"/>
                </a:lnTo>
                <a:cubicBezTo>
                  <a:pt x="4782" y="7527"/>
                  <a:pt x="4805" y="7550"/>
                  <a:pt x="4833" y="7550"/>
                </a:cubicBezTo>
                <a:lnTo>
                  <a:pt x="7614" y="7550"/>
                </a:lnTo>
                <a:cubicBezTo>
                  <a:pt x="7642" y="7550"/>
                  <a:pt x="7665" y="7527"/>
                  <a:pt x="7665" y="7499"/>
                </a:cubicBezTo>
                <a:lnTo>
                  <a:pt x="7665" y="7348"/>
                </a:lnTo>
                <a:close/>
              </a:path>
            </a:pathLst>
          </a:custGeom>
          <a:solidFill>
            <a:schemeClr val="bg1"/>
          </a:solidFill>
          <a:ln>
            <a:noFill/>
          </a:ln>
        </p:spPr>
      </p:sp>
      <p:sp>
        <p:nvSpPr>
          <p:cNvPr id="63" name="round-wall-clock_16314"/>
          <p:cNvSpPr>
            <a:spLocks noChangeAspect="1"/>
          </p:cNvSpPr>
          <p:nvPr/>
        </p:nvSpPr>
        <p:spPr bwMode="auto">
          <a:xfrm>
            <a:off x="7292203" y="3577136"/>
            <a:ext cx="794110" cy="792908"/>
          </a:xfrm>
          <a:custGeom>
            <a:avLst/>
            <a:gdLst>
              <a:gd name="connsiteX0" fmla="*/ 302902 w 605874"/>
              <a:gd name="connsiteY0" fmla="*/ 455288 h 604957"/>
              <a:gd name="connsiteX1" fmla="*/ 331728 w 605874"/>
              <a:gd name="connsiteY1" fmla="*/ 484079 h 604957"/>
              <a:gd name="connsiteX2" fmla="*/ 302902 w 605874"/>
              <a:gd name="connsiteY2" fmla="*/ 512870 h 604957"/>
              <a:gd name="connsiteX3" fmla="*/ 274076 w 605874"/>
              <a:gd name="connsiteY3" fmla="*/ 484079 h 604957"/>
              <a:gd name="connsiteX4" fmla="*/ 302902 w 605874"/>
              <a:gd name="connsiteY4" fmla="*/ 455288 h 604957"/>
              <a:gd name="connsiteX5" fmla="*/ 472611 w 605874"/>
              <a:gd name="connsiteY5" fmla="*/ 277957 h 604957"/>
              <a:gd name="connsiteX6" fmla="*/ 501437 w 605874"/>
              <a:gd name="connsiteY6" fmla="*/ 306748 h 604957"/>
              <a:gd name="connsiteX7" fmla="*/ 472611 w 605874"/>
              <a:gd name="connsiteY7" fmla="*/ 335539 h 604957"/>
              <a:gd name="connsiteX8" fmla="*/ 443785 w 605874"/>
              <a:gd name="connsiteY8" fmla="*/ 306748 h 604957"/>
              <a:gd name="connsiteX9" fmla="*/ 472611 w 605874"/>
              <a:gd name="connsiteY9" fmla="*/ 277957 h 604957"/>
              <a:gd name="connsiteX10" fmla="*/ 129276 w 605874"/>
              <a:gd name="connsiteY10" fmla="*/ 277957 h 604957"/>
              <a:gd name="connsiteX11" fmla="*/ 158067 w 605874"/>
              <a:gd name="connsiteY11" fmla="*/ 306748 h 604957"/>
              <a:gd name="connsiteX12" fmla="*/ 129276 w 605874"/>
              <a:gd name="connsiteY12" fmla="*/ 335539 h 604957"/>
              <a:gd name="connsiteX13" fmla="*/ 100485 w 605874"/>
              <a:gd name="connsiteY13" fmla="*/ 306748 h 604957"/>
              <a:gd name="connsiteX14" fmla="*/ 129276 w 605874"/>
              <a:gd name="connsiteY14" fmla="*/ 277957 h 604957"/>
              <a:gd name="connsiteX15" fmla="*/ 302407 w 605874"/>
              <a:gd name="connsiteY15" fmla="*/ 189186 h 604957"/>
              <a:gd name="connsiteX16" fmla="*/ 318389 w 605874"/>
              <a:gd name="connsiteY16" fmla="*/ 205154 h 604957"/>
              <a:gd name="connsiteX17" fmla="*/ 318389 w 605874"/>
              <a:gd name="connsiteY17" fmla="*/ 305796 h 604957"/>
              <a:gd name="connsiteX18" fmla="*/ 394779 w 605874"/>
              <a:gd name="connsiteY18" fmla="*/ 305796 h 604957"/>
              <a:gd name="connsiteX19" fmla="*/ 410761 w 605874"/>
              <a:gd name="connsiteY19" fmla="*/ 321617 h 604957"/>
              <a:gd name="connsiteX20" fmla="*/ 394779 w 605874"/>
              <a:gd name="connsiteY20" fmla="*/ 337585 h 604957"/>
              <a:gd name="connsiteX21" fmla="*/ 302407 w 605874"/>
              <a:gd name="connsiteY21" fmla="*/ 337585 h 604957"/>
              <a:gd name="connsiteX22" fmla="*/ 286425 w 605874"/>
              <a:gd name="connsiteY22" fmla="*/ 321617 h 604957"/>
              <a:gd name="connsiteX23" fmla="*/ 286425 w 605874"/>
              <a:gd name="connsiteY23" fmla="*/ 205154 h 604957"/>
              <a:gd name="connsiteX24" fmla="*/ 302407 w 605874"/>
              <a:gd name="connsiteY24" fmla="*/ 189186 h 604957"/>
              <a:gd name="connsiteX25" fmla="*/ 302902 w 605874"/>
              <a:gd name="connsiteY25" fmla="*/ 92088 h 604957"/>
              <a:gd name="connsiteX26" fmla="*/ 331728 w 605874"/>
              <a:gd name="connsiteY26" fmla="*/ 120879 h 604957"/>
              <a:gd name="connsiteX27" fmla="*/ 302902 w 605874"/>
              <a:gd name="connsiteY27" fmla="*/ 149670 h 604957"/>
              <a:gd name="connsiteX28" fmla="*/ 274076 w 605874"/>
              <a:gd name="connsiteY28" fmla="*/ 120879 h 604957"/>
              <a:gd name="connsiteX29" fmla="*/ 302902 w 605874"/>
              <a:gd name="connsiteY29" fmla="*/ 92088 h 604957"/>
              <a:gd name="connsiteX30" fmla="*/ 302864 w 605874"/>
              <a:gd name="connsiteY30" fmla="*/ 74393 h 604957"/>
              <a:gd name="connsiteX31" fmla="*/ 74506 w 605874"/>
              <a:gd name="connsiteY31" fmla="*/ 302406 h 604957"/>
              <a:gd name="connsiteX32" fmla="*/ 302864 w 605874"/>
              <a:gd name="connsiteY32" fmla="*/ 530564 h 604957"/>
              <a:gd name="connsiteX33" fmla="*/ 531368 w 605874"/>
              <a:gd name="connsiteY33" fmla="*/ 302406 h 604957"/>
              <a:gd name="connsiteX34" fmla="*/ 302864 w 605874"/>
              <a:gd name="connsiteY34" fmla="*/ 74393 h 604957"/>
              <a:gd name="connsiteX35" fmla="*/ 302864 w 605874"/>
              <a:gd name="connsiteY35" fmla="*/ 0 h 604957"/>
              <a:gd name="connsiteX36" fmla="*/ 605874 w 605874"/>
              <a:gd name="connsiteY36" fmla="*/ 302406 h 604957"/>
              <a:gd name="connsiteX37" fmla="*/ 302864 w 605874"/>
              <a:gd name="connsiteY37" fmla="*/ 604957 h 604957"/>
              <a:gd name="connsiteX38" fmla="*/ 0 w 605874"/>
              <a:gd name="connsiteY38" fmla="*/ 302406 h 604957"/>
              <a:gd name="connsiteX39" fmla="*/ 302864 w 605874"/>
              <a:gd name="connsiteY39" fmla="*/ 0 h 604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605874" h="604957">
                <a:moveTo>
                  <a:pt x="302902" y="455288"/>
                </a:moveTo>
                <a:cubicBezTo>
                  <a:pt x="318822" y="455288"/>
                  <a:pt x="331728" y="468178"/>
                  <a:pt x="331728" y="484079"/>
                </a:cubicBezTo>
                <a:cubicBezTo>
                  <a:pt x="331728" y="499980"/>
                  <a:pt x="318822" y="512870"/>
                  <a:pt x="302902" y="512870"/>
                </a:cubicBezTo>
                <a:cubicBezTo>
                  <a:pt x="286982" y="512870"/>
                  <a:pt x="274076" y="499980"/>
                  <a:pt x="274076" y="484079"/>
                </a:cubicBezTo>
                <a:cubicBezTo>
                  <a:pt x="274076" y="468178"/>
                  <a:pt x="286982" y="455288"/>
                  <a:pt x="302902" y="455288"/>
                </a:cubicBezTo>
                <a:close/>
                <a:moveTo>
                  <a:pt x="472611" y="277957"/>
                </a:moveTo>
                <a:cubicBezTo>
                  <a:pt x="488531" y="277957"/>
                  <a:pt x="501437" y="290847"/>
                  <a:pt x="501437" y="306748"/>
                </a:cubicBezTo>
                <a:cubicBezTo>
                  <a:pt x="501437" y="322649"/>
                  <a:pt x="488531" y="335539"/>
                  <a:pt x="472611" y="335539"/>
                </a:cubicBezTo>
                <a:cubicBezTo>
                  <a:pt x="456691" y="335539"/>
                  <a:pt x="443785" y="322649"/>
                  <a:pt x="443785" y="306748"/>
                </a:cubicBezTo>
                <a:cubicBezTo>
                  <a:pt x="443785" y="290847"/>
                  <a:pt x="456691" y="277957"/>
                  <a:pt x="472611" y="277957"/>
                </a:cubicBezTo>
                <a:close/>
                <a:moveTo>
                  <a:pt x="129276" y="277957"/>
                </a:moveTo>
                <a:cubicBezTo>
                  <a:pt x="145177" y="277957"/>
                  <a:pt x="158067" y="290847"/>
                  <a:pt x="158067" y="306748"/>
                </a:cubicBezTo>
                <a:cubicBezTo>
                  <a:pt x="158067" y="322649"/>
                  <a:pt x="145177" y="335539"/>
                  <a:pt x="129276" y="335539"/>
                </a:cubicBezTo>
                <a:cubicBezTo>
                  <a:pt x="113375" y="335539"/>
                  <a:pt x="100485" y="322649"/>
                  <a:pt x="100485" y="306748"/>
                </a:cubicBezTo>
                <a:cubicBezTo>
                  <a:pt x="100485" y="290847"/>
                  <a:pt x="113375" y="277957"/>
                  <a:pt x="129276" y="277957"/>
                </a:cubicBezTo>
                <a:close/>
                <a:moveTo>
                  <a:pt x="302407" y="189186"/>
                </a:moveTo>
                <a:cubicBezTo>
                  <a:pt x="311204" y="189186"/>
                  <a:pt x="318389" y="196218"/>
                  <a:pt x="318389" y="205154"/>
                </a:cubicBezTo>
                <a:lnTo>
                  <a:pt x="318389" y="305796"/>
                </a:lnTo>
                <a:lnTo>
                  <a:pt x="394779" y="305796"/>
                </a:lnTo>
                <a:cubicBezTo>
                  <a:pt x="403576" y="305796"/>
                  <a:pt x="410761" y="312828"/>
                  <a:pt x="410761" y="321617"/>
                </a:cubicBezTo>
                <a:cubicBezTo>
                  <a:pt x="410761" y="330554"/>
                  <a:pt x="403576" y="337585"/>
                  <a:pt x="394779" y="337585"/>
                </a:cubicBezTo>
                <a:lnTo>
                  <a:pt x="302407" y="337585"/>
                </a:lnTo>
                <a:cubicBezTo>
                  <a:pt x="293610" y="337585"/>
                  <a:pt x="286425" y="330554"/>
                  <a:pt x="286425" y="321617"/>
                </a:cubicBezTo>
                <a:lnTo>
                  <a:pt x="286425" y="205154"/>
                </a:lnTo>
                <a:cubicBezTo>
                  <a:pt x="286425" y="196218"/>
                  <a:pt x="293610" y="189186"/>
                  <a:pt x="302407" y="189186"/>
                </a:cubicBezTo>
                <a:close/>
                <a:moveTo>
                  <a:pt x="302902" y="92088"/>
                </a:moveTo>
                <a:cubicBezTo>
                  <a:pt x="318822" y="92088"/>
                  <a:pt x="331728" y="104978"/>
                  <a:pt x="331728" y="120879"/>
                </a:cubicBezTo>
                <a:cubicBezTo>
                  <a:pt x="331728" y="136780"/>
                  <a:pt x="318822" y="149670"/>
                  <a:pt x="302902" y="149670"/>
                </a:cubicBezTo>
                <a:cubicBezTo>
                  <a:pt x="286982" y="149670"/>
                  <a:pt x="274076" y="136780"/>
                  <a:pt x="274076" y="120879"/>
                </a:cubicBezTo>
                <a:cubicBezTo>
                  <a:pt x="274076" y="104978"/>
                  <a:pt x="286982" y="92088"/>
                  <a:pt x="302902" y="92088"/>
                </a:cubicBezTo>
                <a:close/>
                <a:moveTo>
                  <a:pt x="302864" y="74393"/>
                </a:moveTo>
                <a:cubicBezTo>
                  <a:pt x="176878" y="74393"/>
                  <a:pt x="74506" y="176757"/>
                  <a:pt x="74506" y="302406"/>
                </a:cubicBezTo>
                <a:cubicBezTo>
                  <a:pt x="74506" y="428200"/>
                  <a:pt x="176878" y="530564"/>
                  <a:pt x="302864" y="530564"/>
                </a:cubicBezTo>
                <a:cubicBezTo>
                  <a:pt x="428849" y="530564"/>
                  <a:pt x="531368" y="428200"/>
                  <a:pt x="531368" y="302406"/>
                </a:cubicBezTo>
                <a:cubicBezTo>
                  <a:pt x="531368" y="176610"/>
                  <a:pt x="428849" y="74393"/>
                  <a:pt x="302864" y="74393"/>
                </a:cubicBezTo>
                <a:close/>
                <a:moveTo>
                  <a:pt x="302864" y="0"/>
                </a:moveTo>
                <a:cubicBezTo>
                  <a:pt x="469915" y="0"/>
                  <a:pt x="605874" y="135753"/>
                  <a:pt x="605874" y="302406"/>
                </a:cubicBezTo>
                <a:cubicBezTo>
                  <a:pt x="605874" y="469204"/>
                  <a:pt x="469915" y="604957"/>
                  <a:pt x="302864" y="604957"/>
                </a:cubicBezTo>
                <a:cubicBezTo>
                  <a:pt x="135959" y="604957"/>
                  <a:pt x="0" y="469204"/>
                  <a:pt x="0" y="302406"/>
                </a:cubicBezTo>
                <a:cubicBezTo>
                  <a:pt x="0" y="135753"/>
                  <a:pt x="135959" y="0"/>
                  <a:pt x="302864" y="0"/>
                </a:cubicBezTo>
                <a:close/>
              </a:path>
            </a:pathLst>
          </a:custGeom>
          <a:solidFill>
            <a:schemeClr val="bg1"/>
          </a:solidFill>
          <a:ln>
            <a:noFill/>
          </a:ln>
        </p:spPr>
      </p:sp>
      <p:sp>
        <p:nvSpPr>
          <p:cNvPr id="64" name="business-bars-graphic_15237"/>
          <p:cNvSpPr>
            <a:spLocks noChangeAspect="1"/>
          </p:cNvSpPr>
          <p:nvPr/>
        </p:nvSpPr>
        <p:spPr bwMode="auto">
          <a:xfrm>
            <a:off x="4638632" y="3023672"/>
            <a:ext cx="609685" cy="550879"/>
          </a:xfrm>
          <a:custGeom>
            <a:avLst/>
            <a:gdLst>
              <a:gd name="connsiteX0" fmla="*/ 41158 w 584292"/>
              <a:gd name="connsiteY0" fmla="*/ 446576 h 527936"/>
              <a:gd name="connsiteX1" fmla="*/ 543134 w 584292"/>
              <a:gd name="connsiteY1" fmla="*/ 446576 h 527936"/>
              <a:gd name="connsiteX2" fmla="*/ 584292 w 584292"/>
              <a:gd name="connsiteY2" fmla="*/ 487659 h 527936"/>
              <a:gd name="connsiteX3" fmla="*/ 543134 w 584292"/>
              <a:gd name="connsiteY3" fmla="*/ 527936 h 527936"/>
              <a:gd name="connsiteX4" fmla="*/ 41158 w 584292"/>
              <a:gd name="connsiteY4" fmla="*/ 527936 h 527936"/>
              <a:gd name="connsiteX5" fmla="*/ 0 w 584292"/>
              <a:gd name="connsiteY5" fmla="*/ 487659 h 527936"/>
              <a:gd name="connsiteX6" fmla="*/ 41158 w 584292"/>
              <a:gd name="connsiteY6" fmla="*/ 446576 h 527936"/>
              <a:gd name="connsiteX7" fmla="*/ 62981 w 584292"/>
              <a:gd name="connsiteY7" fmla="*/ 268438 h 527936"/>
              <a:gd name="connsiteX8" fmla="*/ 172707 w 584292"/>
              <a:gd name="connsiteY8" fmla="*/ 268438 h 527936"/>
              <a:gd name="connsiteX9" fmla="*/ 193684 w 584292"/>
              <a:gd name="connsiteY9" fmla="*/ 289386 h 527936"/>
              <a:gd name="connsiteX10" fmla="*/ 193684 w 584292"/>
              <a:gd name="connsiteY10" fmla="*/ 409434 h 527936"/>
              <a:gd name="connsiteX11" fmla="*/ 172707 w 584292"/>
              <a:gd name="connsiteY11" fmla="*/ 430382 h 527936"/>
              <a:gd name="connsiteX12" fmla="*/ 62981 w 584292"/>
              <a:gd name="connsiteY12" fmla="*/ 430382 h 527936"/>
              <a:gd name="connsiteX13" fmla="*/ 41198 w 584292"/>
              <a:gd name="connsiteY13" fmla="*/ 409434 h 527936"/>
              <a:gd name="connsiteX14" fmla="*/ 41198 w 584292"/>
              <a:gd name="connsiteY14" fmla="*/ 289386 h 527936"/>
              <a:gd name="connsiteX15" fmla="*/ 62981 w 584292"/>
              <a:gd name="connsiteY15" fmla="*/ 268438 h 527936"/>
              <a:gd name="connsiteX16" fmla="*/ 411585 w 584292"/>
              <a:gd name="connsiteY16" fmla="*/ 158834 h 527936"/>
              <a:gd name="connsiteX17" fmla="*/ 521311 w 584292"/>
              <a:gd name="connsiteY17" fmla="*/ 158834 h 527936"/>
              <a:gd name="connsiteX18" fmla="*/ 543094 w 584292"/>
              <a:gd name="connsiteY18" fmla="*/ 180590 h 527936"/>
              <a:gd name="connsiteX19" fmla="*/ 543094 w 584292"/>
              <a:gd name="connsiteY19" fmla="*/ 409431 h 527936"/>
              <a:gd name="connsiteX20" fmla="*/ 521311 w 584292"/>
              <a:gd name="connsiteY20" fmla="*/ 430381 h 527936"/>
              <a:gd name="connsiteX21" fmla="*/ 411585 w 584292"/>
              <a:gd name="connsiteY21" fmla="*/ 430381 h 527936"/>
              <a:gd name="connsiteX22" fmla="*/ 390608 w 584292"/>
              <a:gd name="connsiteY22" fmla="*/ 409431 h 527936"/>
              <a:gd name="connsiteX23" fmla="*/ 390608 w 584292"/>
              <a:gd name="connsiteY23" fmla="*/ 180590 h 527936"/>
              <a:gd name="connsiteX24" fmla="*/ 411585 w 584292"/>
              <a:gd name="connsiteY24" fmla="*/ 158834 h 527936"/>
              <a:gd name="connsiteX25" fmla="*/ 237226 w 584292"/>
              <a:gd name="connsiteY25" fmla="*/ 0 h 527936"/>
              <a:gd name="connsiteX26" fmla="*/ 347066 w 584292"/>
              <a:gd name="connsiteY26" fmla="*/ 0 h 527936"/>
              <a:gd name="connsiteX27" fmla="*/ 368065 w 584292"/>
              <a:gd name="connsiteY27" fmla="*/ 21761 h 527936"/>
              <a:gd name="connsiteX28" fmla="*/ 368065 w 584292"/>
              <a:gd name="connsiteY28" fmla="*/ 409426 h 527936"/>
              <a:gd name="connsiteX29" fmla="*/ 347066 w 584292"/>
              <a:gd name="connsiteY29" fmla="*/ 430381 h 527936"/>
              <a:gd name="connsiteX30" fmla="*/ 237226 w 584292"/>
              <a:gd name="connsiteY30" fmla="*/ 430381 h 527936"/>
              <a:gd name="connsiteX31" fmla="*/ 216227 w 584292"/>
              <a:gd name="connsiteY31" fmla="*/ 409426 h 527936"/>
              <a:gd name="connsiteX32" fmla="*/ 216227 w 584292"/>
              <a:gd name="connsiteY32" fmla="*/ 21761 h 527936"/>
              <a:gd name="connsiteX33" fmla="*/ 237226 w 584292"/>
              <a:gd name="connsiteY33" fmla="*/ 0 h 527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84292" h="527936">
                <a:moveTo>
                  <a:pt x="41158" y="446576"/>
                </a:moveTo>
                <a:lnTo>
                  <a:pt x="543134" y="446576"/>
                </a:lnTo>
                <a:cubicBezTo>
                  <a:pt x="565730" y="446576"/>
                  <a:pt x="584292" y="465104"/>
                  <a:pt x="584292" y="487659"/>
                </a:cubicBezTo>
                <a:cubicBezTo>
                  <a:pt x="584292" y="510214"/>
                  <a:pt x="565730" y="527936"/>
                  <a:pt x="543134" y="527936"/>
                </a:cubicBezTo>
                <a:lnTo>
                  <a:pt x="41158" y="527936"/>
                </a:lnTo>
                <a:cubicBezTo>
                  <a:pt x="18562" y="527936"/>
                  <a:pt x="0" y="510214"/>
                  <a:pt x="0" y="487659"/>
                </a:cubicBezTo>
                <a:cubicBezTo>
                  <a:pt x="0" y="465104"/>
                  <a:pt x="18562" y="446576"/>
                  <a:pt x="41158" y="446576"/>
                </a:cubicBezTo>
                <a:close/>
                <a:moveTo>
                  <a:pt x="62981" y="268438"/>
                </a:moveTo>
                <a:lnTo>
                  <a:pt x="172707" y="268438"/>
                </a:lnTo>
                <a:cubicBezTo>
                  <a:pt x="184002" y="268438"/>
                  <a:pt x="193684" y="278106"/>
                  <a:pt x="193684" y="289386"/>
                </a:cubicBezTo>
                <a:lnTo>
                  <a:pt x="193684" y="409434"/>
                </a:lnTo>
                <a:cubicBezTo>
                  <a:pt x="193684" y="420714"/>
                  <a:pt x="184002" y="430382"/>
                  <a:pt x="172707" y="430382"/>
                </a:cubicBezTo>
                <a:lnTo>
                  <a:pt x="62981" y="430382"/>
                </a:lnTo>
                <a:cubicBezTo>
                  <a:pt x="50879" y="430382"/>
                  <a:pt x="41198" y="420714"/>
                  <a:pt x="41198" y="409434"/>
                </a:cubicBezTo>
                <a:lnTo>
                  <a:pt x="41198" y="289386"/>
                </a:lnTo>
                <a:cubicBezTo>
                  <a:pt x="41198" y="278106"/>
                  <a:pt x="50879" y="268438"/>
                  <a:pt x="62981" y="268438"/>
                </a:cubicBezTo>
                <a:close/>
                <a:moveTo>
                  <a:pt x="411585" y="158834"/>
                </a:moveTo>
                <a:lnTo>
                  <a:pt x="521311" y="158834"/>
                </a:lnTo>
                <a:cubicBezTo>
                  <a:pt x="533413" y="158834"/>
                  <a:pt x="543094" y="168503"/>
                  <a:pt x="543094" y="180590"/>
                </a:cubicBezTo>
                <a:lnTo>
                  <a:pt x="543094" y="409431"/>
                </a:lnTo>
                <a:cubicBezTo>
                  <a:pt x="543094" y="420712"/>
                  <a:pt x="533413" y="430381"/>
                  <a:pt x="521311" y="430381"/>
                </a:cubicBezTo>
                <a:lnTo>
                  <a:pt x="411585" y="430381"/>
                </a:lnTo>
                <a:cubicBezTo>
                  <a:pt x="400290" y="430381"/>
                  <a:pt x="390608" y="420712"/>
                  <a:pt x="390608" y="409431"/>
                </a:cubicBezTo>
                <a:lnTo>
                  <a:pt x="390608" y="180590"/>
                </a:lnTo>
                <a:cubicBezTo>
                  <a:pt x="390608" y="168503"/>
                  <a:pt x="400290" y="158834"/>
                  <a:pt x="411585" y="158834"/>
                </a:cubicBezTo>
                <a:close/>
                <a:moveTo>
                  <a:pt x="237226" y="0"/>
                </a:moveTo>
                <a:lnTo>
                  <a:pt x="347066" y="0"/>
                </a:lnTo>
                <a:cubicBezTo>
                  <a:pt x="358373" y="0"/>
                  <a:pt x="368065" y="9672"/>
                  <a:pt x="368065" y="21761"/>
                </a:cubicBezTo>
                <a:lnTo>
                  <a:pt x="368065" y="409426"/>
                </a:lnTo>
                <a:cubicBezTo>
                  <a:pt x="368065" y="420710"/>
                  <a:pt x="358373" y="430381"/>
                  <a:pt x="347066" y="430381"/>
                </a:cubicBezTo>
                <a:lnTo>
                  <a:pt x="237226" y="430381"/>
                </a:lnTo>
                <a:cubicBezTo>
                  <a:pt x="225111" y="430381"/>
                  <a:pt x="216227" y="420710"/>
                  <a:pt x="216227" y="409426"/>
                </a:cubicBezTo>
                <a:lnTo>
                  <a:pt x="216227" y="21761"/>
                </a:lnTo>
                <a:cubicBezTo>
                  <a:pt x="216227" y="9672"/>
                  <a:pt x="225111" y="0"/>
                  <a:pt x="237226" y="0"/>
                </a:cubicBezTo>
                <a:close/>
              </a:path>
            </a:pathLst>
          </a:custGeom>
          <a:solidFill>
            <a:schemeClr val="bg1"/>
          </a:solidFill>
          <a:ln>
            <a:noFill/>
          </a:ln>
        </p:spPr>
      </p:sp>
      <p:sp>
        <p:nvSpPr>
          <p:cNvPr id="3" name="文本框 2"/>
          <p:cNvSpPr txBox="1"/>
          <p:nvPr/>
        </p:nvSpPr>
        <p:spPr>
          <a:xfrm>
            <a:off x="1353185" y="1078230"/>
            <a:ext cx="9942830" cy="5631180"/>
          </a:xfrm>
          <a:prstGeom prst="rect">
            <a:avLst/>
          </a:prstGeom>
          <a:noFill/>
        </p:spPr>
        <p:txBody>
          <a:bodyPr wrap="square" rtlCol="0">
            <a:spAutoFit/>
          </a:bodyPr>
          <a:p>
            <a:pPr fontAlgn="auto">
              <a:lnSpc>
                <a:spcPct val="150000"/>
              </a:lnSpc>
            </a:pPr>
            <a:r>
              <a:rPr lang="en-US" altLang="zh-CN" sz="2400"/>
              <a:t>       </a:t>
            </a:r>
            <a:r>
              <a:rPr lang="zh-CN" altLang="en-US" sz="2400"/>
              <a:t>一次，曹操部队面临军粮匮乏，苦无对策。</a:t>
            </a:r>
            <a:endParaRPr lang="zh-CN" altLang="en-US" sz="2400"/>
          </a:p>
          <a:p>
            <a:pPr fontAlgn="auto">
              <a:lnSpc>
                <a:spcPct val="150000"/>
              </a:lnSpc>
            </a:pPr>
            <a:r>
              <a:rPr lang="zh-CN" altLang="en-US" sz="2400"/>
              <a:t>粮官王垕来找曹操诉苦，说兵多粮少，但曹操命令他用小斛给士兵发放军粮，结果士兵们在前线浴血奋战，军粮却缺斤少两，引起了众怒。曹操把粮草官当众斩首，说他盗窃军粮，所以才会军粮短缺。</a:t>
            </a:r>
            <a:r>
              <a:rPr lang="zh-CN" altLang="en-US" sz="2400">
                <a:solidFill>
                  <a:srgbClr val="7030A0"/>
                </a:solidFill>
              </a:rPr>
              <a:t>在曹操的设计“引导”下，</a:t>
            </a:r>
            <a:r>
              <a:rPr lang="zh-CN" altLang="en-US" sz="2400">
                <a:solidFill>
                  <a:srgbClr val="7030A0"/>
                </a:solidFill>
                <a:sym typeface="+mn-ea"/>
              </a:rPr>
              <a:t>王垕成了被曹操玩弄于股掌之间的替罪羊，</a:t>
            </a:r>
            <a:r>
              <a:rPr lang="zh-CN" altLang="en-US" sz="2400">
                <a:solidFill>
                  <a:srgbClr val="7030A0"/>
                </a:solidFill>
              </a:rPr>
              <a:t>军士们将缺粮的主要原因归结于王垕，以暂时缓解军士因粮食短缺产生的厌战情绪，</a:t>
            </a:r>
            <a:r>
              <a:rPr lang="zh-CN" altLang="en-US" sz="2400"/>
              <a:t>并且曹操</a:t>
            </a:r>
            <a:r>
              <a:rPr lang="zh-CN" altLang="en-US" sz="2400">
                <a:sym typeface="+mn-ea"/>
              </a:rPr>
              <a:t>抓住这个时机发布命令，要求在三日之内攻下城池，取得胜利</a:t>
            </a:r>
            <a:r>
              <a:rPr lang="zh-CN" altLang="en-US" sz="2400"/>
              <a:t>，违令者皆斩，</a:t>
            </a:r>
            <a:r>
              <a:rPr lang="zh-CN" altLang="en-US" sz="2400">
                <a:solidFill>
                  <a:srgbClr val="7030A0"/>
                </a:solidFill>
              </a:rPr>
              <a:t>也</a:t>
            </a:r>
            <a:r>
              <a:rPr lang="zh-CN" altLang="en-US" sz="2400">
                <a:solidFill>
                  <a:srgbClr val="7030A0"/>
                </a:solidFill>
                <a:sym typeface="+mn-ea"/>
              </a:rPr>
              <a:t>激起了军士们拼死一战的决心。</a:t>
            </a:r>
            <a:endParaRPr lang="zh-CN" altLang="en-US" sz="2400">
              <a:solidFill>
                <a:srgbClr val="7030A0"/>
              </a:solidFill>
            </a:endParaRPr>
          </a:p>
          <a:p>
            <a:pPr fontAlgn="auto">
              <a:lnSpc>
                <a:spcPct val="150000"/>
              </a:lnSpc>
            </a:pPr>
            <a:r>
              <a:rPr lang="en-US" altLang="zh-CN" sz="2400"/>
              <a:t>        </a:t>
            </a:r>
            <a:r>
              <a:rPr lang="zh-CN" altLang="en-US" sz="2400"/>
              <a:t>曹操通过制造一只懦弱的替罪羊，成功的达到了他稳定三十万军心的目的，并取得了胜利。</a:t>
            </a:r>
            <a:endParaRPr lang="zh-CN" altLang="en-US" sz="2400"/>
          </a:p>
        </p:txBody>
      </p:sp>
      <p:sp>
        <p:nvSpPr>
          <p:cNvPr id="4" name="文本框 3"/>
          <p:cNvSpPr txBox="1"/>
          <p:nvPr/>
        </p:nvSpPr>
        <p:spPr>
          <a:xfrm>
            <a:off x="1955165" y="402590"/>
            <a:ext cx="4921250" cy="521970"/>
          </a:xfrm>
          <a:prstGeom prst="rect">
            <a:avLst/>
          </a:prstGeom>
          <a:noFill/>
        </p:spPr>
        <p:txBody>
          <a:bodyPr wrap="square" rtlCol="0">
            <a:spAutoFit/>
          </a:bodyPr>
          <a:p>
            <a:r>
              <a:rPr lang="zh-CN" altLang="en-US" sz="2800" b="1">
                <a:solidFill>
                  <a:schemeClr val="accent6">
                    <a:lumMod val="75000"/>
                  </a:schemeClr>
                </a:solidFill>
              </a:rPr>
              <a:t>三国中的</a:t>
            </a:r>
            <a:r>
              <a:rPr lang="en-US" altLang="zh-CN" sz="2800" b="1">
                <a:solidFill>
                  <a:schemeClr val="accent6">
                    <a:lumMod val="75000"/>
                  </a:schemeClr>
                </a:solidFill>
              </a:rPr>
              <a:t>“</a:t>
            </a:r>
            <a:r>
              <a:rPr lang="zh-CN" altLang="en-US" sz="2800" b="1">
                <a:solidFill>
                  <a:schemeClr val="accent6">
                    <a:lumMod val="75000"/>
                  </a:schemeClr>
                </a:solidFill>
              </a:rPr>
              <a:t>替罪羊</a:t>
            </a:r>
            <a:r>
              <a:rPr lang="en-US" altLang="zh-CN" sz="2800" b="1">
                <a:solidFill>
                  <a:schemeClr val="accent6">
                    <a:lumMod val="75000"/>
                  </a:schemeClr>
                </a:solidFill>
              </a:rPr>
              <a:t>”</a:t>
            </a:r>
            <a:endParaRPr lang="en-US" altLang="zh-CN" sz="2800" b="1">
              <a:solidFill>
                <a:schemeClr val="accent6">
                  <a:lumMod val="75000"/>
                </a:schemeClr>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0-#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0-#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0-#ppt_w/2"/>
                                          </p:val>
                                        </p:tav>
                                        <p:tav tm="100000">
                                          <p:val>
                                            <p:strVal val="#ppt_x"/>
                                          </p:val>
                                        </p:tav>
                                      </p:tavLst>
                                    </p:anim>
                                    <p:anim calcmode="lin" valueType="num">
                                      <p:cBhvr additive="base">
                                        <p:cTn id="18" dur="500" fill="hold"/>
                                        <p:tgtEl>
                                          <p:spTgt spid="21"/>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0-#ppt_w/2"/>
                                          </p:val>
                                        </p:tav>
                                        <p:tav tm="100000">
                                          <p:val>
                                            <p:strVal val="#ppt_x"/>
                                          </p:val>
                                        </p:tav>
                                      </p:tavLst>
                                    </p:anim>
                                    <p:anim calcmode="lin" valueType="num">
                                      <p:cBhvr additive="base">
                                        <p:cTn id="22"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1752600" y="4172651"/>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标题一</a:t>
            </a:r>
            <a:endParaRPr lang="zh-CN" altLang="en-US" sz="2400" b="1" dirty="0">
              <a:solidFill>
                <a:schemeClr val="bg1"/>
              </a:solidFill>
              <a:cs typeface="+mn-ea"/>
              <a:sym typeface="+mn-lt"/>
            </a:endParaRPr>
          </a:p>
        </p:txBody>
      </p:sp>
      <p:sp>
        <p:nvSpPr>
          <p:cNvPr id="20" name="文本框 19"/>
          <p:cNvSpPr txBox="1"/>
          <p:nvPr/>
        </p:nvSpPr>
        <p:spPr>
          <a:xfrm>
            <a:off x="4362854" y="3681815"/>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标题二</a:t>
            </a:r>
            <a:endParaRPr lang="zh-CN" altLang="en-US" sz="2400" b="1" dirty="0">
              <a:solidFill>
                <a:schemeClr val="bg1"/>
              </a:solidFill>
              <a:cs typeface="+mn-ea"/>
              <a:sym typeface="+mn-lt"/>
            </a:endParaRPr>
          </a:p>
        </p:txBody>
      </p:sp>
      <p:sp>
        <p:nvSpPr>
          <p:cNvPr id="21" name="文本框 20"/>
          <p:cNvSpPr txBox="1"/>
          <p:nvPr/>
        </p:nvSpPr>
        <p:spPr>
          <a:xfrm>
            <a:off x="7136808" y="4473656"/>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标题三</a:t>
            </a:r>
            <a:endParaRPr lang="zh-CN" altLang="en-US" sz="2400" b="1" dirty="0">
              <a:solidFill>
                <a:schemeClr val="bg1"/>
              </a:solidFill>
              <a:cs typeface="+mn-ea"/>
              <a:sym typeface="+mn-lt"/>
            </a:endParaRPr>
          </a:p>
        </p:txBody>
      </p:sp>
      <p:sp>
        <p:nvSpPr>
          <p:cNvPr id="22" name="文本框 21"/>
          <p:cNvSpPr txBox="1"/>
          <p:nvPr/>
        </p:nvSpPr>
        <p:spPr>
          <a:xfrm>
            <a:off x="10328910" y="4211374"/>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标题四</a:t>
            </a:r>
            <a:endParaRPr lang="zh-CN" altLang="en-US" sz="2400" b="1" dirty="0">
              <a:solidFill>
                <a:schemeClr val="bg1"/>
              </a:solidFill>
              <a:cs typeface="+mn-ea"/>
              <a:sym typeface="+mn-lt"/>
            </a:endParaRPr>
          </a:p>
        </p:txBody>
      </p:sp>
      <p:grpSp>
        <p:nvGrpSpPr>
          <p:cNvPr id="6" name="组合 5"/>
          <p:cNvGrpSpPr/>
          <p:nvPr/>
        </p:nvGrpSpPr>
        <p:grpSpPr>
          <a:xfrm>
            <a:off x="-78015" y="-1836012"/>
            <a:ext cx="1833789" cy="4378326"/>
            <a:chOff x="-240846" y="-487413"/>
            <a:chExt cx="1833789" cy="4378326"/>
          </a:xfrm>
        </p:grpSpPr>
        <p:sp>
          <p:nvSpPr>
            <p:cNvPr id="23" name="Freeform 960"/>
            <p:cNvSpPr/>
            <p:nvPr/>
          </p:nvSpPr>
          <p:spPr bwMode="auto">
            <a:xfrm>
              <a:off x="-226332" y="-487413"/>
              <a:ext cx="1819275" cy="3271838"/>
            </a:xfrm>
            <a:custGeom>
              <a:avLst/>
              <a:gdLst>
                <a:gd name="T0" fmla="*/ 0 w 955"/>
                <a:gd name="T1" fmla="*/ 135 h 1719"/>
                <a:gd name="T2" fmla="*/ 134 w 955"/>
                <a:gd name="T3" fmla="*/ 58 h 1719"/>
                <a:gd name="T4" fmla="*/ 423 w 955"/>
                <a:gd name="T5" fmla="*/ 136 h 1719"/>
                <a:gd name="T6" fmla="*/ 897 w 955"/>
                <a:gd name="T7" fmla="*/ 957 h 1719"/>
                <a:gd name="T8" fmla="*/ 820 w 955"/>
                <a:gd name="T9" fmla="*/ 1246 h 1719"/>
                <a:gd name="T10" fmla="*/ 0 w 955"/>
                <a:gd name="T11" fmla="*/ 1719 h 1719"/>
                <a:gd name="T12" fmla="*/ 0 w 955"/>
                <a:gd name="T13" fmla="*/ 135 h 1719"/>
              </a:gdLst>
              <a:ahLst/>
              <a:cxnLst>
                <a:cxn ang="0">
                  <a:pos x="T0" y="T1"/>
                </a:cxn>
                <a:cxn ang="0">
                  <a:pos x="T2" y="T3"/>
                </a:cxn>
                <a:cxn ang="0">
                  <a:pos x="T4" y="T5"/>
                </a:cxn>
                <a:cxn ang="0">
                  <a:pos x="T6" y="T7"/>
                </a:cxn>
                <a:cxn ang="0">
                  <a:pos x="T8" y="T9"/>
                </a:cxn>
                <a:cxn ang="0">
                  <a:pos x="T10" y="T11"/>
                </a:cxn>
                <a:cxn ang="0">
                  <a:pos x="T12" y="T13"/>
                </a:cxn>
              </a:cxnLst>
              <a:rect l="0" t="0" r="r" b="b"/>
              <a:pathLst>
                <a:path w="955" h="1719">
                  <a:moveTo>
                    <a:pt x="0" y="135"/>
                  </a:moveTo>
                  <a:cubicBezTo>
                    <a:pt x="134" y="58"/>
                    <a:pt x="134" y="58"/>
                    <a:pt x="134" y="58"/>
                  </a:cubicBezTo>
                  <a:cubicBezTo>
                    <a:pt x="235" y="0"/>
                    <a:pt x="365" y="35"/>
                    <a:pt x="423" y="136"/>
                  </a:cubicBezTo>
                  <a:cubicBezTo>
                    <a:pt x="897" y="957"/>
                    <a:pt x="897" y="957"/>
                    <a:pt x="897" y="957"/>
                  </a:cubicBezTo>
                  <a:cubicBezTo>
                    <a:pt x="955" y="1058"/>
                    <a:pt x="921" y="1188"/>
                    <a:pt x="820" y="1246"/>
                  </a:cubicBezTo>
                  <a:cubicBezTo>
                    <a:pt x="0" y="1719"/>
                    <a:pt x="0" y="1719"/>
                    <a:pt x="0" y="1719"/>
                  </a:cubicBezTo>
                  <a:lnTo>
                    <a:pt x="0" y="135"/>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4" name="Freeform 961"/>
            <p:cNvSpPr>
              <a:spLocks noEditPoints="1"/>
            </p:cNvSpPr>
            <p:nvPr/>
          </p:nvSpPr>
          <p:spPr bwMode="auto">
            <a:xfrm>
              <a:off x="-226332" y="1671587"/>
              <a:ext cx="1338263" cy="1711325"/>
            </a:xfrm>
            <a:custGeom>
              <a:avLst/>
              <a:gdLst>
                <a:gd name="T0" fmla="*/ 253 w 702"/>
                <a:gd name="T1" fmla="*/ 216 h 899"/>
                <a:gd name="T2" fmla="*/ 486 w 702"/>
                <a:gd name="T3" fmla="*/ 450 h 899"/>
                <a:gd name="T4" fmla="*/ 253 w 702"/>
                <a:gd name="T5" fmla="*/ 683 h 899"/>
                <a:gd name="T6" fmla="*/ 19 w 702"/>
                <a:gd name="T7" fmla="*/ 450 h 899"/>
                <a:gd name="T8" fmla="*/ 253 w 702"/>
                <a:gd name="T9" fmla="*/ 216 h 899"/>
                <a:gd name="T10" fmla="*/ 253 w 702"/>
                <a:gd name="T11" fmla="*/ 0 h 899"/>
                <a:gd name="T12" fmla="*/ 702 w 702"/>
                <a:gd name="T13" fmla="*/ 450 h 899"/>
                <a:gd name="T14" fmla="*/ 253 w 702"/>
                <a:gd name="T15" fmla="*/ 899 h 899"/>
                <a:gd name="T16" fmla="*/ 0 w 702"/>
                <a:gd name="T17" fmla="*/ 821 h 899"/>
                <a:gd name="T18" fmla="*/ 0 w 702"/>
                <a:gd name="T19" fmla="*/ 78 h 899"/>
                <a:gd name="T20" fmla="*/ 253 w 702"/>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2" h="899">
                  <a:moveTo>
                    <a:pt x="253" y="216"/>
                  </a:moveTo>
                  <a:cubicBezTo>
                    <a:pt x="381" y="216"/>
                    <a:pt x="486" y="321"/>
                    <a:pt x="486" y="450"/>
                  </a:cubicBezTo>
                  <a:cubicBezTo>
                    <a:pt x="486" y="578"/>
                    <a:pt x="381" y="683"/>
                    <a:pt x="253" y="683"/>
                  </a:cubicBezTo>
                  <a:cubicBezTo>
                    <a:pt x="124" y="683"/>
                    <a:pt x="19" y="578"/>
                    <a:pt x="19" y="450"/>
                  </a:cubicBezTo>
                  <a:cubicBezTo>
                    <a:pt x="19" y="321"/>
                    <a:pt x="124" y="216"/>
                    <a:pt x="253" y="216"/>
                  </a:cubicBezTo>
                  <a:close/>
                  <a:moveTo>
                    <a:pt x="253" y="0"/>
                  </a:moveTo>
                  <a:cubicBezTo>
                    <a:pt x="501" y="0"/>
                    <a:pt x="702" y="201"/>
                    <a:pt x="702" y="450"/>
                  </a:cubicBezTo>
                  <a:cubicBezTo>
                    <a:pt x="702" y="698"/>
                    <a:pt x="501" y="899"/>
                    <a:pt x="253" y="899"/>
                  </a:cubicBezTo>
                  <a:cubicBezTo>
                    <a:pt x="159" y="899"/>
                    <a:pt x="72" y="870"/>
                    <a:pt x="0" y="821"/>
                  </a:cubicBezTo>
                  <a:cubicBezTo>
                    <a:pt x="0" y="78"/>
                    <a:pt x="0" y="78"/>
                    <a:pt x="0" y="78"/>
                  </a:cubicBezTo>
                  <a:cubicBezTo>
                    <a:pt x="72" y="29"/>
                    <a:pt x="159" y="0"/>
                    <a:pt x="253" y="0"/>
                  </a:cubicBezTo>
                  <a:close/>
                </a:path>
              </a:pathLst>
            </a:custGeom>
            <a:solidFill>
              <a:srgbClr val="E94E27">
                <a:lumMod val="60000"/>
                <a:lumOff val="4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5" name="Freeform 966"/>
            <p:cNvSpPr>
              <a:spLocks noEditPoints="1"/>
            </p:cNvSpPr>
            <p:nvPr/>
          </p:nvSpPr>
          <p:spPr bwMode="auto">
            <a:xfrm>
              <a:off x="-226332" y="1750962"/>
              <a:ext cx="1417638" cy="1711325"/>
            </a:xfrm>
            <a:custGeom>
              <a:avLst/>
              <a:gdLst>
                <a:gd name="T0" fmla="*/ 294 w 744"/>
                <a:gd name="T1" fmla="*/ 216 h 899"/>
                <a:gd name="T2" fmla="*/ 528 w 744"/>
                <a:gd name="T3" fmla="*/ 449 h 899"/>
                <a:gd name="T4" fmla="*/ 294 w 744"/>
                <a:gd name="T5" fmla="*/ 683 h 899"/>
                <a:gd name="T6" fmla="*/ 61 w 744"/>
                <a:gd name="T7" fmla="*/ 449 h 899"/>
                <a:gd name="T8" fmla="*/ 294 w 744"/>
                <a:gd name="T9" fmla="*/ 216 h 899"/>
                <a:gd name="T10" fmla="*/ 294 w 744"/>
                <a:gd name="T11" fmla="*/ 0 h 899"/>
                <a:gd name="T12" fmla="*/ 744 w 744"/>
                <a:gd name="T13" fmla="*/ 449 h 899"/>
                <a:gd name="T14" fmla="*/ 294 w 744"/>
                <a:gd name="T15" fmla="*/ 899 h 899"/>
                <a:gd name="T16" fmla="*/ 0 w 744"/>
                <a:gd name="T17" fmla="*/ 789 h 899"/>
                <a:gd name="T18" fmla="*/ 0 w 744"/>
                <a:gd name="T19" fmla="*/ 110 h 899"/>
                <a:gd name="T20" fmla="*/ 294 w 744"/>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4" h="899">
                  <a:moveTo>
                    <a:pt x="294" y="216"/>
                  </a:moveTo>
                  <a:cubicBezTo>
                    <a:pt x="423" y="216"/>
                    <a:pt x="528" y="320"/>
                    <a:pt x="528" y="449"/>
                  </a:cubicBezTo>
                  <a:cubicBezTo>
                    <a:pt x="528" y="578"/>
                    <a:pt x="423" y="683"/>
                    <a:pt x="294" y="683"/>
                  </a:cubicBezTo>
                  <a:cubicBezTo>
                    <a:pt x="165" y="683"/>
                    <a:pt x="61" y="578"/>
                    <a:pt x="61" y="449"/>
                  </a:cubicBezTo>
                  <a:cubicBezTo>
                    <a:pt x="61" y="320"/>
                    <a:pt x="165" y="216"/>
                    <a:pt x="294" y="216"/>
                  </a:cubicBezTo>
                  <a:close/>
                  <a:moveTo>
                    <a:pt x="294" y="0"/>
                  </a:moveTo>
                  <a:cubicBezTo>
                    <a:pt x="542" y="0"/>
                    <a:pt x="744" y="201"/>
                    <a:pt x="744" y="449"/>
                  </a:cubicBezTo>
                  <a:cubicBezTo>
                    <a:pt x="744" y="697"/>
                    <a:pt x="542" y="899"/>
                    <a:pt x="294" y="899"/>
                  </a:cubicBezTo>
                  <a:cubicBezTo>
                    <a:pt x="182" y="899"/>
                    <a:pt x="79" y="857"/>
                    <a:pt x="0" y="789"/>
                  </a:cubicBezTo>
                  <a:cubicBezTo>
                    <a:pt x="0" y="110"/>
                    <a:pt x="0" y="110"/>
                    <a:pt x="0" y="110"/>
                  </a:cubicBezTo>
                  <a:cubicBezTo>
                    <a:pt x="79" y="41"/>
                    <a:pt x="182" y="0"/>
                    <a:pt x="294" y="0"/>
                  </a:cubicBezTo>
                  <a:close/>
                </a:path>
              </a:pathLst>
            </a:custGeom>
            <a:solidFill>
              <a:srgbClr val="EC94A1"/>
            </a:solidFill>
            <a:ln>
              <a:noFill/>
            </a:ln>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26" name="Freeform 971"/>
            <p:cNvSpPr>
              <a:spLocks noEditPoints="1"/>
            </p:cNvSpPr>
            <p:nvPr/>
          </p:nvSpPr>
          <p:spPr bwMode="auto">
            <a:xfrm>
              <a:off x="529318" y="2892375"/>
              <a:ext cx="996950" cy="998538"/>
            </a:xfrm>
            <a:custGeom>
              <a:avLst/>
              <a:gdLst>
                <a:gd name="T0" fmla="*/ 187 w 523"/>
                <a:gd name="T1" fmla="*/ 513 h 524"/>
                <a:gd name="T2" fmla="*/ 77 w 523"/>
                <a:gd name="T3" fmla="*/ 447 h 524"/>
                <a:gd name="T4" fmla="*/ 11 w 523"/>
                <a:gd name="T5" fmla="*/ 337 h 524"/>
                <a:gd name="T6" fmla="*/ 187 w 523"/>
                <a:gd name="T7" fmla="*/ 513 h 524"/>
                <a:gd name="T8" fmla="*/ 311 w 523"/>
                <a:gd name="T9" fmla="*/ 519 h 524"/>
                <a:gd name="T10" fmla="*/ 257 w 523"/>
                <a:gd name="T11" fmla="*/ 524 h 524"/>
                <a:gd name="T12" fmla="*/ 0 w 523"/>
                <a:gd name="T13" fmla="*/ 267 h 524"/>
                <a:gd name="T14" fmla="*/ 5 w 523"/>
                <a:gd name="T15" fmla="*/ 213 h 524"/>
                <a:gd name="T16" fmla="*/ 311 w 523"/>
                <a:gd name="T17" fmla="*/ 519 h 524"/>
                <a:gd name="T18" fmla="*/ 397 w 523"/>
                <a:gd name="T19" fmla="*/ 486 h 524"/>
                <a:gd name="T20" fmla="*/ 357 w 523"/>
                <a:gd name="T21" fmla="*/ 506 h 524"/>
                <a:gd name="T22" fmla="*/ 18 w 523"/>
                <a:gd name="T23" fmla="*/ 167 h 524"/>
                <a:gd name="T24" fmla="*/ 38 w 523"/>
                <a:gd name="T25" fmla="*/ 127 h 524"/>
                <a:gd name="T26" fmla="*/ 397 w 523"/>
                <a:gd name="T27" fmla="*/ 486 h 524"/>
                <a:gd name="T28" fmla="*/ 461 w 523"/>
                <a:gd name="T29" fmla="*/ 432 h 524"/>
                <a:gd name="T30" fmla="*/ 447 w 523"/>
                <a:gd name="T31" fmla="*/ 447 h 524"/>
                <a:gd name="T32" fmla="*/ 431 w 523"/>
                <a:gd name="T33" fmla="*/ 461 h 524"/>
                <a:gd name="T34" fmla="*/ 62 w 523"/>
                <a:gd name="T35" fmla="*/ 93 h 524"/>
                <a:gd name="T36" fmla="*/ 77 w 523"/>
                <a:gd name="T37" fmla="*/ 77 h 524"/>
                <a:gd name="T38" fmla="*/ 92 w 523"/>
                <a:gd name="T39" fmla="*/ 63 h 524"/>
                <a:gd name="T40" fmla="*/ 461 w 523"/>
                <a:gd name="T41" fmla="*/ 432 h 524"/>
                <a:gd name="T42" fmla="*/ 505 w 523"/>
                <a:gd name="T43" fmla="*/ 358 h 524"/>
                <a:gd name="T44" fmla="*/ 486 w 523"/>
                <a:gd name="T45" fmla="*/ 397 h 524"/>
                <a:gd name="T46" fmla="*/ 126 w 523"/>
                <a:gd name="T47" fmla="*/ 38 h 524"/>
                <a:gd name="T48" fmla="*/ 166 w 523"/>
                <a:gd name="T49" fmla="*/ 19 h 524"/>
                <a:gd name="T50" fmla="*/ 505 w 523"/>
                <a:gd name="T51" fmla="*/ 358 h 524"/>
                <a:gd name="T52" fmla="*/ 523 w 523"/>
                <a:gd name="T53" fmla="*/ 257 h 524"/>
                <a:gd name="T54" fmla="*/ 518 w 523"/>
                <a:gd name="T55" fmla="*/ 312 h 524"/>
                <a:gd name="T56" fmla="*/ 212 w 523"/>
                <a:gd name="T57" fmla="*/ 5 h 524"/>
                <a:gd name="T58" fmla="*/ 266 w 523"/>
                <a:gd name="T59" fmla="*/ 1 h 524"/>
                <a:gd name="T60" fmla="*/ 523 w 523"/>
                <a:gd name="T61" fmla="*/ 257 h 524"/>
                <a:gd name="T62" fmla="*/ 447 w 523"/>
                <a:gd name="T63" fmla="*/ 77 h 524"/>
                <a:gd name="T64" fmla="*/ 512 w 523"/>
                <a:gd name="T65" fmla="*/ 187 h 524"/>
                <a:gd name="T66" fmla="*/ 336 w 523"/>
                <a:gd name="T67" fmla="*/ 12 h 524"/>
                <a:gd name="T68" fmla="*/ 447 w 523"/>
                <a:gd name="T69" fmla="*/ 77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23" h="524">
                  <a:moveTo>
                    <a:pt x="187" y="513"/>
                  </a:moveTo>
                  <a:cubicBezTo>
                    <a:pt x="146" y="501"/>
                    <a:pt x="108" y="479"/>
                    <a:pt x="77" y="447"/>
                  </a:cubicBezTo>
                  <a:cubicBezTo>
                    <a:pt x="45" y="415"/>
                    <a:pt x="23" y="377"/>
                    <a:pt x="11" y="337"/>
                  </a:cubicBezTo>
                  <a:lnTo>
                    <a:pt x="187" y="513"/>
                  </a:lnTo>
                  <a:close/>
                  <a:moveTo>
                    <a:pt x="311" y="519"/>
                  </a:moveTo>
                  <a:cubicBezTo>
                    <a:pt x="293" y="523"/>
                    <a:pt x="275" y="524"/>
                    <a:pt x="257" y="524"/>
                  </a:cubicBezTo>
                  <a:cubicBezTo>
                    <a:pt x="0" y="267"/>
                    <a:pt x="0" y="267"/>
                    <a:pt x="0" y="267"/>
                  </a:cubicBezTo>
                  <a:cubicBezTo>
                    <a:pt x="0" y="249"/>
                    <a:pt x="1" y="231"/>
                    <a:pt x="5" y="213"/>
                  </a:cubicBezTo>
                  <a:lnTo>
                    <a:pt x="311" y="519"/>
                  </a:lnTo>
                  <a:close/>
                  <a:moveTo>
                    <a:pt x="397" y="486"/>
                  </a:moveTo>
                  <a:cubicBezTo>
                    <a:pt x="384" y="494"/>
                    <a:pt x="371" y="500"/>
                    <a:pt x="357" y="506"/>
                  </a:cubicBezTo>
                  <a:cubicBezTo>
                    <a:pt x="18" y="167"/>
                    <a:pt x="18" y="167"/>
                    <a:pt x="18" y="167"/>
                  </a:cubicBezTo>
                  <a:cubicBezTo>
                    <a:pt x="23" y="153"/>
                    <a:pt x="30" y="140"/>
                    <a:pt x="38" y="127"/>
                  </a:cubicBezTo>
                  <a:lnTo>
                    <a:pt x="397" y="486"/>
                  </a:lnTo>
                  <a:close/>
                  <a:moveTo>
                    <a:pt x="461" y="432"/>
                  </a:moveTo>
                  <a:cubicBezTo>
                    <a:pt x="456" y="437"/>
                    <a:pt x="452" y="442"/>
                    <a:pt x="447" y="447"/>
                  </a:cubicBezTo>
                  <a:cubicBezTo>
                    <a:pt x="442" y="452"/>
                    <a:pt x="436" y="457"/>
                    <a:pt x="431" y="461"/>
                  </a:cubicBezTo>
                  <a:cubicBezTo>
                    <a:pt x="62" y="93"/>
                    <a:pt x="62" y="93"/>
                    <a:pt x="62" y="93"/>
                  </a:cubicBezTo>
                  <a:cubicBezTo>
                    <a:pt x="67" y="87"/>
                    <a:pt x="72" y="82"/>
                    <a:pt x="77" y="77"/>
                  </a:cubicBezTo>
                  <a:cubicBezTo>
                    <a:pt x="82" y="72"/>
                    <a:pt x="87" y="68"/>
                    <a:pt x="92" y="63"/>
                  </a:cubicBezTo>
                  <a:lnTo>
                    <a:pt x="461" y="432"/>
                  </a:lnTo>
                  <a:close/>
                  <a:moveTo>
                    <a:pt x="505" y="358"/>
                  </a:moveTo>
                  <a:cubicBezTo>
                    <a:pt x="500" y="371"/>
                    <a:pt x="493" y="385"/>
                    <a:pt x="486" y="397"/>
                  </a:cubicBezTo>
                  <a:cubicBezTo>
                    <a:pt x="126" y="38"/>
                    <a:pt x="126" y="38"/>
                    <a:pt x="126" y="38"/>
                  </a:cubicBezTo>
                  <a:cubicBezTo>
                    <a:pt x="139" y="31"/>
                    <a:pt x="152" y="24"/>
                    <a:pt x="166" y="19"/>
                  </a:cubicBezTo>
                  <a:lnTo>
                    <a:pt x="505" y="358"/>
                  </a:lnTo>
                  <a:close/>
                  <a:moveTo>
                    <a:pt x="523" y="257"/>
                  </a:moveTo>
                  <a:cubicBezTo>
                    <a:pt x="523" y="276"/>
                    <a:pt x="522" y="294"/>
                    <a:pt x="518" y="312"/>
                  </a:cubicBezTo>
                  <a:cubicBezTo>
                    <a:pt x="212" y="5"/>
                    <a:pt x="212" y="5"/>
                    <a:pt x="212" y="5"/>
                  </a:cubicBezTo>
                  <a:cubicBezTo>
                    <a:pt x="230" y="2"/>
                    <a:pt x="248" y="0"/>
                    <a:pt x="266" y="1"/>
                  </a:cubicBezTo>
                  <a:lnTo>
                    <a:pt x="523" y="257"/>
                  </a:lnTo>
                  <a:close/>
                  <a:moveTo>
                    <a:pt x="447" y="77"/>
                  </a:moveTo>
                  <a:cubicBezTo>
                    <a:pt x="478" y="109"/>
                    <a:pt x="500" y="147"/>
                    <a:pt x="512" y="187"/>
                  </a:cubicBezTo>
                  <a:cubicBezTo>
                    <a:pt x="336" y="12"/>
                    <a:pt x="336" y="12"/>
                    <a:pt x="336" y="12"/>
                  </a:cubicBezTo>
                  <a:cubicBezTo>
                    <a:pt x="377" y="24"/>
                    <a:pt x="415" y="45"/>
                    <a:pt x="447" y="77"/>
                  </a:cubicBezTo>
                  <a:close/>
                </a:path>
              </a:pathLst>
            </a:custGeom>
            <a:solidFill>
              <a:srgbClr val="E94E27">
                <a:lumMod val="40000"/>
                <a:lumOff val="6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7" name="Oval 976"/>
            <p:cNvSpPr>
              <a:spLocks noChangeArrowheads="1"/>
            </p:cNvSpPr>
            <p:nvPr/>
          </p:nvSpPr>
          <p:spPr bwMode="auto">
            <a:xfrm>
              <a:off x="1105581" y="2427237"/>
              <a:ext cx="158750"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8" name="Freeform 982"/>
            <p:cNvSpPr/>
            <p:nvPr/>
          </p:nvSpPr>
          <p:spPr bwMode="auto">
            <a:xfrm>
              <a:off x="-226332" y="95200"/>
              <a:ext cx="1176338" cy="1344613"/>
            </a:xfrm>
            <a:custGeom>
              <a:avLst/>
              <a:gdLst>
                <a:gd name="T0" fmla="*/ 427 w 617"/>
                <a:gd name="T1" fmla="*/ 644 h 706"/>
                <a:gd name="T2" fmla="*/ 607 w 617"/>
                <a:gd name="T3" fmla="*/ 612 h 706"/>
                <a:gd name="T4" fmla="*/ 300 w 617"/>
                <a:gd name="T5" fmla="*/ 136 h 706"/>
                <a:gd name="T6" fmla="*/ 0 w 617"/>
                <a:gd name="T7" fmla="*/ 0 h 706"/>
                <a:gd name="T8" fmla="*/ 0 w 617"/>
                <a:gd name="T9" fmla="*/ 189 h 706"/>
                <a:gd name="T10" fmla="*/ 195 w 617"/>
                <a:gd name="T11" fmla="*/ 285 h 706"/>
                <a:gd name="T12" fmla="*/ 427 w 617"/>
                <a:gd name="T13" fmla="*/ 644 h 706"/>
              </a:gdLst>
              <a:ahLst/>
              <a:cxnLst>
                <a:cxn ang="0">
                  <a:pos x="T0" y="T1"/>
                </a:cxn>
                <a:cxn ang="0">
                  <a:pos x="T2" y="T3"/>
                </a:cxn>
                <a:cxn ang="0">
                  <a:pos x="T4" y="T5"/>
                </a:cxn>
                <a:cxn ang="0">
                  <a:pos x="T6" y="T7"/>
                </a:cxn>
                <a:cxn ang="0">
                  <a:pos x="T8" y="T9"/>
                </a:cxn>
                <a:cxn ang="0">
                  <a:pos x="T10" y="T11"/>
                </a:cxn>
                <a:cxn ang="0">
                  <a:pos x="T12" y="T13"/>
                </a:cxn>
              </a:cxnLst>
              <a:rect l="0" t="0" r="r" b="b"/>
              <a:pathLst>
                <a:path w="617" h="706">
                  <a:moveTo>
                    <a:pt x="427" y="644"/>
                  </a:moveTo>
                  <a:cubicBezTo>
                    <a:pt x="438" y="706"/>
                    <a:pt x="617" y="669"/>
                    <a:pt x="607" y="612"/>
                  </a:cubicBezTo>
                  <a:cubicBezTo>
                    <a:pt x="569" y="403"/>
                    <a:pt x="454" y="244"/>
                    <a:pt x="300" y="136"/>
                  </a:cubicBezTo>
                  <a:cubicBezTo>
                    <a:pt x="211" y="72"/>
                    <a:pt x="108" y="27"/>
                    <a:pt x="0" y="0"/>
                  </a:cubicBezTo>
                  <a:cubicBezTo>
                    <a:pt x="0" y="189"/>
                    <a:pt x="0" y="189"/>
                    <a:pt x="0" y="189"/>
                  </a:cubicBezTo>
                  <a:cubicBezTo>
                    <a:pt x="70" y="212"/>
                    <a:pt x="136" y="244"/>
                    <a:pt x="195" y="285"/>
                  </a:cubicBezTo>
                  <a:cubicBezTo>
                    <a:pt x="311" y="367"/>
                    <a:pt x="398" y="488"/>
                    <a:pt x="427" y="644"/>
                  </a:cubicBezTo>
                  <a:close/>
                </a:path>
              </a:pathLst>
            </a:custGeom>
            <a:solidFill>
              <a:srgbClr val="E94E27">
                <a:lumMod val="60000"/>
                <a:lumOff val="4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9" name="Freeform 983"/>
            <p:cNvSpPr/>
            <p:nvPr/>
          </p:nvSpPr>
          <p:spPr bwMode="auto">
            <a:xfrm>
              <a:off x="-240846" y="-1638"/>
              <a:ext cx="1255713" cy="1362075"/>
            </a:xfrm>
            <a:custGeom>
              <a:avLst/>
              <a:gdLst>
                <a:gd name="T0" fmla="*/ 469 w 659"/>
                <a:gd name="T1" fmla="*/ 653 h 716"/>
                <a:gd name="T2" fmla="*/ 648 w 659"/>
                <a:gd name="T3" fmla="*/ 621 h 716"/>
                <a:gd name="T4" fmla="*/ 342 w 659"/>
                <a:gd name="T5" fmla="*/ 145 h 716"/>
                <a:gd name="T6" fmla="*/ 0 w 659"/>
                <a:gd name="T7" fmla="*/ 0 h 716"/>
                <a:gd name="T8" fmla="*/ 0 w 659"/>
                <a:gd name="T9" fmla="*/ 187 h 716"/>
                <a:gd name="T10" fmla="*/ 237 w 659"/>
                <a:gd name="T11" fmla="*/ 294 h 716"/>
                <a:gd name="T12" fmla="*/ 469 w 659"/>
                <a:gd name="T13" fmla="*/ 653 h 716"/>
              </a:gdLst>
              <a:ahLst/>
              <a:cxnLst>
                <a:cxn ang="0">
                  <a:pos x="T0" y="T1"/>
                </a:cxn>
                <a:cxn ang="0">
                  <a:pos x="T2" y="T3"/>
                </a:cxn>
                <a:cxn ang="0">
                  <a:pos x="T4" y="T5"/>
                </a:cxn>
                <a:cxn ang="0">
                  <a:pos x="T6" y="T7"/>
                </a:cxn>
                <a:cxn ang="0">
                  <a:pos x="T8" y="T9"/>
                </a:cxn>
                <a:cxn ang="0">
                  <a:pos x="T10" y="T11"/>
                </a:cxn>
                <a:cxn ang="0">
                  <a:pos x="T12" y="T13"/>
                </a:cxn>
              </a:cxnLst>
              <a:rect l="0" t="0" r="r" b="b"/>
              <a:pathLst>
                <a:path w="659" h="716">
                  <a:moveTo>
                    <a:pt x="469" y="653"/>
                  </a:moveTo>
                  <a:cubicBezTo>
                    <a:pt x="480" y="716"/>
                    <a:pt x="659" y="678"/>
                    <a:pt x="648" y="621"/>
                  </a:cubicBezTo>
                  <a:cubicBezTo>
                    <a:pt x="611" y="413"/>
                    <a:pt x="496" y="253"/>
                    <a:pt x="342" y="145"/>
                  </a:cubicBezTo>
                  <a:cubicBezTo>
                    <a:pt x="241" y="74"/>
                    <a:pt x="123" y="25"/>
                    <a:pt x="0" y="0"/>
                  </a:cubicBezTo>
                  <a:cubicBezTo>
                    <a:pt x="0" y="187"/>
                    <a:pt x="0" y="187"/>
                    <a:pt x="0" y="187"/>
                  </a:cubicBezTo>
                  <a:cubicBezTo>
                    <a:pt x="86" y="209"/>
                    <a:pt x="166" y="245"/>
                    <a:pt x="237" y="294"/>
                  </a:cubicBezTo>
                  <a:cubicBezTo>
                    <a:pt x="353" y="376"/>
                    <a:pt x="440" y="497"/>
                    <a:pt x="469" y="653"/>
                  </a:cubicBezTo>
                  <a:close/>
                </a:path>
              </a:pathLst>
            </a:custGeom>
            <a:solidFill>
              <a:srgbClr val="F3BD20"/>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30" name="Freeform 984"/>
            <p:cNvSpPr/>
            <p:nvPr/>
          </p:nvSpPr>
          <p:spPr bwMode="auto">
            <a:xfrm>
              <a:off x="726168" y="1147712"/>
              <a:ext cx="228600" cy="152400"/>
            </a:xfrm>
            <a:custGeom>
              <a:avLst/>
              <a:gdLst>
                <a:gd name="T0" fmla="*/ 113 w 120"/>
                <a:gd name="T1" fmla="*/ 28 h 80"/>
                <a:gd name="T2" fmla="*/ 7 w 120"/>
                <a:gd name="T3" fmla="*/ 49 h 80"/>
                <a:gd name="T4" fmla="*/ 113 w 120"/>
                <a:gd name="T5" fmla="*/ 28 h 80"/>
              </a:gdLst>
              <a:ahLst/>
              <a:cxnLst>
                <a:cxn ang="0">
                  <a:pos x="T0" y="T1"/>
                </a:cxn>
                <a:cxn ang="0">
                  <a:pos x="T2" y="T3"/>
                </a:cxn>
                <a:cxn ang="0">
                  <a:pos x="T4" y="T5"/>
                </a:cxn>
              </a:cxnLst>
              <a:rect l="0" t="0" r="r" b="b"/>
              <a:pathLst>
                <a:path w="120" h="80">
                  <a:moveTo>
                    <a:pt x="113" y="28"/>
                  </a:moveTo>
                  <a:cubicBezTo>
                    <a:pt x="105" y="0"/>
                    <a:pt x="0" y="22"/>
                    <a:pt x="7" y="49"/>
                  </a:cubicBezTo>
                  <a:cubicBezTo>
                    <a:pt x="16" y="80"/>
                    <a:pt x="120" y="54"/>
                    <a:pt x="113" y="28"/>
                  </a:cubicBezTo>
                  <a:close/>
                </a:path>
              </a:pathLst>
            </a:custGeom>
            <a:solidFill>
              <a:srgbClr val="F086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1" name="Freeform 985"/>
            <p:cNvSpPr/>
            <p:nvPr/>
          </p:nvSpPr>
          <p:spPr bwMode="auto">
            <a:xfrm>
              <a:off x="294368" y="239662"/>
              <a:ext cx="639763" cy="766763"/>
            </a:xfrm>
            <a:custGeom>
              <a:avLst/>
              <a:gdLst>
                <a:gd name="T0" fmla="*/ 307 w 336"/>
                <a:gd name="T1" fmla="*/ 392 h 403"/>
                <a:gd name="T2" fmla="*/ 325 w 336"/>
                <a:gd name="T3" fmla="*/ 400 h 403"/>
                <a:gd name="T4" fmla="*/ 333 w 336"/>
                <a:gd name="T5" fmla="*/ 383 h 403"/>
                <a:gd name="T6" fmla="*/ 212 w 336"/>
                <a:gd name="T7" fmla="*/ 171 h 403"/>
                <a:gd name="T8" fmla="*/ 23 w 336"/>
                <a:gd name="T9" fmla="*/ 5 h 403"/>
                <a:gd name="T10" fmla="*/ 4 w 336"/>
                <a:gd name="T11" fmla="*/ 9 h 403"/>
                <a:gd name="T12" fmla="*/ 8 w 336"/>
                <a:gd name="T13" fmla="*/ 28 h 403"/>
                <a:gd name="T14" fmla="*/ 190 w 336"/>
                <a:gd name="T15" fmla="*/ 189 h 403"/>
                <a:gd name="T16" fmla="*/ 307 w 336"/>
                <a:gd name="T17" fmla="*/ 392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403">
                  <a:moveTo>
                    <a:pt x="307" y="392"/>
                  </a:moveTo>
                  <a:cubicBezTo>
                    <a:pt x="310" y="399"/>
                    <a:pt x="318" y="403"/>
                    <a:pt x="325" y="400"/>
                  </a:cubicBezTo>
                  <a:cubicBezTo>
                    <a:pt x="332" y="398"/>
                    <a:pt x="336" y="390"/>
                    <a:pt x="333" y="383"/>
                  </a:cubicBezTo>
                  <a:cubicBezTo>
                    <a:pt x="304" y="304"/>
                    <a:pt x="263" y="234"/>
                    <a:pt x="212" y="171"/>
                  </a:cubicBezTo>
                  <a:cubicBezTo>
                    <a:pt x="160" y="108"/>
                    <a:pt x="97" y="53"/>
                    <a:pt x="23" y="5"/>
                  </a:cubicBezTo>
                  <a:cubicBezTo>
                    <a:pt x="17" y="0"/>
                    <a:pt x="9" y="2"/>
                    <a:pt x="4" y="9"/>
                  </a:cubicBezTo>
                  <a:cubicBezTo>
                    <a:pt x="0" y="15"/>
                    <a:pt x="2" y="23"/>
                    <a:pt x="8" y="28"/>
                  </a:cubicBezTo>
                  <a:cubicBezTo>
                    <a:pt x="80" y="74"/>
                    <a:pt x="140" y="128"/>
                    <a:pt x="190" y="189"/>
                  </a:cubicBezTo>
                  <a:cubicBezTo>
                    <a:pt x="240" y="249"/>
                    <a:pt x="279" y="317"/>
                    <a:pt x="307" y="39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2" name="Freeform 986"/>
            <p:cNvSpPr/>
            <p:nvPr/>
          </p:nvSpPr>
          <p:spPr bwMode="auto">
            <a:xfrm>
              <a:off x="899206" y="1019125"/>
              <a:ext cx="57150" cy="57150"/>
            </a:xfrm>
            <a:custGeom>
              <a:avLst/>
              <a:gdLst>
                <a:gd name="T0" fmla="*/ 19 w 30"/>
                <a:gd name="T1" fmla="*/ 2 h 30"/>
                <a:gd name="T2" fmla="*/ 2 w 30"/>
                <a:gd name="T3" fmla="*/ 11 h 30"/>
                <a:gd name="T4" fmla="*/ 12 w 30"/>
                <a:gd name="T5" fmla="*/ 28 h 30"/>
                <a:gd name="T6" fmla="*/ 28 w 30"/>
                <a:gd name="T7" fmla="*/ 19 h 30"/>
                <a:gd name="T8" fmla="*/ 19 w 30"/>
                <a:gd name="T9" fmla="*/ 2 h 30"/>
              </a:gdLst>
              <a:ahLst/>
              <a:cxnLst>
                <a:cxn ang="0">
                  <a:pos x="T0" y="T1"/>
                </a:cxn>
                <a:cxn ang="0">
                  <a:pos x="T2" y="T3"/>
                </a:cxn>
                <a:cxn ang="0">
                  <a:pos x="T4" y="T5"/>
                </a:cxn>
                <a:cxn ang="0">
                  <a:pos x="T6" y="T7"/>
                </a:cxn>
                <a:cxn ang="0">
                  <a:pos x="T8" y="T9"/>
                </a:cxn>
              </a:cxnLst>
              <a:rect l="0" t="0" r="r" b="b"/>
              <a:pathLst>
                <a:path w="30" h="30">
                  <a:moveTo>
                    <a:pt x="19" y="2"/>
                  </a:moveTo>
                  <a:cubicBezTo>
                    <a:pt x="11" y="0"/>
                    <a:pt x="4" y="4"/>
                    <a:pt x="2" y="11"/>
                  </a:cubicBezTo>
                  <a:cubicBezTo>
                    <a:pt x="0" y="19"/>
                    <a:pt x="4" y="26"/>
                    <a:pt x="12" y="28"/>
                  </a:cubicBezTo>
                  <a:cubicBezTo>
                    <a:pt x="19" y="30"/>
                    <a:pt x="26" y="26"/>
                    <a:pt x="28" y="19"/>
                  </a:cubicBezTo>
                  <a:cubicBezTo>
                    <a:pt x="30" y="11"/>
                    <a:pt x="26" y="4"/>
                    <a:pt x="19"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grpSp>
      <p:grpSp>
        <p:nvGrpSpPr>
          <p:cNvPr id="44" name="组合 43"/>
          <p:cNvGrpSpPr/>
          <p:nvPr/>
        </p:nvGrpSpPr>
        <p:grpSpPr>
          <a:xfrm>
            <a:off x="9913937" y="4092321"/>
            <a:ext cx="2278063" cy="2767013"/>
            <a:chOff x="9923463" y="823659"/>
            <a:chExt cx="2278063" cy="2767013"/>
          </a:xfrm>
        </p:grpSpPr>
        <p:sp>
          <p:nvSpPr>
            <p:cNvPr id="45" name="Freeform 963"/>
            <p:cNvSpPr/>
            <p:nvPr userDrawn="1"/>
          </p:nvSpPr>
          <p:spPr bwMode="auto">
            <a:xfrm rot="5400000">
              <a:off x="9678988" y="1068134"/>
              <a:ext cx="2767013" cy="2278063"/>
            </a:xfrm>
            <a:custGeom>
              <a:avLst/>
              <a:gdLst>
                <a:gd name="T0" fmla="*/ 1453 w 1453"/>
                <a:gd name="T1" fmla="*/ 767 h 1197"/>
                <a:gd name="T2" fmla="*/ 809 w 1453"/>
                <a:gd name="T3" fmla="*/ 1139 h 1197"/>
                <a:gd name="T4" fmla="*/ 520 w 1453"/>
                <a:gd name="T5" fmla="*/ 1061 h 1197"/>
                <a:gd name="T6" fmla="*/ 45 w 1453"/>
                <a:gd name="T7" fmla="*/ 240 h 1197"/>
                <a:gd name="T8" fmla="*/ 65 w 1453"/>
                <a:gd name="T9" fmla="*/ 0 h 1197"/>
                <a:gd name="T10" fmla="*/ 1453 w 1453"/>
                <a:gd name="T11" fmla="*/ 0 h 1197"/>
                <a:gd name="T12" fmla="*/ 1453 w 1453"/>
                <a:gd name="T13" fmla="*/ 767 h 1197"/>
              </a:gdLst>
              <a:ahLst/>
              <a:cxnLst>
                <a:cxn ang="0">
                  <a:pos x="T0" y="T1"/>
                </a:cxn>
                <a:cxn ang="0">
                  <a:pos x="T2" y="T3"/>
                </a:cxn>
                <a:cxn ang="0">
                  <a:pos x="T4" y="T5"/>
                </a:cxn>
                <a:cxn ang="0">
                  <a:pos x="T6" y="T7"/>
                </a:cxn>
                <a:cxn ang="0">
                  <a:pos x="T8" y="T9"/>
                </a:cxn>
                <a:cxn ang="0">
                  <a:pos x="T10" y="T11"/>
                </a:cxn>
                <a:cxn ang="0">
                  <a:pos x="T12" y="T13"/>
                </a:cxn>
              </a:cxnLst>
              <a:rect l="0" t="0" r="r" b="b"/>
              <a:pathLst>
                <a:path w="1453" h="1197">
                  <a:moveTo>
                    <a:pt x="1453" y="767"/>
                  </a:moveTo>
                  <a:cubicBezTo>
                    <a:pt x="809" y="1139"/>
                    <a:pt x="809" y="1139"/>
                    <a:pt x="809" y="1139"/>
                  </a:cubicBezTo>
                  <a:cubicBezTo>
                    <a:pt x="708" y="1197"/>
                    <a:pt x="578" y="1162"/>
                    <a:pt x="520" y="1061"/>
                  </a:cubicBezTo>
                  <a:cubicBezTo>
                    <a:pt x="45" y="240"/>
                    <a:pt x="45" y="240"/>
                    <a:pt x="45" y="240"/>
                  </a:cubicBezTo>
                  <a:cubicBezTo>
                    <a:pt x="0" y="161"/>
                    <a:pt x="11" y="66"/>
                    <a:pt x="65" y="0"/>
                  </a:cubicBezTo>
                  <a:cubicBezTo>
                    <a:pt x="1453" y="0"/>
                    <a:pt x="1453" y="0"/>
                    <a:pt x="1453" y="0"/>
                  </a:cubicBezTo>
                  <a:lnTo>
                    <a:pt x="1453" y="767"/>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6" name="Freeform 967"/>
            <p:cNvSpPr/>
            <p:nvPr userDrawn="1"/>
          </p:nvSpPr>
          <p:spPr bwMode="auto">
            <a:xfrm>
              <a:off x="11557453" y="1935163"/>
              <a:ext cx="638175" cy="1654175"/>
            </a:xfrm>
            <a:custGeom>
              <a:avLst/>
              <a:gdLst>
                <a:gd name="T0" fmla="*/ 335 w 335"/>
                <a:gd name="T1" fmla="*/ 869 h 869"/>
                <a:gd name="T2" fmla="*/ 0 w 335"/>
                <a:gd name="T3" fmla="*/ 434 h 869"/>
                <a:gd name="T4" fmla="*/ 335 w 335"/>
                <a:gd name="T5" fmla="*/ 0 h 869"/>
                <a:gd name="T6" fmla="*/ 335 w 335"/>
                <a:gd name="T7" fmla="*/ 231 h 869"/>
                <a:gd name="T8" fmla="*/ 216 w 335"/>
                <a:gd name="T9" fmla="*/ 434 h 869"/>
                <a:gd name="T10" fmla="*/ 335 w 335"/>
                <a:gd name="T11" fmla="*/ 637 h 869"/>
                <a:gd name="T12" fmla="*/ 335 w 335"/>
                <a:gd name="T13" fmla="*/ 869 h 869"/>
              </a:gdLst>
              <a:ahLst/>
              <a:cxnLst>
                <a:cxn ang="0">
                  <a:pos x="T0" y="T1"/>
                </a:cxn>
                <a:cxn ang="0">
                  <a:pos x="T2" y="T3"/>
                </a:cxn>
                <a:cxn ang="0">
                  <a:pos x="T4" y="T5"/>
                </a:cxn>
                <a:cxn ang="0">
                  <a:pos x="T6" y="T7"/>
                </a:cxn>
                <a:cxn ang="0">
                  <a:pos x="T8" y="T9"/>
                </a:cxn>
                <a:cxn ang="0">
                  <a:pos x="T10" y="T11"/>
                </a:cxn>
                <a:cxn ang="0">
                  <a:pos x="T12" y="T13"/>
                </a:cxn>
              </a:cxnLst>
              <a:rect l="0" t="0" r="r" b="b"/>
              <a:pathLst>
                <a:path w="335" h="869">
                  <a:moveTo>
                    <a:pt x="335" y="869"/>
                  </a:moveTo>
                  <a:cubicBezTo>
                    <a:pt x="142" y="818"/>
                    <a:pt x="0" y="643"/>
                    <a:pt x="0" y="434"/>
                  </a:cubicBezTo>
                  <a:cubicBezTo>
                    <a:pt x="0" y="226"/>
                    <a:pt x="142" y="51"/>
                    <a:pt x="335" y="0"/>
                  </a:cubicBezTo>
                  <a:cubicBezTo>
                    <a:pt x="335" y="231"/>
                    <a:pt x="335" y="231"/>
                    <a:pt x="335" y="231"/>
                  </a:cubicBezTo>
                  <a:cubicBezTo>
                    <a:pt x="264" y="271"/>
                    <a:pt x="216" y="347"/>
                    <a:pt x="216" y="434"/>
                  </a:cubicBezTo>
                  <a:cubicBezTo>
                    <a:pt x="216" y="521"/>
                    <a:pt x="264" y="597"/>
                    <a:pt x="335" y="637"/>
                  </a:cubicBezTo>
                  <a:lnTo>
                    <a:pt x="335" y="869"/>
                  </a:lnTo>
                  <a:close/>
                </a:path>
              </a:pathLst>
            </a:custGeom>
            <a:solidFill>
              <a:srgbClr val="EC94A1"/>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7" name="Freeform 970"/>
            <p:cNvSpPr>
              <a:spLocks noEditPoints="1"/>
            </p:cNvSpPr>
            <p:nvPr userDrawn="1"/>
          </p:nvSpPr>
          <p:spPr bwMode="auto">
            <a:xfrm>
              <a:off x="11380788" y="1346200"/>
              <a:ext cx="785813" cy="995363"/>
            </a:xfrm>
            <a:custGeom>
              <a:avLst/>
              <a:gdLst>
                <a:gd name="T0" fmla="*/ 187 w 413"/>
                <a:gd name="T1" fmla="*/ 512 h 523"/>
                <a:gd name="T2" fmla="*/ 77 w 413"/>
                <a:gd name="T3" fmla="*/ 446 h 523"/>
                <a:gd name="T4" fmla="*/ 11 w 413"/>
                <a:gd name="T5" fmla="*/ 336 h 523"/>
                <a:gd name="T6" fmla="*/ 187 w 413"/>
                <a:gd name="T7" fmla="*/ 512 h 523"/>
                <a:gd name="T8" fmla="*/ 312 w 413"/>
                <a:gd name="T9" fmla="*/ 518 h 523"/>
                <a:gd name="T10" fmla="*/ 257 w 413"/>
                <a:gd name="T11" fmla="*/ 523 h 523"/>
                <a:gd name="T12" fmla="*/ 0 w 413"/>
                <a:gd name="T13" fmla="*/ 266 h 523"/>
                <a:gd name="T14" fmla="*/ 5 w 413"/>
                <a:gd name="T15" fmla="*/ 212 h 523"/>
                <a:gd name="T16" fmla="*/ 312 w 413"/>
                <a:gd name="T17" fmla="*/ 518 h 523"/>
                <a:gd name="T18" fmla="*/ 397 w 413"/>
                <a:gd name="T19" fmla="*/ 485 h 523"/>
                <a:gd name="T20" fmla="*/ 358 w 413"/>
                <a:gd name="T21" fmla="*/ 505 h 523"/>
                <a:gd name="T22" fmla="*/ 18 w 413"/>
                <a:gd name="T23" fmla="*/ 166 h 523"/>
                <a:gd name="T24" fmla="*/ 38 w 413"/>
                <a:gd name="T25" fmla="*/ 126 h 523"/>
                <a:gd name="T26" fmla="*/ 397 w 413"/>
                <a:gd name="T27" fmla="*/ 485 h 523"/>
                <a:gd name="T28" fmla="*/ 413 w 413"/>
                <a:gd name="T29" fmla="*/ 382 h 523"/>
                <a:gd name="T30" fmla="*/ 413 w 413"/>
                <a:gd name="T31" fmla="*/ 442 h 523"/>
                <a:gd name="T32" fmla="*/ 63 w 413"/>
                <a:gd name="T33" fmla="*/ 92 h 523"/>
                <a:gd name="T34" fmla="*/ 77 w 413"/>
                <a:gd name="T35" fmla="*/ 76 h 523"/>
                <a:gd name="T36" fmla="*/ 92 w 413"/>
                <a:gd name="T37" fmla="*/ 62 h 523"/>
                <a:gd name="T38" fmla="*/ 413 w 413"/>
                <a:gd name="T39" fmla="*/ 382 h 523"/>
                <a:gd name="T40" fmla="*/ 413 w 413"/>
                <a:gd name="T41" fmla="*/ 264 h 523"/>
                <a:gd name="T42" fmla="*/ 413 w 413"/>
                <a:gd name="T43" fmla="*/ 323 h 523"/>
                <a:gd name="T44" fmla="*/ 127 w 413"/>
                <a:gd name="T45" fmla="*/ 37 h 523"/>
                <a:gd name="T46" fmla="*/ 166 w 413"/>
                <a:gd name="T47" fmla="*/ 18 h 523"/>
                <a:gd name="T48" fmla="*/ 413 w 413"/>
                <a:gd name="T49" fmla="*/ 264 h 523"/>
                <a:gd name="T50" fmla="*/ 413 w 413"/>
                <a:gd name="T51" fmla="*/ 146 h 523"/>
                <a:gd name="T52" fmla="*/ 413 w 413"/>
                <a:gd name="T53" fmla="*/ 205 h 523"/>
                <a:gd name="T54" fmla="*/ 212 w 413"/>
                <a:gd name="T55" fmla="*/ 5 h 523"/>
                <a:gd name="T56" fmla="*/ 267 w 413"/>
                <a:gd name="T57" fmla="*/ 0 h 523"/>
                <a:gd name="T58" fmla="*/ 413 w 413"/>
                <a:gd name="T59" fmla="*/ 146 h 523"/>
                <a:gd name="T60" fmla="*/ 413 w 413"/>
                <a:gd name="T61" fmla="*/ 87 h 523"/>
                <a:gd name="T62" fmla="*/ 337 w 413"/>
                <a:gd name="T63" fmla="*/ 11 h 523"/>
                <a:gd name="T64" fmla="*/ 413 w 413"/>
                <a:gd name="T65" fmla="*/ 48 h 523"/>
                <a:gd name="T66" fmla="*/ 413 w 413"/>
                <a:gd name="T67" fmla="*/ 8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3" h="523">
                  <a:moveTo>
                    <a:pt x="187" y="512"/>
                  </a:moveTo>
                  <a:cubicBezTo>
                    <a:pt x="147" y="500"/>
                    <a:pt x="109" y="478"/>
                    <a:pt x="77" y="446"/>
                  </a:cubicBezTo>
                  <a:cubicBezTo>
                    <a:pt x="45" y="415"/>
                    <a:pt x="23" y="377"/>
                    <a:pt x="11" y="336"/>
                  </a:cubicBezTo>
                  <a:lnTo>
                    <a:pt x="187" y="512"/>
                  </a:lnTo>
                  <a:close/>
                  <a:moveTo>
                    <a:pt x="312" y="518"/>
                  </a:moveTo>
                  <a:cubicBezTo>
                    <a:pt x="294" y="522"/>
                    <a:pt x="275" y="523"/>
                    <a:pt x="257" y="523"/>
                  </a:cubicBezTo>
                  <a:cubicBezTo>
                    <a:pt x="0" y="266"/>
                    <a:pt x="0" y="266"/>
                    <a:pt x="0" y="266"/>
                  </a:cubicBezTo>
                  <a:cubicBezTo>
                    <a:pt x="0" y="248"/>
                    <a:pt x="2" y="230"/>
                    <a:pt x="5" y="212"/>
                  </a:cubicBezTo>
                  <a:lnTo>
                    <a:pt x="312" y="518"/>
                  </a:lnTo>
                  <a:close/>
                  <a:moveTo>
                    <a:pt x="397" y="485"/>
                  </a:moveTo>
                  <a:cubicBezTo>
                    <a:pt x="384" y="493"/>
                    <a:pt x="371" y="500"/>
                    <a:pt x="358" y="505"/>
                  </a:cubicBezTo>
                  <a:cubicBezTo>
                    <a:pt x="18" y="166"/>
                    <a:pt x="18" y="166"/>
                    <a:pt x="18" y="166"/>
                  </a:cubicBezTo>
                  <a:cubicBezTo>
                    <a:pt x="24" y="152"/>
                    <a:pt x="30" y="139"/>
                    <a:pt x="38" y="126"/>
                  </a:cubicBezTo>
                  <a:lnTo>
                    <a:pt x="397" y="485"/>
                  </a:lnTo>
                  <a:close/>
                  <a:moveTo>
                    <a:pt x="413" y="382"/>
                  </a:moveTo>
                  <a:cubicBezTo>
                    <a:pt x="413" y="442"/>
                    <a:pt x="413" y="442"/>
                    <a:pt x="413" y="442"/>
                  </a:cubicBezTo>
                  <a:cubicBezTo>
                    <a:pt x="63" y="92"/>
                    <a:pt x="63" y="92"/>
                    <a:pt x="63" y="92"/>
                  </a:cubicBezTo>
                  <a:cubicBezTo>
                    <a:pt x="67" y="87"/>
                    <a:pt x="72" y="81"/>
                    <a:pt x="77" y="76"/>
                  </a:cubicBezTo>
                  <a:cubicBezTo>
                    <a:pt x="82" y="71"/>
                    <a:pt x="87" y="67"/>
                    <a:pt x="92" y="62"/>
                  </a:cubicBezTo>
                  <a:lnTo>
                    <a:pt x="413" y="382"/>
                  </a:lnTo>
                  <a:close/>
                  <a:moveTo>
                    <a:pt x="413" y="264"/>
                  </a:moveTo>
                  <a:cubicBezTo>
                    <a:pt x="413" y="323"/>
                    <a:pt x="413" y="323"/>
                    <a:pt x="413" y="323"/>
                  </a:cubicBezTo>
                  <a:cubicBezTo>
                    <a:pt x="127" y="37"/>
                    <a:pt x="127" y="37"/>
                    <a:pt x="127" y="37"/>
                  </a:cubicBezTo>
                  <a:cubicBezTo>
                    <a:pt x="139" y="30"/>
                    <a:pt x="153" y="23"/>
                    <a:pt x="166" y="18"/>
                  </a:cubicBezTo>
                  <a:lnTo>
                    <a:pt x="413" y="264"/>
                  </a:lnTo>
                  <a:close/>
                  <a:moveTo>
                    <a:pt x="413" y="146"/>
                  </a:moveTo>
                  <a:cubicBezTo>
                    <a:pt x="413" y="205"/>
                    <a:pt x="413" y="205"/>
                    <a:pt x="413" y="205"/>
                  </a:cubicBezTo>
                  <a:cubicBezTo>
                    <a:pt x="212" y="5"/>
                    <a:pt x="212" y="5"/>
                    <a:pt x="212" y="5"/>
                  </a:cubicBezTo>
                  <a:cubicBezTo>
                    <a:pt x="230" y="1"/>
                    <a:pt x="249" y="0"/>
                    <a:pt x="267" y="0"/>
                  </a:cubicBezTo>
                  <a:lnTo>
                    <a:pt x="413" y="146"/>
                  </a:lnTo>
                  <a:close/>
                  <a:moveTo>
                    <a:pt x="413" y="87"/>
                  </a:moveTo>
                  <a:cubicBezTo>
                    <a:pt x="337" y="11"/>
                    <a:pt x="337" y="11"/>
                    <a:pt x="337" y="11"/>
                  </a:cubicBezTo>
                  <a:cubicBezTo>
                    <a:pt x="363" y="19"/>
                    <a:pt x="389" y="31"/>
                    <a:pt x="413" y="48"/>
                  </a:cubicBezTo>
                  <a:lnTo>
                    <a:pt x="413" y="87"/>
                  </a:lnTo>
                  <a:close/>
                </a:path>
              </a:pathLst>
            </a:custGeom>
            <a:solidFill>
              <a:srgbClr val="E94E27">
                <a:lumMod val="40000"/>
                <a:lumOff val="6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8" name="Oval 973"/>
            <p:cNvSpPr>
              <a:spLocks noChangeArrowheads="1"/>
            </p:cNvSpPr>
            <p:nvPr userDrawn="1"/>
          </p:nvSpPr>
          <p:spPr bwMode="auto">
            <a:xfrm>
              <a:off x="11699875" y="3286125"/>
              <a:ext cx="158750" cy="160338"/>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9" name="Oval 978"/>
            <p:cNvSpPr>
              <a:spLocks noChangeArrowheads="1"/>
            </p:cNvSpPr>
            <p:nvPr userDrawn="1"/>
          </p:nvSpPr>
          <p:spPr bwMode="auto">
            <a:xfrm>
              <a:off x="10104438" y="1590675"/>
              <a:ext cx="157163"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54" name="Freeform 996"/>
            <p:cNvSpPr/>
            <p:nvPr userDrawn="1"/>
          </p:nvSpPr>
          <p:spPr bwMode="auto">
            <a:xfrm>
              <a:off x="10509250" y="942975"/>
              <a:ext cx="58738" cy="57150"/>
            </a:xfrm>
            <a:custGeom>
              <a:avLst/>
              <a:gdLst>
                <a:gd name="T0" fmla="*/ 12 w 31"/>
                <a:gd name="T1" fmla="*/ 2 h 30"/>
                <a:gd name="T2" fmla="*/ 29 w 31"/>
                <a:gd name="T3" fmla="*/ 12 h 30"/>
                <a:gd name="T4" fmla="*/ 19 w 31"/>
                <a:gd name="T5" fmla="*/ 28 h 30"/>
                <a:gd name="T6" fmla="*/ 2 w 31"/>
                <a:gd name="T7" fmla="*/ 19 h 30"/>
                <a:gd name="T8" fmla="*/ 12 w 31"/>
                <a:gd name="T9" fmla="*/ 2 h 30"/>
              </a:gdLst>
              <a:ahLst/>
              <a:cxnLst>
                <a:cxn ang="0">
                  <a:pos x="T0" y="T1"/>
                </a:cxn>
                <a:cxn ang="0">
                  <a:pos x="T2" y="T3"/>
                </a:cxn>
                <a:cxn ang="0">
                  <a:pos x="T4" y="T5"/>
                </a:cxn>
                <a:cxn ang="0">
                  <a:pos x="T6" y="T7"/>
                </a:cxn>
                <a:cxn ang="0">
                  <a:pos x="T8" y="T9"/>
                </a:cxn>
              </a:cxnLst>
              <a:rect l="0" t="0" r="r" b="b"/>
              <a:pathLst>
                <a:path w="31" h="30">
                  <a:moveTo>
                    <a:pt x="12" y="2"/>
                  </a:moveTo>
                  <a:cubicBezTo>
                    <a:pt x="19" y="0"/>
                    <a:pt x="27" y="4"/>
                    <a:pt x="29" y="12"/>
                  </a:cubicBezTo>
                  <a:cubicBezTo>
                    <a:pt x="31" y="19"/>
                    <a:pt x="26" y="27"/>
                    <a:pt x="19" y="28"/>
                  </a:cubicBezTo>
                  <a:cubicBezTo>
                    <a:pt x="12" y="30"/>
                    <a:pt x="4" y="26"/>
                    <a:pt x="2" y="19"/>
                  </a:cubicBezTo>
                  <a:cubicBezTo>
                    <a:pt x="0" y="11"/>
                    <a:pt x="4" y="4"/>
                    <a:pt x="12"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grpSp>
      <p:sp>
        <p:nvSpPr>
          <p:cNvPr id="57" name="job-search-in-newspapers_53011"/>
          <p:cNvSpPr>
            <a:spLocks noChangeAspect="1"/>
          </p:cNvSpPr>
          <p:nvPr/>
        </p:nvSpPr>
        <p:spPr bwMode="auto">
          <a:xfrm>
            <a:off x="1897503" y="3480321"/>
            <a:ext cx="815094" cy="662680"/>
          </a:xfrm>
          <a:custGeom>
            <a:avLst/>
            <a:gdLst>
              <a:gd name="connsiteX0" fmla="*/ 159861 w 608782"/>
              <a:gd name="connsiteY0" fmla="*/ 244607 h 494946"/>
              <a:gd name="connsiteX1" fmla="*/ 129402 w 608782"/>
              <a:gd name="connsiteY1" fmla="*/ 249879 h 494946"/>
              <a:gd name="connsiteX2" fmla="*/ 69658 w 608782"/>
              <a:gd name="connsiteY2" fmla="*/ 334578 h 494946"/>
              <a:gd name="connsiteX3" fmla="*/ 78312 w 608782"/>
              <a:gd name="connsiteY3" fmla="*/ 373047 h 494946"/>
              <a:gd name="connsiteX4" fmla="*/ 80316 w 608782"/>
              <a:gd name="connsiteY4" fmla="*/ 377001 h 494946"/>
              <a:gd name="connsiteX5" fmla="*/ 81294 w 608782"/>
              <a:gd name="connsiteY5" fmla="*/ 378856 h 494946"/>
              <a:gd name="connsiteX6" fmla="*/ 85108 w 608782"/>
              <a:gd name="connsiteY6" fmla="*/ 384959 h 494946"/>
              <a:gd name="connsiteX7" fmla="*/ 93223 w 608782"/>
              <a:gd name="connsiteY7" fmla="*/ 395259 h 494946"/>
              <a:gd name="connsiteX8" fmla="*/ 159812 w 608782"/>
              <a:gd name="connsiteY8" fmla="*/ 424599 h 494946"/>
              <a:gd name="connsiteX9" fmla="*/ 225765 w 608782"/>
              <a:gd name="connsiteY9" fmla="*/ 395894 h 494946"/>
              <a:gd name="connsiteX10" fmla="*/ 232561 w 608782"/>
              <a:gd name="connsiteY10" fmla="*/ 387741 h 494946"/>
              <a:gd name="connsiteX11" fmla="*/ 237890 w 608782"/>
              <a:gd name="connsiteY11" fmla="*/ 379638 h 494946"/>
              <a:gd name="connsiteX12" fmla="*/ 238232 w 608782"/>
              <a:gd name="connsiteY12" fmla="*/ 379052 h 494946"/>
              <a:gd name="connsiteX13" fmla="*/ 250015 w 608782"/>
              <a:gd name="connsiteY13" fmla="*/ 334627 h 494946"/>
              <a:gd name="connsiteX14" fmla="*/ 245126 w 608782"/>
              <a:gd name="connsiteY14" fmla="*/ 305336 h 494946"/>
              <a:gd name="connsiteX15" fmla="*/ 225325 w 608782"/>
              <a:gd name="connsiteY15" fmla="*/ 272823 h 494946"/>
              <a:gd name="connsiteX16" fmla="*/ 159861 w 608782"/>
              <a:gd name="connsiteY16" fmla="*/ 244607 h 494946"/>
              <a:gd name="connsiteX17" fmla="*/ 159812 w 608782"/>
              <a:gd name="connsiteY17" fmla="*/ 206333 h 494946"/>
              <a:gd name="connsiteX18" fmla="*/ 235543 w 608782"/>
              <a:gd name="connsiteY18" fmla="*/ 231084 h 494946"/>
              <a:gd name="connsiteX19" fmla="*/ 272358 w 608782"/>
              <a:gd name="connsiteY19" fmla="*/ 272823 h 494946"/>
              <a:gd name="connsiteX20" fmla="*/ 284972 w 608782"/>
              <a:gd name="connsiteY20" fmla="*/ 305336 h 494946"/>
              <a:gd name="connsiteX21" fmla="*/ 288345 w 608782"/>
              <a:gd name="connsiteY21" fmla="*/ 334627 h 494946"/>
              <a:gd name="connsiteX22" fmla="*/ 280376 w 608782"/>
              <a:gd name="connsiteY22" fmla="*/ 379101 h 494946"/>
              <a:gd name="connsiteX23" fmla="*/ 280180 w 608782"/>
              <a:gd name="connsiteY23" fmla="*/ 379540 h 494946"/>
              <a:gd name="connsiteX24" fmla="*/ 276807 w 608782"/>
              <a:gd name="connsiteY24" fmla="*/ 387693 h 494946"/>
              <a:gd name="connsiteX25" fmla="*/ 272700 w 608782"/>
              <a:gd name="connsiteY25" fmla="*/ 395845 h 494946"/>
              <a:gd name="connsiteX26" fmla="*/ 159812 w 608782"/>
              <a:gd name="connsiteY26" fmla="*/ 462873 h 494946"/>
              <a:gd name="connsiteX27" fmla="*/ 87846 w 608782"/>
              <a:gd name="connsiteY27" fmla="*/ 440807 h 494946"/>
              <a:gd name="connsiteX28" fmla="*/ 86379 w 608782"/>
              <a:gd name="connsiteY28" fmla="*/ 442418 h 494946"/>
              <a:gd name="connsiteX29" fmla="*/ 82174 w 608782"/>
              <a:gd name="connsiteY29" fmla="*/ 446811 h 494946"/>
              <a:gd name="connsiteX30" fmla="*/ 76356 w 608782"/>
              <a:gd name="connsiteY30" fmla="*/ 452670 h 494946"/>
              <a:gd name="connsiteX31" fmla="*/ 41889 w 608782"/>
              <a:gd name="connsiteY31" fmla="*/ 487672 h 494946"/>
              <a:gd name="connsiteX32" fmla="*/ 24484 w 608782"/>
              <a:gd name="connsiteY32" fmla="*/ 494946 h 494946"/>
              <a:gd name="connsiteX33" fmla="*/ 7323 w 608782"/>
              <a:gd name="connsiteY33" fmla="*/ 488063 h 494946"/>
              <a:gd name="connsiteX34" fmla="*/ 6981 w 608782"/>
              <a:gd name="connsiteY34" fmla="*/ 453548 h 494946"/>
              <a:gd name="connsiteX35" fmla="*/ 41742 w 608782"/>
              <a:gd name="connsiteY35" fmla="*/ 418302 h 494946"/>
              <a:gd name="connsiteX36" fmla="*/ 47560 w 608782"/>
              <a:gd name="connsiteY36" fmla="*/ 412346 h 494946"/>
              <a:gd name="connsiteX37" fmla="*/ 51520 w 608782"/>
              <a:gd name="connsiteY37" fmla="*/ 408343 h 494946"/>
              <a:gd name="connsiteX38" fmla="*/ 53427 w 608782"/>
              <a:gd name="connsiteY38" fmla="*/ 406585 h 494946"/>
              <a:gd name="connsiteX39" fmla="*/ 31328 w 608782"/>
              <a:gd name="connsiteY39" fmla="*/ 334725 h 494946"/>
              <a:gd name="connsiteX40" fmla="*/ 35826 w 608782"/>
              <a:gd name="connsiteY40" fmla="*/ 301040 h 494946"/>
              <a:gd name="connsiteX41" fmla="*/ 43942 w 608782"/>
              <a:gd name="connsiteY41" fmla="*/ 279267 h 494946"/>
              <a:gd name="connsiteX42" fmla="*/ 52107 w 608782"/>
              <a:gd name="connsiteY42" fmla="*/ 264817 h 494946"/>
              <a:gd name="connsiteX43" fmla="*/ 102024 w 608782"/>
              <a:gd name="connsiteY43" fmla="*/ 220100 h 494946"/>
              <a:gd name="connsiteX44" fmla="*/ 129353 w 608782"/>
              <a:gd name="connsiteY44" fmla="*/ 209994 h 494946"/>
              <a:gd name="connsiteX45" fmla="*/ 159812 w 608782"/>
              <a:gd name="connsiteY45" fmla="*/ 206333 h 494946"/>
              <a:gd name="connsiteX46" fmla="*/ 383497 w 608782"/>
              <a:gd name="connsiteY46" fmla="*/ 125671 h 494946"/>
              <a:gd name="connsiteX47" fmla="*/ 367169 w 608782"/>
              <a:gd name="connsiteY47" fmla="*/ 141922 h 494946"/>
              <a:gd name="connsiteX48" fmla="*/ 383497 w 608782"/>
              <a:gd name="connsiteY48" fmla="*/ 158223 h 494946"/>
              <a:gd name="connsiteX49" fmla="*/ 440304 w 608782"/>
              <a:gd name="connsiteY49" fmla="*/ 158223 h 494946"/>
              <a:gd name="connsiteX50" fmla="*/ 456632 w 608782"/>
              <a:gd name="connsiteY50" fmla="*/ 141922 h 494946"/>
              <a:gd name="connsiteX51" fmla="*/ 440304 w 608782"/>
              <a:gd name="connsiteY51" fmla="*/ 125671 h 494946"/>
              <a:gd name="connsiteX52" fmla="*/ 286933 w 608782"/>
              <a:gd name="connsiteY52" fmla="*/ 117491 h 494946"/>
              <a:gd name="connsiteX53" fmla="*/ 298174 w 608782"/>
              <a:gd name="connsiteY53" fmla="*/ 117491 h 494946"/>
              <a:gd name="connsiteX54" fmla="*/ 307900 w 608782"/>
              <a:gd name="connsiteY54" fmla="*/ 118470 h 494946"/>
              <a:gd name="connsiteX55" fmla="*/ 310442 w 608782"/>
              <a:gd name="connsiteY55" fmla="*/ 120233 h 494946"/>
              <a:gd name="connsiteX56" fmla="*/ 311419 w 608782"/>
              <a:gd name="connsiteY56" fmla="*/ 123757 h 494946"/>
              <a:gd name="connsiteX57" fmla="*/ 310784 w 608782"/>
              <a:gd name="connsiteY57" fmla="*/ 126989 h 494946"/>
              <a:gd name="connsiteX58" fmla="*/ 309415 w 608782"/>
              <a:gd name="connsiteY58" fmla="*/ 128604 h 494946"/>
              <a:gd name="connsiteX59" fmla="*/ 305798 w 608782"/>
              <a:gd name="connsiteY59" fmla="*/ 129779 h 494946"/>
              <a:gd name="connsiteX60" fmla="*/ 299689 w 608782"/>
              <a:gd name="connsiteY60" fmla="*/ 130122 h 494946"/>
              <a:gd name="connsiteX61" fmla="*/ 286933 w 608782"/>
              <a:gd name="connsiteY61" fmla="*/ 130122 h 494946"/>
              <a:gd name="connsiteX62" fmla="*/ 533912 w 608782"/>
              <a:gd name="connsiteY62" fmla="*/ 105778 h 494946"/>
              <a:gd name="connsiteX63" fmla="*/ 578560 w 608782"/>
              <a:gd name="connsiteY63" fmla="*/ 105778 h 494946"/>
              <a:gd name="connsiteX64" fmla="*/ 608782 w 608782"/>
              <a:gd name="connsiteY64" fmla="*/ 135892 h 494946"/>
              <a:gd name="connsiteX65" fmla="*/ 608782 w 608782"/>
              <a:gd name="connsiteY65" fmla="*/ 319701 h 494946"/>
              <a:gd name="connsiteX66" fmla="*/ 557141 w 608782"/>
              <a:gd name="connsiteY66" fmla="*/ 379149 h 494946"/>
              <a:gd name="connsiteX67" fmla="*/ 533961 w 608782"/>
              <a:gd name="connsiteY67" fmla="*/ 328145 h 494946"/>
              <a:gd name="connsiteX68" fmla="*/ 287004 w 608782"/>
              <a:gd name="connsiteY68" fmla="*/ 82279 h 494946"/>
              <a:gd name="connsiteX69" fmla="*/ 295660 w 608782"/>
              <a:gd name="connsiteY69" fmla="*/ 82279 h 494946"/>
              <a:gd name="connsiteX70" fmla="*/ 305978 w 608782"/>
              <a:gd name="connsiteY70" fmla="*/ 83060 h 494946"/>
              <a:gd name="connsiteX71" fmla="*/ 307298 w 608782"/>
              <a:gd name="connsiteY71" fmla="*/ 83939 h 494946"/>
              <a:gd name="connsiteX72" fmla="*/ 308032 w 608782"/>
              <a:gd name="connsiteY72" fmla="*/ 86966 h 494946"/>
              <a:gd name="connsiteX73" fmla="*/ 307445 w 608782"/>
              <a:gd name="connsiteY73" fmla="*/ 89407 h 494946"/>
              <a:gd name="connsiteX74" fmla="*/ 305196 w 608782"/>
              <a:gd name="connsiteY74" fmla="*/ 90676 h 494946"/>
              <a:gd name="connsiteX75" fmla="*/ 297029 w 608782"/>
              <a:gd name="connsiteY75" fmla="*/ 91311 h 494946"/>
              <a:gd name="connsiteX76" fmla="*/ 287004 w 608782"/>
              <a:gd name="connsiteY76" fmla="*/ 91311 h 494946"/>
              <a:gd name="connsiteX77" fmla="*/ 205035 w 608782"/>
              <a:gd name="connsiteY77" fmla="*/ 80303 h 494946"/>
              <a:gd name="connsiteX78" fmla="*/ 215633 w 608782"/>
              <a:gd name="connsiteY78" fmla="*/ 83234 h 494946"/>
              <a:gd name="connsiteX79" fmla="*/ 222666 w 608782"/>
              <a:gd name="connsiteY79" fmla="*/ 91538 h 494946"/>
              <a:gd name="connsiteX80" fmla="*/ 225401 w 608782"/>
              <a:gd name="connsiteY80" fmla="*/ 105704 h 494946"/>
              <a:gd name="connsiteX81" fmla="*/ 225401 w 608782"/>
              <a:gd name="connsiteY81" fmla="*/ 106143 h 494946"/>
              <a:gd name="connsiteX82" fmla="*/ 219491 w 608782"/>
              <a:gd name="connsiteY82" fmla="*/ 125682 h 494946"/>
              <a:gd name="connsiteX83" fmla="*/ 204839 w 608782"/>
              <a:gd name="connsiteY83" fmla="*/ 131886 h 494946"/>
              <a:gd name="connsiteX84" fmla="*/ 190431 w 608782"/>
              <a:gd name="connsiteY84" fmla="*/ 125682 h 494946"/>
              <a:gd name="connsiteX85" fmla="*/ 184473 w 608782"/>
              <a:gd name="connsiteY85" fmla="*/ 107316 h 494946"/>
              <a:gd name="connsiteX86" fmla="*/ 184473 w 608782"/>
              <a:gd name="connsiteY86" fmla="*/ 105704 h 494946"/>
              <a:gd name="connsiteX87" fmla="*/ 190383 w 608782"/>
              <a:gd name="connsiteY87" fmla="*/ 86165 h 494946"/>
              <a:gd name="connsiteX88" fmla="*/ 205035 w 608782"/>
              <a:gd name="connsiteY88" fmla="*/ 80303 h 494946"/>
              <a:gd name="connsiteX89" fmla="*/ 267635 w 608782"/>
              <a:gd name="connsiteY89" fmla="*/ 56027 h 494946"/>
              <a:gd name="connsiteX90" fmla="*/ 259520 w 608782"/>
              <a:gd name="connsiteY90" fmla="*/ 64177 h 494946"/>
              <a:gd name="connsiteX91" fmla="*/ 259520 w 608782"/>
              <a:gd name="connsiteY91" fmla="*/ 105759 h 494946"/>
              <a:gd name="connsiteX92" fmla="*/ 259471 w 608782"/>
              <a:gd name="connsiteY92" fmla="*/ 105759 h 494946"/>
              <a:gd name="connsiteX93" fmla="*/ 259471 w 608782"/>
              <a:gd name="connsiteY93" fmla="*/ 148072 h 494946"/>
              <a:gd name="connsiteX94" fmla="*/ 267635 w 608782"/>
              <a:gd name="connsiteY94" fmla="*/ 156173 h 494946"/>
              <a:gd name="connsiteX95" fmla="*/ 299656 w 608782"/>
              <a:gd name="connsiteY95" fmla="*/ 156173 h 494946"/>
              <a:gd name="connsiteX96" fmla="*/ 315202 w 608782"/>
              <a:gd name="connsiteY96" fmla="*/ 154563 h 494946"/>
              <a:gd name="connsiteX97" fmla="*/ 327277 w 608782"/>
              <a:gd name="connsiteY97" fmla="*/ 149048 h 494946"/>
              <a:gd name="connsiteX98" fmla="*/ 335881 w 608782"/>
              <a:gd name="connsiteY98" fmla="*/ 138311 h 494946"/>
              <a:gd name="connsiteX99" fmla="*/ 339205 w 608782"/>
              <a:gd name="connsiteY99" fmla="*/ 123767 h 494946"/>
              <a:gd name="connsiteX100" fmla="*/ 333486 w 608782"/>
              <a:gd name="connsiteY100" fmla="*/ 106149 h 494946"/>
              <a:gd name="connsiteX101" fmla="*/ 333241 w 608782"/>
              <a:gd name="connsiteY101" fmla="*/ 105759 h 494946"/>
              <a:gd name="connsiteX102" fmla="*/ 329721 w 608782"/>
              <a:gd name="connsiteY102" fmla="*/ 102049 h 494946"/>
              <a:gd name="connsiteX103" fmla="*/ 331090 w 608782"/>
              <a:gd name="connsiteY103" fmla="*/ 100048 h 494946"/>
              <a:gd name="connsiteX104" fmla="*/ 335197 w 608782"/>
              <a:gd name="connsiteY104" fmla="*/ 85651 h 494946"/>
              <a:gd name="connsiteX105" fmla="*/ 330699 w 608782"/>
              <a:gd name="connsiteY105" fmla="*/ 70278 h 494946"/>
              <a:gd name="connsiteX106" fmla="*/ 317891 w 608782"/>
              <a:gd name="connsiteY106" fmla="*/ 59297 h 494946"/>
              <a:gd name="connsiteX107" fmla="*/ 299216 w 608782"/>
              <a:gd name="connsiteY107" fmla="*/ 56027 h 494946"/>
              <a:gd name="connsiteX108" fmla="*/ 129969 w 608782"/>
              <a:gd name="connsiteY108" fmla="*/ 56027 h 494946"/>
              <a:gd name="connsiteX109" fmla="*/ 121854 w 608782"/>
              <a:gd name="connsiteY109" fmla="*/ 64177 h 494946"/>
              <a:gd name="connsiteX110" fmla="*/ 121854 w 608782"/>
              <a:gd name="connsiteY110" fmla="*/ 122010 h 494946"/>
              <a:gd name="connsiteX111" fmla="*/ 121120 w 608782"/>
              <a:gd name="connsiteY111" fmla="*/ 129819 h 494946"/>
              <a:gd name="connsiteX112" fmla="*/ 120289 w 608782"/>
              <a:gd name="connsiteY112" fmla="*/ 130795 h 494946"/>
              <a:gd name="connsiteX113" fmla="*/ 117405 w 608782"/>
              <a:gd name="connsiteY113" fmla="*/ 131478 h 494946"/>
              <a:gd name="connsiteX114" fmla="*/ 114618 w 608782"/>
              <a:gd name="connsiteY114" fmla="*/ 130600 h 494946"/>
              <a:gd name="connsiteX115" fmla="*/ 113103 w 608782"/>
              <a:gd name="connsiteY115" fmla="*/ 122547 h 494946"/>
              <a:gd name="connsiteX116" fmla="*/ 110170 w 608782"/>
              <a:gd name="connsiteY116" fmla="*/ 116642 h 494946"/>
              <a:gd name="connsiteX117" fmla="*/ 103863 w 608782"/>
              <a:gd name="connsiteY117" fmla="*/ 114787 h 494946"/>
              <a:gd name="connsiteX118" fmla="*/ 93793 w 608782"/>
              <a:gd name="connsiteY118" fmla="*/ 116154 h 494946"/>
              <a:gd name="connsiteX119" fmla="*/ 86753 w 608782"/>
              <a:gd name="connsiteY119" fmla="*/ 124109 h 494946"/>
              <a:gd name="connsiteX120" fmla="*/ 94575 w 608782"/>
              <a:gd name="connsiteY120" fmla="*/ 148657 h 494946"/>
              <a:gd name="connsiteX121" fmla="*/ 117552 w 608782"/>
              <a:gd name="connsiteY121" fmla="*/ 157637 h 494946"/>
              <a:gd name="connsiteX122" fmla="*/ 129382 w 608782"/>
              <a:gd name="connsiteY122" fmla="*/ 155734 h 494946"/>
              <a:gd name="connsiteX123" fmla="*/ 134418 w 608782"/>
              <a:gd name="connsiteY123" fmla="*/ 153587 h 494946"/>
              <a:gd name="connsiteX124" fmla="*/ 146004 w 608782"/>
              <a:gd name="connsiteY124" fmla="*/ 140897 h 494946"/>
              <a:gd name="connsiteX125" fmla="*/ 149279 w 608782"/>
              <a:gd name="connsiteY125" fmla="*/ 121327 h 494946"/>
              <a:gd name="connsiteX126" fmla="*/ 149279 w 608782"/>
              <a:gd name="connsiteY126" fmla="*/ 105759 h 494946"/>
              <a:gd name="connsiteX127" fmla="*/ 149279 w 608782"/>
              <a:gd name="connsiteY127" fmla="*/ 64177 h 494946"/>
              <a:gd name="connsiteX128" fmla="*/ 141115 w 608782"/>
              <a:gd name="connsiteY128" fmla="*/ 56027 h 494946"/>
              <a:gd name="connsiteX129" fmla="*/ 204864 w 608782"/>
              <a:gd name="connsiteY129" fmla="*/ 54612 h 494946"/>
              <a:gd name="connsiteX130" fmla="*/ 170007 w 608782"/>
              <a:gd name="connsiteY130" fmla="*/ 68911 h 494946"/>
              <a:gd name="connsiteX131" fmla="*/ 156564 w 608782"/>
              <a:gd name="connsiteY131" fmla="*/ 105759 h 494946"/>
              <a:gd name="connsiteX132" fmla="*/ 156564 w 608782"/>
              <a:gd name="connsiteY132" fmla="*/ 107320 h 494946"/>
              <a:gd name="connsiteX133" fmla="*/ 162186 w 608782"/>
              <a:gd name="connsiteY133" fmla="*/ 131771 h 494946"/>
              <a:gd name="connsiteX134" fmla="*/ 179394 w 608782"/>
              <a:gd name="connsiteY134" fmla="*/ 150805 h 494946"/>
              <a:gd name="connsiteX135" fmla="*/ 204864 w 608782"/>
              <a:gd name="connsiteY135" fmla="*/ 157686 h 494946"/>
              <a:gd name="connsiteX136" fmla="*/ 229210 w 608782"/>
              <a:gd name="connsiteY136" fmla="*/ 151488 h 494946"/>
              <a:gd name="connsiteX137" fmla="*/ 247102 w 608782"/>
              <a:gd name="connsiteY137" fmla="*/ 132845 h 494946"/>
              <a:gd name="connsiteX138" fmla="*/ 253164 w 608782"/>
              <a:gd name="connsiteY138" fmla="*/ 106295 h 494946"/>
              <a:gd name="connsiteX139" fmla="*/ 253164 w 608782"/>
              <a:gd name="connsiteY139" fmla="*/ 105807 h 494946"/>
              <a:gd name="connsiteX140" fmla="*/ 247444 w 608782"/>
              <a:gd name="connsiteY140" fmla="*/ 80185 h 494946"/>
              <a:gd name="connsiteX141" fmla="*/ 230041 w 608782"/>
              <a:gd name="connsiteY141" fmla="*/ 61298 h 494946"/>
              <a:gd name="connsiteX142" fmla="*/ 204864 w 608782"/>
              <a:gd name="connsiteY142" fmla="*/ 54612 h 494946"/>
              <a:gd name="connsiteX143" fmla="*/ 383497 w 608782"/>
              <a:gd name="connsiteY143" fmla="*/ 54368 h 494946"/>
              <a:gd name="connsiteX144" fmla="*/ 367169 w 608782"/>
              <a:gd name="connsiteY144" fmla="*/ 70620 h 494946"/>
              <a:gd name="connsiteX145" fmla="*/ 383497 w 608782"/>
              <a:gd name="connsiteY145" fmla="*/ 86871 h 494946"/>
              <a:gd name="connsiteX146" fmla="*/ 440304 w 608782"/>
              <a:gd name="connsiteY146" fmla="*/ 86871 h 494946"/>
              <a:gd name="connsiteX147" fmla="*/ 456632 w 608782"/>
              <a:gd name="connsiteY147" fmla="*/ 70620 h 494946"/>
              <a:gd name="connsiteX148" fmla="*/ 440304 w 608782"/>
              <a:gd name="connsiteY148" fmla="*/ 54368 h 494946"/>
              <a:gd name="connsiteX149" fmla="*/ 63238 w 608782"/>
              <a:gd name="connsiteY149" fmla="*/ 0 h 494946"/>
              <a:gd name="connsiteX150" fmla="*/ 506497 w 608782"/>
              <a:gd name="connsiteY150" fmla="*/ 0 h 494946"/>
              <a:gd name="connsiteX151" fmla="*/ 517643 w 608782"/>
              <a:gd name="connsiteY151" fmla="*/ 11127 h 494946"/>
              <a:gd name="connsiteX152" fmla="*/ 517643 w 608782"/>
              <a:gd name="connsiteY152" fmla="*/ 105759 h 494946"/>
              <a:gd name="connsiteX153" fmla="*/ 517643 w 608782"/>
              <a:gd name="connsiteY153" fmla="*/ 328159 h 494946"/>
              <a:gd name="connsiteX154" fmla="*/ 534900 w 608782"/>
              <a:gd name="connsiteY154" fmla="*/ 379208 h 494946"/>
              <a:gd name="connsiteX155" fmla="*/ 462694 w 608782"/>
              <a:gd name="connsiteY155" fmla="*/ 379306 h 494946"/>
              <a:gd name="connsiteX156" fmla="*/ 297456 w 608782"/>
              <a:gd name="connsiteY156" fmla="*/ 379501 h 494946"/>
              <a:gd name="connsiteX157" fmla="*/ 297554 w 608782"/>
              <a:gd name="connsiteY157" fmla="*/ 379062 h 494946"/>
              <a:gd name="connsiteX158" fmla="*/ 304593 w 608782"/>
              <a:gd name="connsiteY158" fmla="*/ 334552 h 494946"/>
              <a:gd name="connsiteX159" fmla="*/ 301611 w 608782"/>
              <a:gd name="connsiteY159" fmla="*/ 305270 h 494946"/>
              <a:gd name="connsiteX160" fmla="*/ 440988 w 608782"/>
              <a:gd name="connsiteY160" fmla="*/ 305270 h 494946"/>
              <a:gd name="connsiteX161" fmla="*/ 457267 w 608782"/>
              <a:gd name="connsiteY161" fmla="*/ 289018 h 494946"/>
              <a:gd name="connsiteX162" fmla="*/ 440988 w 608782"/>
              <a:gd name="connsiteY162" fmla="*/ 272718 h 494946"/>
              <a:gd name="connsiteX163" fmla="*/ 290661 w 608782"/>
              <a:gd name="connsiteY163" fmla="*/ 272718 h 494946"/>
              <a:gd name="connsiteX164" fmla="*/ 260742 w 608782"/>
              <a:gd name="connsiteY164" fmla="*/ 231039 h 494946"/>
              <a:gd name="connsiteX165" fmla="*/ 440988 w 608782"/>
              <a:gd name="connsiteY165" fmla="*/ 231039 h 494946"/>
              <a:gd name="connsiteX166" fmla="*/ 457267 w 608782"/>
              <a:gd name="connsiteY166" fmla="*/ 214738 h 494946"/>
              <a:gd name="connsiteX167" fmla="*/ 440988 w 608782"/>
              <a:gd name="connsiteY167" fmla="*/ 198486 h 494946"/>
              <a:gd name="connsiteX168" fmla="*/ 208677 w 608782"/>
              <a:gd name="connsiteY168" fmla="*/ 198486 h 494946"/>
              <a:gd name="connsiteX169" fmla="*/ 159839 w 608782"/>
              <a:gd name="connsiteY169" fmla="*/ 190043 h 494946"/>
              <a:gd name="connsiteX170" fmla="*/ 129382 w 608782"/>
              <a:gd name="connsiteY170" fmla="*/ 193264 h 494946"/>
              <a:gd name="connsiteX171" fmla="*/ 52092 w 608782"/>
              <a:gd name="connsiteY171" fmla="*/ 238115 h 494946"/>
              <a:gd name="connsiteX172" fmla="*/ 52092 w 608782"/>
              <a:gd name="connsiteY172" fmla="*/ 11127 h 494946"/>
              <a:gd name="connsiteX173" fmla="*/ 63238 w 608782"/>
              <a:gd name="connsiteY173" fmla="*/ 0 h 494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608782" h="494946">
                <a:moveTo>
                  <a:pt x="159861" y="244607"/>
                </a:moveTo>
                <a:cubicBezTo>
                  <a:pt x="149154" y="244607"/>
                  <a:pt x="138936" y="246462"/>
                  <a:pt x="129402" y="249879"/>
                </a:cubicBezTo>
                <a:cubicBezTo>
                  <a:pt x="94592" y="262376"/>
                  <a:pt x="69707" y="295670"/>
                  <a:pt x="69658" y="334578"/>
                </a:cubicBezTo>
                <a:cubicBezTo>
                  <a:pt x="69658" y="348296"/>
                  <a:pt x="72787" y="361380"/>
                  <a:pt x="78312" y="373047"/>
                </a:cubicBezTo>
                <a:cubicBezTo>
                  <a:pt x="78947" y="374365"/>
                  <a:pt x="79632" y="375732"/>
                  <a:pt x="80316" y="377001"/>
                </a:cubicBezTo>
                <a:cubicBezTo>
                  <a:pt x="80659" y="377685"/>
                  <a:pt x="81001" y="378271"/>
                  <a:pt x="81294" y="378856"/>
                </a:cubicBezTo>
                <a:cubicBezTo>
                  <a:pt x="82468" y="380907"/>
                  <a:pt x="83739" y="383006"/>
                  <a:pt x="85108" y="384959"/>
                </a:cubicBezTo>
                <a:cubicBezTo>
                  <a:pt x="87552" y="388522"/>
                  <a:pt x="90290" y="391989"/>
                  <a:pt x="93223" y="395259"/>
                </a:cubicBezTo>
                <a:cubicBezTo>
                  <a:pt x="109748" y="413273"/>
                  <a:pt x="133460" y="424599"/>
                  <a:pt x="159812" y="424599"/>
                </a:cubicBezTo>
                <a:cubicBezTo>
                  <a:pt x="185822" y="424599"/>
                  <a:pt x="209289" y="413517"/>
                  <a:pt x="225765" y="395894"/>
                </a:cubicBezTo>
                <a:cubicBezTo>
                  <a:pt x="228161" y="393355"/>
                  <a:pt x="230459" y="390622"/>
                  <a:pt x="232561" y="387741"/>
                </a:cubicBezTo>
                <a:cubicBezTo>
                  <a:pt x="234517" y="385154"/>
                  <a:pt x="236277" y="382420"/>
                  <a:pt x="237890" y="379638"/>
                </a:cubicBezTo>
                <a:cubicBezTo>
                  <a:pt x="237988" y="379442"/>
                  <a:pt x="238086" y="379247"/>
                  <a:pt x="238232" y="379052"/>
                </a:cubicBezTo>
                <a:cubicBezTo>
                  <a:pt x="245713" y="365968"/>
                  <a:pt x="250015" y="350786"/>
                  <a:pt x="250015" y="334627"/>
                </a:cubicBezTo>
                <a:cubicBezTo>
                  <a:pt x="250015" y="324424"/>
                  <a:pt x="248304" y="314514"/>
                  <a:pt x="245126" y="305336"/>
                </a:cubicBezTo>
                <a:cubicBezTo>
                  <a:pt x="240872" y="293132"/>
                  <a:pt x="234028" y="282050"/>
                  <a:pt x="225325" y="272823"/>
                </a:cubicBezTo>
                <a:cubicBezTo>
                  <a:pt x="208800" y="255444"/>
                  <a:pt x="185626" y="244607"/>
                  <a:pt x="159861" y="244607"/>
                </a:cubicBezTo>
                <a:close/>
                <a:moveTo>
                  <a:pt x="159812" y="206333"/>
                </a:moveTo>
                <a:cubicBezTo>
                  <a:pt x="188071" y="206333"/>
                  <a:pt x="214276" y="215511"/>
                  <a:pt x="235543" y="231084"/>
                </a:cubicBezTo>
                <a:cubicBezTo>
                  <a:pt x="250651" y="242166"/>
                  <a:pt x="263264" y="256323"/>
                  <a:pt x="272358" y="272823"/>
                </a:cubicBezTo>
                <a:cubicBezTo>
                  <a:pt x="277980" y="282880"/>
                  <a:pt x="282234" y="293815"/>
                  <a:pt x="284972" y="305336"/>
                </a:cubicBezTo>
                <a:cubicBezTo>
                  <a:pt x="287172" y="314709"/>
                  <a:pt x="288345" y="324571"/>
                  <a:pt x="288345" y="334627"/>
                </a:cubicBezTo>
                <a:cubicBezTo>
                  <a:pt x="288345" y="350249"/>
                  <a:pt x="285558" y="365236"/>
                  <a:pt x="280376" y="379101"/>
                </a:cubicBezTo>
                <a:cubicBezTo>
                  <a:pt x="280327" y="379247"/>
                  <a:pt x="280278" y="379442"/>
                  <a:pt x="280180" y="379540"/>
                </a:cubicBezTo>
                <a:cubicBezTo>
                  <a:pt x="279154" y="382274"/>
                  <a:pt x="278029" y="385008"/>
                  <a:pt x="276807" y="387693"/>
                </a:cubicBezTo>
                <a:cubicBezTo>
                  <a:pt x="275487" y="390426"/>
                  <a:pt x="274118" y="393160"/>
                  <a:pt x="272700" y="395845"/>
                </a:cubicBezTo>
                <a:cubicBezTo>
                  <a:pt x="250846" y="435730"/>
                  <a:pt x="208409" y="462873"/>
                  <a:pt x="159812" y="462873"/>
                </a:cubicBezTo>
                <a:cubicBezTo>
                  <a:pt x="133118" y="462873"/>
                  <a:pt x="108379" y="454720"/>
                  <a:pt x="87846" y="440807"/>
                </a:cubicBezTo>
                <a:cubicBezTo>
                  <a:pt x="87357" y="441393"/>
                  <a:pt x="86917" y="441930"/>
                  <a:pt x="86379" y="442418"/>
                </a:cubicBezTo>
                <a:lnTo>
                  <a:pt x="82174" y="446811"/>
                </a:lnTo>
                <a:lnTo>
                  <a:pt x="76356" y="452670"/>
                </a:lnTo>
                <a:lnTo>
                  <a:pt x="41889" y="487672"/>
                </a:lnTo>
                <a:cubicBezTo>
                  <a:pt x="37097" y="492554"/>
                  <a:pt x="30790" y="494946"/>
                  <a:pt x="24484" y="494946"/>
                </a:cubicBezTo>
                <a:cubicBezTo>
                  <a:pt x="18275" y="494946"/>
                  <a:pt x="12065" y="492700"/>
                  <a:pt x="7323" y="488063"/>
                </a:cubicBezTo>
                <a:cubicBezTo>
                  <a:pt x="-2308" y="478641"/>
                  <a:pt x="-2455" y="463214"/>
                  <a:pt x="6981" y="453548"/>
                </a:cubicBezTo>
                <a:lnTo>
                  <a:pt x="41742" y="418302"/>
                </a:lnTo>
                <a:lnTo>
                  <a:pt x="47560" y="412346"/>
                </a:lnTo>
                <a:lnTo>
                  <a:pt x="51520" y="408343"/>
                </a:lnTo>
                <a:cubicBezTo>
                  <a:pt x="52107" y="407659"/>
                  <a:pt x="52742" y="407073"/>
                  <a:pt x="53427" y="406585"/>
                </a:cubicBezTo>
                <a:cubicBezTo>
                  <a:pt x="39444" y="386082"/>
                  <a:pt x="31328" y="361331"/>
                  <a:pt x="31328" y="334725"/>
                </a:cubicBezTo>
                <a:cubicBezTo>
                  <a:pt x="31328" y="323057"/>
                  <a:pt x="32893" y="311780"/>
                  <a:pt x="35826" y="301040"/>
                </a:cubicBezTo>
                <a:cubicBezTo>
                  <a:pt x="37880" y="293522"/>
                  <a:pt x="40617" y="286200"/>
                  <a:pt x="43942" y="279267"/>
                </a:cubicBezTo>
                <a:cubicBezTo>
                  <a:pt x="46386" y="274239"/>
                  <a:pt x="49124" y="269406"/>
                  <a:pt x="52107" y="264817"/>
                </a:cubicBezTo>
                <a:cubicBezTo>
                  <a:pt x="64427" y="245876"/>
                  <a:pt x="81685" y="230352"/>
                  <a:pt x="102024" y="220100"/>
                </a:cubicBezTo>
                <a:cubicBezTo>
                  <a:pt x="110628" y="215706"/>
                  <a:pt x="119771" y="212338"/>
                  <a:pt x="129353" y="209994"/>
                </a:cubicBezTo>
                <a:cubicBezTo>
                  <a:pt x="139132" y="207651"/>
                  <a:pt x="149301" y="206333"/>
                  <a:pt x="159812" y="206333"/>
                </a:cubicBezTo>
                <a:close/>
                <a:moveTo>
                  <a:pt x="383497" y="125671"/>
                </a:moveTo>
                <a:cubicBezTo>
                  <a:pt x="374502" y="125671"/>
                  <a:pt x="367169" y="132942"/>
                  <a:pt x="367169" y="141922"/>
                </a:cubicBezTo>
                <a:cubicBezTo>
                  <a:pt x="367169" y="150902"/>
                  <a:pt x="374502" y="158223"/>
                  <a:pt x="383497" y="158223"/>
                </a:cubicBezTo>
                <a:lnTo>
                  <a:pt x="440304" y="158223"/>
                </a:lnTo>
                <a:cubicBezTo>
                  <a:pt x="449299" y="158223"/>
                  <a:pt x="456632" y="150902"/>
                  <a:pt x="456632" y="141922"/>
                </a:cubicBezTo>
                <a:cubicBezTo>
                  <a:pt x="456632" y="132942"/>
                  <a:pt x="449299" y="125671"/>
                  <a:pt x="440304" y="125671"/>
                </a:cubicBezTo>
                <a:close/>
                <a:moveTo>
                  <a:pt x="286933" y="117491"/>
                </a:moveTo>
                <a:lnTo>
                  <a:pt x="298174" y="117491"/>
                </a:lnTo>
                <a:cubicBezTo>
                  <a:pt x="303990" y="117491"/>
                  <a:pt x="306776" y="118078"/>
                  <a:pt x="307900" y="118470"/>
                </a:cubicBezTo>
                <a:cubicBezTo>
                  <a:pt x="309415" y="118960"/>
                  <a:pt x="310051" y="119645"/>
                  <a:pt x="310442" y="120233"/>
                </a:cubicBezTo>
                <a:cubicBezTo>
                  <a:pt x="310881" y="120820"/>
                  <a:pt x="311419" y="121799"/>
                  <a:pt x="311419" y="123757"/>
                </a:cubicBezTo>
                <a:cubicBezTo>
                  <a:pt x="311419" y="125079"/>
                  <a:pt x="311224" y="126107"/>
                  <a:pt x="310784" y="126989"/>
                </a:cubicBezTo>
                <a:cubicBezTo>
                  <a:pt x="310393" y="127772"/>
                  <a:pt x="309904" y="128262"/>
                  <a:pt x="309415" y="128604"/>
                </a:cubicBezTo>
                <a:cubicBezTo>
                  <a:pt x="308829" y="128947"/>
                  <a:pt x="307753" y="129437"/>
                  <a:pt x="305798" y="129779"/>
                </a:cubicBezTo>
                <a:cubicBezTo>
                  <a:pt x="305505" y="129828"/>
                  <a:pt x="304039" y="130024"/>
                  <a:pt x="299689" y="130122"/>
                </a:cubicBezTo>
                <a:lnTo>
                  <a:pt x="286933" y="130122"/>
                </a:lnTo>
                <a:close/>
                <a:moveTo>
                  <a:pt x="533912" y="105778"/>
                </a:moveTo>
                <a:lnTo>
                  <a:pt x="578560" y="105778"/>
                </a:lnTo>
                <a:cubicBezTo>
                  <a:pt x="595285" y="105778"/>
                  <a:pt x="608782" y="119298"/>
                  <a:pt x="608782" y="135892"/>
                </a:cubicBezTo>
                <a:lnTo>
                  <a:pt x="608782" y="319701"/>
                </a:lnTo>
                <a:cubicBezTo>
                  <a:pt x="608782" y="370364"/>
                  <a:pt x="586776" y="377978"/>
                  <a:pt x="557141" y="379149"/>
                </a:cubicBezTo>
                <a:cubicBezTo>
                  <a:pt x="542910" y="366752"/>
                  <a:pt x="533961" y="348498"/>
                  <a:pt x="533961" y="328145"/>
                </a:cubicBezTo>
                <a:close/>
                <a:moveTo>
                  <a:pt x="287004" y="82279"/>
                </a:moveTo>
                <a:lnTo>
                  <a:pt x="295660" y="82279"/>
                </a:lnTo>
                <a:cubicBezTo>
                  <a:pt x="302946" y="82279"/>
                  <a:pt x="305391" y="82865"/>
                  <a:pt x="305978" y="83060"/>
                </a:cubicBezTo>
                <a:cubicBezTo>
                  <a:pt x="306712" y="83255"/>
                  <a:pt x="307054" y="83548"/>
                  <a:pt x="307298" y="83939"/>
                </a:cubicBezTo>
                <a:cubicBezTo>
                  <a:pt x="307543" y="84476"/>
                  <a:pt x="308032" y="85306"/>
                  <a:pt x="308032" y="86966"/>
                </a:cubicBezTo>
                <a:cubicBezTo>
                  <a:pt x="308032" y="88040"/>
                  <a:pt x="307836" y="88919"/>
                  <a:pt x="307445" y="89407"/>
                </a:cubicBezTo>
                <a:cubicBezTo>
                  <a:pt x="306956" y="90090"/>
                  <a:pt x="305978" y="90383"/>
                  <a:pt x="305196" y="90676"/>
                </a:cubicBezTo>
                <a:cubicBezTo>
                  <a:pt x="304707" y="90872"/>
                  <a:pt x="302653" y="91311"/>
                  <a:pt x="297029" y="91311"/>
                </a:cubicBezTo>
                <a:lnTo>
                  <a:pt x="287004" y="91311"/>
                </a:lnTo>
                <a:close/>
                <a:moveTo>
                  <a:pt x="205035" y="80303"/>
                </a:moveTo>
                <a:cubicBezTo>
                  <a:pt x="208991" y="80303"/>
                  <a:pt x="212507" y="81280"/>
                  <a:pt x="215633" y="83234"/>
                </a:cubicBezTo>
                <a:cubicBezTo>
                  <a:pt x="218710" y="85188"/>
                  <a:pt x="221054" y="87923"/>
                  <a:pt x="222666" y="91538"/>
                </a:cubicBezTo>
                <a:cubicBezTo>
                  <a:pt x="224424" y="95446"/>
                  <a:pt x="225352" y="100233"/>
                  <a:pt x="225401" y="105704"/>
                </a:cubicBezTo>
                <a:lnTo>
                  <a:pt x="225401" y="106143"/>
                </a:lnTo>
                <a:cubicBezTo>
                  <a:pt x="225401" y="114789"/>
                  <a:pt x="223447" y="121384"/>
                  <a:pt x="219491" y="125682"/>
                </a:cubicBezTo>
                <a:cubicBezTo>
                  <a:pt x="215584" y="129932"/>
                  <a:pt x="210944" y="131886"/>
                  <a:pt x="204839" y="131886"/>
                </a:cubicBezTo>
                <a:cubicBezTo>
                  <a:pt x="198832" y="131886"/>
                  <a:pt x="194241" y="129932"/>
                  <a:pt x="190431" y="125682"/>
                </a:cubicBezTo>
                <a:cubicBezTo>
                  <a:pt x="186427" y="121384"/>
                  <a:pt x="184473" y="115375"/>
                  <a:pt x="184473" y="107316"/>
                </a:cubicBezTo>
                <a:lnTo>
                  <a:pt x="184473" y="105704"/>
                </a:lnTo>
                <a:cubicBezTo>
                  <a:pt x="184668" y="96325"/>
                  <a:pt x="186622" y="89731"/>
                  <a:pt x="190383" y="86165"/>
                </a:cubicBezTo>
                <a:cubicBezTo>
                  <a:pt x="194485" y="82159"/>
                  <a:pt x="199320" y="80303"/>
                  <a:pt x="205035" y="80303"/>
                </a:cubicBezTo>
                <a:close/>
                <a:moveTo>
                  <a:pt x="267635" y="56027"/>
                </a:moveTo>
                <a:cubicBezTo>
                  <a:pt x="263137" y="56027"/>
                  <a:pt x="259520" y="59687"/>
                  <a:pt x="259520" y="64177"/>
                </a:cubicBezTo>
                <a:lnTo>
                  <a:pt x="259520" y="105759"/>
                </a:lnTo>
                <a:lnTo>
                  <a:pt x="259471" y="105759"/>
                </a:lnTo>
                <a:lnTo>
                  <a:pt x="259471" y="148072"/>
                </a:lnTo>
                <a:cubicBezTo>
                  <a:pt x="259471" y="152562"/>
                  <a:pt x="263137" y="156173"/>
                  <a:pt x="267635" y="156173"/>
                </a:cubicBezTo>
                <a:lnTo>
                  <a:pt x="299656" y="156173"/>
                </a:lnTo>
                <a:cubicBezTo>
                  <a:pt x="305767" y="156173"/>
                  <a:pt x="310851" y="155685"/>
                  <a:pt x="315202" y="154563"/>
                </a:cubicBezTo>
                <a:cubicBezTo>
                  <a:pt x="319895" y="153391"/>
                  <a:pt x="323953" y="151488"/>
                  <a:pt x="327277" y="149048"/>
                </a:cubicBezTo>
                <a:cubicBezTo>
                  <a:pt x="330797" y="146412"/>
                  <a:pt x="333681" y="142801"/>
                  <a:pt x="335881" y="138311"/>
                </a:cubicBezTo>
                <a:cubicBezTo>
                  <a:pt x="338130" y="133870"/>
                  <a:pt x="339205" y="128940"/>
                  <a:pt x="339205" y="123767"/>
                </a:cubicBezTo>
                <a:cubicBezTo>
                  <a:pt x="339205" y="117081"/>
                  <a:pt x="337299" y="111176"/>
                  <a:pt x="333486" y="106149"/>
                </a:cubicBezTo>
                <a:cubicBezTo>
                  <a:pt x="333437" y="106003"/>
                  <a:pt x="333290" y="105905"/>
                  <a:pt x="333241" y="105759"/>
                </a:cubicBezTo>
                <a:cubicBezTo>
                  <a:pt x="332166" y="104392"/>
                  <a:pt x="330992" y="103172"/>
                  <a:pt x="329721" y="102049"/>
                </a:cubicBezTo>
                <a:cubicBezTo>
                  <a:pt x="330161" y="101415"/>
                  <a:pt x="330601" y="100732"/>
                  <a:pt x="331090" y="100048"/>
                </a:cubicBezTo>
                <a:cubicBezTo>
                  <a:pt x="333828" y="95607"/>
                  <a:pt x="335197" y="90727"/>
                  <a:pt x="335197" y="85651"/>
                </a:cubicBezTo>
                <a:cubicBezTo>
                  <a:pt x="335197" y="80332"/>
                  <a:pt x="333681" y="75110"/>
                  <a:pt x="330699" y="70278"/>
                </a:cubicBezTo>
                <a:cubicBezTo>
                  <a:pt x="327619" y="65349"/>
                  <a:pt x="323317" y="61640"/>
                  <a:pt x="317891" y="59297"/>
                </a:cubicBezTo>
                <a:cubicBezTo>
                  <a:pt x="312953" y="57101"/>
                  <a:pt x="306842" y="56027"/>
                  <a:pt x="299216" y="56027"/>
                </a:cubicBezTo>
                <a:close/>
                <a:moveTo>
                  <a:pt x="129969" y="56027"/>
                </a:moveTo>
                <a:cubicBezTo>
                  <a:pt x="125471" y="56027"/>
                  <a:pt x="121854" y="59687"/>
                  <a:pt x="121854" y="64177"/>
                </a:cubicBezTo>
                <a:lnTo>
                  <a:pt x="121854" y="122010"/>
                </a:lnTo>
                <a:cubicBezTo>
                  <a:pt x="121854" y="127428"/>
                  <a:pt x="121267" y="129380"/>
                  <a:pt x="121120" y="129819"/>
                </a:cubicBezTo>
                <a:cubicBezTo>
                  <a:pt x="120974" y="130161"/>
                  <a:pt x="120778" y="130502"/>
                  <a:pt x="120289" y="130795"/>
                </a:cubicBezTo>
                <a:cubicBezTo>
                  <a:pt x="119556" y="131283"/>
                  <a:pt x="118627" y="131478"/>
                  <a:pt x="117405" y="131478"/>
                </a:cubicBezTo>
                <a:cubicBezTo>
                  <a:pt x="115401" y="131478"/>
                  <a:pt x="114814" y="130893"/>
                  <a:pt x="114618" y="130600"/>
                </a:cubicBezTo>
                <a:cubicBezTo>
                  <a:pt x="114618" y="130600"/>
                  <a:pt x="113347" y="128940"/>
                  <a:pt x="113103" y="122547"/>
                </a:cubicBezTo>
                <a:cubicBezTo>
                  <a:pt x="112956" y="120253"/>
                  <a:pt x="111930" y="118106"/>
                  <a:pt x="110170" y="116642"/>
                </a:cubicBezTo>
                <a:cubicBezTo>
                  <a:pt x="108410" y="115129"/>
                  <a:pt x="106112" y="114494"/>
                  <a:pt x="103863" y="114787"/>
                </a:cubicBezTo>
                <a:lnTo>
                  <a:pt x="93793" y="116154"/>
                </a:lnTo>
                <a:cubicBezTo>
                  <a:pt x="89833" y="116739"/>
                  <a:pt x="86851" y="120058"/>
                  <a:pt x="86753" y="124109"/>
                </a:cubicBezTo>
                <a:cubicBezTo>
                  <a:pt x="86557" y="134602"/>
                  <a:pt x="89197" y="142850"/>
                  <a:pt x="94575" y="148657"/>
                </a:cubicBezTo>
                <a:cubicBezTo>
                  <a:pt x="100148" y="154611"/>
                  <a:pt x="107823" y="157637"/>
                  <a:pt x="117552" y="157637"/>
                </a:cubicBezTo>
                <a:cubicBezTo>
                  <a:pt x="121756" y="157637"/>
                  <a:pt x="125765" y="156954"/>
                  <a:pt x="129382" y="155734"/>
                </a:cubicBezTo>
                <a:cubicBezTo>
                  <a:pt x="131142" y="155148"/>
                  <a:pt x="132853" y="154416"/>
                  <a:pt x="134418" y="153587"/>
                </a:cubicBezTo>
                <a:cubicBezTo>
                  <a:pt x="139697" y="150658"/>
                  <a:pt x="143608" y="146412"/>
                  <a:pt x="146004" y="140897"/>
                </a:cubicBezTo>
                <a:cubicBezTo>
                  <a:pt x="148253" y="135968"/>
                  <a:pt x="149279" y="129526"/>
                  <a:pt x="149279" y="121327"/>
                </a:cubicBezTo>
                <a:lnTo>
                  <a:pt x="149279" y="105759"/>
                </a:lnTo>
                <a:lnTo>
                  <a:pt x="149279" y="64177"/>
                </a:lnTo>
                <a:cubicBezTo>
                  <a:pt x="149279" y="59687"/>
                  <a:pt x="145613" y="56027"/>
                  <a:pt x="141115" y="56027"/>
                </a:cubicBezTo>
                <a:close/>
                <a:moveTo>
                  <a:pt x="204864" y="54612"/>
                </a:moveTo>
                <a:cubicBezTo>
                  <a:pt x="190784" y="54612"/>
                  <a:pt x="179052" y="59443"/>
                  <a:pt x="170007" y="68911"/>
                </a:cubicBezTo>
                <a:cubicBezTo>
                  <a:pt x="161354" y="78038"/>
                  <a:pt x="156857" y="90385"/>
                  <a:pt x="156564" y="105759"/>
                </a:cubicBezTo>
                <a:cubicBezTo>
                  <a:pt x="156564" y="106198"/>
                  <a:pt x="156515" y="106735"/>
                  <a:pt x="156564" y="107320"/>
                </a:cubicBezTo>
                <a:cubicBezTo>
                  <a:pt x="156564" y="115861"/>
                  <a:pt x="158470" y="124109"/>
                  <a:pt x="162186" y="131771"/>
                </a:cubicBezTo>
                <a:cubicBezTo>
                  <a:pt x="166048" y="139775"/>
                  <a:pt x="171816" y="146168"/>
                  <a:pt x="179394" y="150805"/>
                </a:cubicBezTo>
                <a:cubicBezTo>
                  <a:pt x="186873" y="155344"/>
                  <a:pt x="195478" y="157686"/>
                  <a:pt x="204864" y="157686"/>
                </a:cubicBezTo>
                <a:cubicBezTo>
                  <a:pt x="213566" y="157686"/>
                  <a:pt x="221681" y="155588"/>
                  <a:pt x="229210" y="151488"/>
                </a:cubicBezTo>
                <a:cubicBezTo>
                  <a:pt x="236885" y="147291"/>
                  <a:pt x="242947" y="140946"/>
                  <a:pt x="247102" y="132845"/>
                </a:cubicBezTo>
                <a:cubicBezTo>
                  <a:pt x="251160" y="124939"/>
                  <a:pt x="253164" y="116056"/>
                  <a:pt x="253164" y="106295"/>
                </a:cubicBezTo>
                <a:lnTo>
                  <a:pt x="253164" y="105807"/>
                </a:lnTo>
                <a:cubicBezTo>
                  <a:pt x="253115" y="96388"/>
                  <a:pt x="251160" y="87799"/>
                  <a:pt x="247444" y="80185"/>
                </a:cubicBezTo>
                <a:cubicBezTo>
                  <a:pt x="243485" y="72181"/>
                  <a:pt x="237618" y="65788"/>
                  <a:pt x="230041" y="61298"/>
                </a:cubicBezTo>
                <a:cubicBezTo>
                  <a:pt x="222561" y="56906"/>
                  <a:pt x="214055" y="54612"/>
                  <a:pt x="204864" y="54612"/>
                </a:cubicBezTo>
                <a:close/>
                <a:moveTo>
                  <a:pt x="383497" y="54368"/>
                </a:moveTo>
                <a:cubicBezTo>
                  <a:pt x="374502" y="54368"/>
                  <a:pt x="367169" y="61640"/>
                  <a:pt x="367169" y="70620"/>
                </a:cubicBezTo>
                <a:cubicBezTo>
                  <a:pt x="367169" y="79599"/>
                  <a:pt x="374502" y="86871"/>
                  <a:pt x="383497" y="86871"/>
                </a:cubicBezTo>
                <a:lnTo>
                  <a:pt x="440304" y="86871"/>
                </a:lnTo>
                <a:cubicBezTo>
                  <a:pt x="449299" y="86871"/>
                  <a:pt x="456632" y="79599"/>
                  <a:pt x="456632" y="70620"/>
                </a:cubicBezTo>
                <a:cubicBezTo>
                  <a:pt x="456632" y="61640"/>
                  <a:pt x="449299" y="54368"/>
                  <a:pt x="440304" y="54368"/>
                </a:cubicBezTo>
                <a:close/>
                <a:moveTo>
                  <a:pt x="63238" y="0"/>
                </a:moveTo>
                <a:lnTo>
                  <a:pt x="506497" y="0"/>
                </a:lnTo>
                <a:cubicBezTo>
                  <a:pt x="512608" y="0"/>
                  <a:pt x="517643" y="5027"/>
                  <a:pt x="517643" y="11127"/>
                </a:cubicBezTo>
                <a:lnTo>
                  <a:pt x="517643" y="105759"/>
                </a:lnTo>
                <a:lnTo>
                  <a:pt x="517643" y="328159"/>
                </a:lnTo>
                <a:cubicBezTo>
                  <a:pt x="517643" y="346656"/>
                  <a:pt x="523754" y="364567"/>
                  <a:pt x="534900" y="379208"/>
                </a:cubicBezTo>
                <a:lnTo>
                  <a:pt x="462694" y="379306"/>
                </a:lnTo>
                <a:lnTo>
                  <a:pt x="297456" y="379501"/>
                </a:lnTo>
                <a:cubicBezTo>
                  <a:pt x="297505" y="379306"/>
                  <a:pt x="297505" y="379208"/>
                  <a:pt x="297554" y="379062"/>
                </a:cubicBezTo>
                <a:cubicBezTo>
                  <a:pt x="302149" y="365006"/>
                  <a:pt x="304593" y="350023"/>
                  <a:pt x="304593" y="334552"/>
                </a:cubicBezTo>
                <a:cubicBezTo>
                  <a:pt x="304593" y="324548"/>
                  <a:pt x="303567" y="314689"/>
                  <a:pt x="301611" y="305270"/>
                </a:cubicBezTo>
                <a:lnTo>
                  <a:pt x="440988" y="305270"/>
                </a:lnTo>
                <a:cubicBezTo>
                  <a:pt x="449983" y="305270"/>
                  <a:pt x="457267" y="297998"/>
                  <a:pt x="457267" y="289018"/>
                </a:cubicBezTo>
                <a:cubicBezTo>
                  <a:pt x="457267" y="280038"/>
                  <a:pt x="449983" y="272718"/>
                  <a:pt x="440988" y="272718"/>
                </a:cubicBezTo>
                <a:lnTo>
                  <a:pt x="290661" y="272718"/>
                </a:lnTo>
                <a:cubicBezTo>
                  <a:pt x="283230" y="257051"/>
                  <a:pt x="273061" y="242996"/>
                  <a:pt x="260742" y="231039"/>
                </a:cubicBezTo>
                <a:lnTo>
                  <a:pt x="440988" y="231039"/>
                </a:lnTo>
                <a:cubicBezTo>
                  <a:pt x="449983" y="231039"/>
                  <a:pt x="457267" y="223718"/>
                  <a:pt x="457267" y="214738"/>
                </a:cubicBezTo>
                <a:cubicBezTo>
                  <a:pt x="457267" y="205758"/>
                  <a:pt x="449983" y="198486"/>
                  <a:pt x="440988" y="198486"/>
                </a:cubicBezTo>
                <a:lnTo>
                  <a:pt x="208677" y="198486"/>
                </a:lnTo>
                <a:cubicBezTo>
                  <a:pt x="193424" y="193020"/>
                  <a:pt x="176998" y="190043"/>
                  <a:pt x="159839" y="190043"/>
                </a:cubicBezTo>
                <a:cubicBezTo>
                  <a:pt x="149426" y="190043"/>
                  <a:pt x="139258" y="191215"/>
                  <a:pt x="129382" y="193264"/>
                </a:cubicBezTo>
                <a:cubicBezTo>
                  <a:pt x="99024" y="199804"/>
                  <a:pt x="72185" y="215812"/>
                  <a:pt x="52092" y="238115"/>
                </a:cubicBezTo>
                <a:lnTo>
                  <a:pt x="52092" y="11127"/>
                </a:lnTo>
                <a:cubicBezTo>
                  <a:pt x="52092" y="5027"/>
                  <a:pt x="57127" y="0"/>
                  <a:pt x="63238" y="0"/>
                </a:cubicBezTo>
                <a:close/>
              </a:path>
            </a:pathLst>
          </a:custGeom>
          <a:solidFill>
            <a:schemeClr val="bg1"/>
          </a:solidFill>
          <a:ln>
            <a:noFill/>
          </a:ln>
        </p:spPr>
      </p:sp>
      <p:sp>
        <p:nvSpPr>
          <p:cNvPr id="62" name="delivery-packing_45887"/>
          <p:cNvSpPr>
            <a:spLocks noChangeAspect="1"/>
          </p:cNvSpPr>
          <p:nvPr/>
        </p:nvSpPr>
        <p:spPr bwMode="auto">
          <a:xfrm>
            <a:off x="10022840" y="3225036"/>
            <a:ext cx="609685" cy="600920"/>
          </a:xfrm>
          <a:custGeom>
            <a:avLst/>
            <a:gdLst>
              <a:gd name="T0" fmla="*/ 1595 w 8160"/>
              <a:gd name="T1" fmla="*/ 0 h 8054"/>
              <a:gd name="T2" fmla="*/ 3873 w 8160"/>
              <a:gd name="T3" fmla="*/ 0 h 8054"/>
              <a:gd name="T4" fmla="*/ 3661 w 8160"/>
              <a:gd name="T5" fmla="*/ 1698 h 8054"/>
              <a:gd name="T6" fmla="*/ 0 w 8160"/>
              <a:gd name="T7" fmla="*/ 1698 h 8054"/>
              <a:gd name="T8" fmla="*/ 1202 w 8160"/>
              <a:gd name="T9" fmla="*/ 190 h 8054"/>
              <a:gd name="T10" fmla="*/ 1595 w 8160"/>
              <a:gd name="T11" fmla="*/ 0 h 8054"/>
              <a:gd name="T12" fmla="*/ 6565 w 8160"/>
              <a:gd name="T13" fmla="*/ 0 h 8054"/>
              <a:gd name="T14" fmla="*/ 4287 w 8160"/>
              <a:gd name="T15" fmla="*/ 0 h 8054"/>
              <a:gd name="T16" fmla="*/ 4499 w 8160"/>
              <a:gd name="T17" fmla="*/ 1698 h 8054"/>
              <a:gd name="T18" fmla="*/ 8160 w 8160"/>
              <a:gd name="T19" fmla="*/ 1698 h 8054"/>
              <a:gd name="T20" fmla="*/ 6958 w 8160"/>
              <a:gd name="T21" fmla="*/ 190 h 8054"/>
              <a:gd name="T22" fmla="*/ 6565 w 8160"/>
              <a:gd name="T23" fmla="*/ 0 h 8054"/>
              <a:gd name="T24" fmla="*/ 8160 w 8160"/>
              <a:gd name="T25" fmla="*/ 1989 h 8054"/>
              <a:gd name="T26" fmla="*/ 8160 w 8160"/>
              <a:gd name="T27" fmla="*/ 7425 h 8054"/>
              <a:gd name="T28" fmla="*/ 7531 w 8160"/>
              <a:gd name="T29" fmla="*/ 8054 h 8054"/>
              <a:gd name="T30" fmla="*/ 629 w 8160"/>
              <a:gd name="T31" fmla="*/ 8054 h 8054"/>
              <a:gd name="T32" fmla="*/ 0 w 8160"/>
              <a:gd name="T33" fmla="*/ 7425 h 8054"/>
              <a:gd name="T34" fmla="*/ 0 w 8160"/>
              <a:gd name="T35" fmla="*/ 1989 h 8054"/>
              <a:gd name="T36" fmla="*/ 3661 w 8160"/>
              <a:gd name="T37" fmla="*/ 1989 h 8054"/>
              <a:gd name="T38" fmla="*/ 3661 w 8160"/>
              <a:gd name="T39" fmla="*/ 4134 h 8054"/>
              <a:gd name="T40" fmla="*/ 4499 w 8160"/>
              <a:gd name="T41" fmla="*/ 4134 h 8054"/>
              <a:gd name="T42" fmla="*/ 4499 w 8160"/>
              <a:gd name="T43" fmla="*/ 1989 h 8054"/>
              <a:gd name="T44" fmla="*/ 8160 w 8160"/>
              <a:gd name="T45" fmla="*/ 1989 h 8054"/>
              <a:gd name="T46" fmla="*/ 6604 w 8160"/>
              <a:gd name="T47" fmla="*/ 5693 h 8054"/>
              <a:gd name="T48" fmla="*/ 6768 w 8160"/>
              <a:gd name="T49" fmla="*/ 5693 h 8054"/>
              <a:gd name="T50" fmla="*/ 6768 w 8160"/>
              <a:gd name="T51" fmla="*/ 6955 h 8054"/>
              <a:gd name="T52" fmla="*/ 6869 w 8160"/>
              <a:gd name="T53" fmla="*/ 7055 h 8054"/>
              <a:gd name="T54" fmla="*/ 7121 w 8160"/>
              <a:gd name="T55" fmla="*/ 7055 h 8054"/>
              <a:gd name="T56" fmla="*/ 7222 w 8160"/>
              <a:gd name="T57" fmla="*/ 6955 h 8054"/>
              <a:gd name="T58" fmla="*/ 7222 w 8160"/>
              <a:gd name="T59" fmla="*/ 5693 h 8054"/>
              <a:gd name="T60" fmla="*/ 7386 w 8160"/>
              <a:gd name="T61" fmla="*/ 5693 h 8054"/>
              <a:gd name="T62" fmla="*/ 7473 w 8160"/>
              <a:gd name="T63" fmla="*/ 5542 h 8054"/>
              <a:gd name="T64" fmla="*/ 7082 w 8160"/>
              <a:gd name="T65" fmla="*/ 4865 h 8054"/>
              <a:gd name="T66" fmla="*/ 6908 w 8160"/>
              <a:gd name="T67" fmla="*/ 4865 h 8054"/>
              <a:gd name="T68" fmla="*/ 6517 w 8160"/>
              <a:gd name="T69" fmla="*/ 5542 h 8054"/>
              <a:gd name="T70" fmla="*/ 6604 w 8160"/>
              <a:gd name="T71" fmla="*/ 5693 h 8054"/>
              <a:gd name="T72" fmla="*/ 5092 w 8160"/>
              <a:gd name="T73" fmla="*/ 5693 h 8054"/>
              <a:gd name="T74" fmla="*/ 5256 w 8160"/>
              <a:gd name="T75" fmla="*/ 5693 h 8054"/>
              <a:gd name="T76" fmla="*/ 5256 w 8160"/>
              <a:gd name="T77" fmla="*/ 6955 h 8054"/>
              <a:gd name="T78" fmla="*/ 5357 w 8160"/>
              <a:gd name="T79" fmla="*/ 7055 h 8054"/>
              <a:gd name="T80" fmla="*/ 5609 w 8160"/>
              <a:gd name="T81" fmla="*/ 7055 h 8054"/>
              <a:gd name="T82" fmla="*/ 5710 w 8160"/>
              <a:gd name="T83" fmla="*/ 6955 h 8054"/>
              <a:gd name="T84" fmla="*/ 5710 w 8160"/>
              <a:gd name="T85" fmla="*/ 5693 h 8054"/>
              <a:gd name="T86" fmla="*/ 5874 w 8160"/>
              <a:gd name="T87" fmla="*/ 5693 h 8054"/>
              <a:gd name="T88" fmla="*/ 5961 w 8160"/>
              <a:gd name="T89" fmla="*/ 5542 h 8054"/>
              <a:gd name="T90" fmla="*/ 5570 w 8160"/>
              <a:gd name="T91" fmla="*/ 4865 h 8054"/>
              <a:gd name="T92" fmla="*/ 5396 w 8160"/>
              <a:gd name="T93" fmla="*/ 4865 h 8054"/>
              <a:gd name="T94" fmla="*/ 5005 w 8160"/>
              <a:gd name="T95" fmla="*/ 5542 h 8054"/>
              <a:gd name="T96" fmla="*/ 5092 w 8160"/>
              <a:gd name="T97" fmla="*/ 5693 h 8054"/>
              <a:gd name="T98" fmla="*/ 7665 w 8160"/>
              <a:gd name="T99" fmla="*/ 7348 h 8054"/>
              <a:gd name="T100" fmla="*/ 7614 w 8160"/>
              <a:gd name="T101" fmla="*/ 7298 h 8054"/>
              <a:gd name="T102" fmla="*/ 4833 w 8160"/>
              <a:gd name="T103" fmla="*/ 7298 h 8054"/>
              <a:gd name="T104" fmla="*/ 4782 w 8160"/>
              <a:gd name="T105" fmla="*/ 7348 h 8054"/>
              <a:gd name="T106" fmla="*/ 4782 w 8160"/>
              <a:gd name="T107" fmla="*/ 7499 h 8054"/>
              <a:gd name="T108" fmla="*/ 4833 w 8160"/>
              <a:gd name="T109" fmla="*/ 7550 h 8054"/>
              <a:gd name="T110" fmla="*/ 7614 w 8160"/>
              <a:gd name="T111" fmla="*/ 7550 h 8054"/>
              <a:gd name="T112" fmla="*/ 7665 w 8160"/>
              <a:gd name="T113" fmla="*/ 7499 h 8054"/>
              <a:gd name="T114" fmla="*/ 7665 w 8160"/>
              <a:gd name="T115" fmla="*/ 7348 h 8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160" h="8054">
                <a:moveTo>
                  <a:pt x="1595" y="0"/>
                </a:moveTo>
                <a:lnTo>
                  <a:pt x="3873" y="0"/>
                </a:lnTo>
                <a:lnTo>
                  <a:pt x="3661" y="1698"/>
                </a:lnTo>
                <a:lnTo>
                  <a:pt x="0" y="1698"/>
                </a:lnTo>
                <a:lnTo>
                  <a:pt x="1202" y="190"/>
                </a:lnTo>
                <a:cubicBezTo>
                  <a:pt x="1297" y="70"/>
                  <a:pt x="1442" y="0"/>
                  <a:pt x="1595" y="0"/>
                </a:cubicBezTo>
                <a:close/>
                <a:moveTo>
                  <a:pt x="6565" y="0"/>
                </a:moveTo>
                <a:lnTo>
                  <a:pt x="4287" y="0"/>
                </a:lnTo>
                <a:lnTo>
                  <a:pt x="4499" y="1698"/>
                </a:lnTo>
                <a:lnTo>
                  <a:pt x="8160" y="1698"/>
                </a:lnTo>
                <a:lnTo>
                  <a:pt x="6958" y="190"/>
                </a:lnTo>
                <a:cubicBezTo>
                  <a:pt x="6863" y="70"/>
                  <a:pt x="6718" y="0"/>
                  <a:pt x="6565" y="0"/>
                </a:cubicBezTo>
                <a:close/>
                <a:moveTo>
                  <a:pt x="8160" y="1989"/>
                </a:moveTo>
                <a:lnTo>
                  <a:pt x="8160" y="7425"/>
                </a:lnTo>
                <a:cubicBezTo>
                  <a:pt x="8160" y="7772"/>
                  <a:pt x="7879" y="8054"/>
                  <a:pt x="7531" y="8054"/>
                </a:cubicBezTo>
                <a:lnTo>
                  <a:pt x="629" y="8054"/>
                </a:lnTo>
                <a:cubicBezTo>
                  <a:pt x="281" y="8054"/>
                  <a:pt x="0" y="7772"/>
                  <a:pt x="0" y="7425"/>
                </a:cubicBezTo>
                <a:lnTo>
                  <a:pt x="0" y="1989"/>
                </a:lnTo>
                <a:lnTo>
                  <a:pt x="3661" y="1989"/>
                </a:lnTo>
                <a:lnTo>
                  <a:pt x="3661" y="4134"/>
                </a:lnTo>
                <a:lnTo>
                  <a:pt x="4499" y="4134"/>
                </a:lnTo>
                <a:lnTo>
                  <a:pt x="4499" y="1989"/>
                </a:lnTo>
                <a:lnTo>
                  <a:pt x="8160" y="1989"/>
                </a:lnTo>
                <a:close/>
                <a:moveTo>
                  <a:pt x="6604" y="5693"/>
                </a:moveTo>
                <a:lnTo>
                  <a:pt x="6768" y="5693"/>
                </a:lnTo>
                <a:lnTo>
                  <a:pt x="6768" y="6955"/>
                </a:lnTo>
                <a:cubicBezTo>
                  <a:pt x="6768" y="7010"/>
                  <a:pt x="6813" y="7055"/>
                  <a:pt x="6869" y="7055"/>
                </a:cubicBezTo>
                <a:lnTo>
                  <a:pt x="7121" y="7055"/>
                </a:lnTo>
                <a:cubicBezTo>
                  <a:pt x="7177" y="7055"/>
                  <a:pt x="7222" y="7010"/>
                  <a:pt x="7222" y="6955"/>
                </a:cubicBezTo>
                <a:lnTo>
                  <a:pt x="7222" y="5693"/>
                </a:lnTo>
                <a:lnTo>
                  <a:pt x="7386" y="5693"/>
                </a:lnTo>
                <a:cubicBezTo>
                  <a:pt x="7464" y="5693"/>
                  <a:pt x="7512" y="5609"/>
                  <a:pt x="7473" y="5542"/>
                </a:cubicBezTo>
                <a:lnTo>
                  <a:pt x="7082" y="4865"/>
                </a:lnTo>
                <a:cubicBezTo>
                  <a:pt x="7044" y="4798"/>
                  <a:pt x="6947" y="4798"/>
                  <a:pt x="6908" y="4865"/>
                </a:cubicBezTo>
                <a:lnTo>
                  <a:pt x="6517" y="5542"/>
                </a:lnTo>
                <a:cubicBezTo>
                  <a:pt x="6478" y="5609"/>
                  <a:pt x="6527" y="5693"/>
                  <a:pt x="6604" y="5693"/>
                </a:cubicBezTo>
                <a:close/>
                <a:moveTo>
                  <a:pt x="5092" y="5693"/>
                </a:moveTo>
                <a:lnTo>
                  <a:pt x="5256" y="5693"/>
                </a:lnTo>
                <a:lnTo>
                  <a:pt x="5256" y="6955"/>
                </a:lnTo>
                <a:cubicBezTo>
                  <a:pt x="5256" y="7010"/>
                  <a:pt x="5301" y="7055"/>
                  <a:pt x="5357" y="7055"/>
                </a:cubicBezTo>
                <a:lnTo>
                  <a:pt x="5609" y="7055"/>
                </a:lnTo>
                <a:cubicBezTo>
                  <a:pt x="5665" y="7055"/>
                  <a:pt x="5710" y="7010"/>
                  <a:pt x="5710" y="6955"/>
                </a:cubicBezTo>
                <a:lnTo>
                  <a:pt x="5710" y="5693"/>
                </a:lnTo>
                <a:lnTo>
                  <a:pt x="5874" y="5693"/>
                </a:lnTo>
                <a:cubicBezTo>
                  <a:pt x="5951" y="5693"/>
                  <a:pt x="6000" y="5609"/>
                  <a:pt x="5961" y="5542"/>
                </a:cubicBezTo>
                <a:lnTo>
                  <a:pt x="5570" y="4865"/>
                </a:lnTo>
                <a:cubicBezTo>
                  <a:pt x="5531" y="4798"/>
                  <a:pt x="5434" y="4798"/>
                  <a:pt x="5396" y="4865"/>
                </a:cubicBezTo>
                <a:lnTo>
                  <a:pt x="5005" y="5542"/>
                </a:lnTo>
                <a:cubicBezTo>
                  <a:pt x="4966" y="5609"/>
                  <a:pt x="5015" y="5693"/>
                  <a:pt x="5092" y="5693"/>
                </a:cubicBezTo>
                <a:close/>
                <a:moveTo>
                  <a:pt x="7665" y="7348"/>
                </a:moveTo>
                <a:cubicBezTo>
                  <a:pt x="7665" y="7320"/>
                  <a:pt x="7642" y="7298"/>
                  <a:pt x="7614" y="7298"/>
                </a:cubicBezTo>
                <a:lnTo>
                  <a:pt x="4833" y="7298"/>
                </a:lnTo>
                <a:cubicBezTo>
                  <a:pt x="4805" y="7298"/>
                  <a:pt x="4782" y="7320"/>
                  <a:pt x="4782" y="7348"/>
                </a:cubicBezTo>
                <a:lnTo>
                  <a:pt x="4782" y="7499"/>
                </a:lnTo>
                <a:cubicBezTo>
                  <a:pt x="4782" y="7527"/>
                  <a:pt x="4805" y="7550"/>
                  <a:pt x="4833" y="7550"/>
                </a:cubicBezTo>
                <a:lnTo>
                  <a:pt x="7614" y="7550"/>
                </a:lnTo>
                <a:cubicBezTo>
                  <a:pt x="7642" y="7550"/>
                  <a:pt x="7665" y="7527"/>
                  <a:pt x="7665" y="7499"/>
                </a:cubicBezTo>
                <a:lnTo>
                  <a:pt x="7665" y="7348"/>
                </a:lnTo>
                <a:close/>
              </a:path>
            </a:pathLst>
          </a:custGeom>
          <a:solidFill>
            <a:schemeClr val="bg1"/>
          </a:solidFill>
          <a:ln>
            <a:noFill/>
          </a:ln>
        </p:spPr>
      </p:sp>
      <p:sp>
        <p:nvSpPr>
          <p:cNvPr id="63" name="round-wall-clock_16314"/>
          <p:cNvSpPr>
            <a:spLocks noChangeAspect="1"/>
          </p:cNvSpPr>
          <p:nvPr/>
        </p:nvSpPr>
        <p:spPr bwMode="auto">
          <a:xfrm>
            <a:off x="7292203" y="3577136"/>
            <a:ext cx="794110" cy="792908"/>
          </a:xfrm>
          <a:custGeom>
            <a:avLst/>
            <a:gdLst>
              <a:gd name="connsiteX0" fmla="*/ 302902 w 605874"/>
              <a:gd name="connsiteY0" fmla="*/ 455288 h 604957"/>
              <a:gd name="connsiteX1" fmla="*/ 331728 w 605874"/>
              <a:gd name="connsiteY1" fmla="*/ 484079 h 604957"/>
              <a:gd name="connsiteX2" fmla="*/ 302902 w 605874"/>
              <a:gd name="connsiteY2" fmla="*/ 512870 h 604957"/>
              <a:gd name="connsiteX3" fmla="*/ 274076 w 605874"/>
              <a:gd name="connsiteY3" fmla="*/ 484079 h 604957"/>
              <a:gd name="connsiteX4" fmla="*/ 302902 w 605874"/>
              <a:gd name="connsiteY4" fmla="*/ 455288 h 604957"/>
              <a:gd name="connsiteX5" fmla="*/ 472611 w 605874"/>
              <a:gd name="connsiteY5" fmla="*/ 277957 h 604957"/>
              <a:gd name="connsiteX6" fmla="*/ 501437 w 605874"/>
              <a:gd name="connsiteY6" fmla="*/ 306748 h 604957"/>
              <a:gd name="connsiteX7" fmla="*/ 472611 w 605874"/>
              <a:gd name="connsiteY7" fmla="*/ 335539 h 604957"/>
              <a:gd name="connsiteX8" fmla="*/ 443785 w 605874"/>
              <a:gd name="connsiteY8" fmla="*/ 306748 h 604957"/>
              <a:gd name="connsiteX9" fmla="*/ 472611 w 605874"/>
              <a:gd name="connsiteY9" fmla="*/ 277957 h 604957"/>
              <a:gd name="connsiteX10" fmla="*/ 129276 w 605874"/>
              <a:gd name="connsiteY10" fmla="*/ 277957 h 604957"/>
              <a:gd name="connsiteX11" fmla="*/ 158067 w 605874"/>
              <a:gd name="connsiteY11" fmla="*/ 306748 h 604957"/>
              <a:gd name="connsiteX12" fmla="*/ 129276 w 605874"/>
              <a:gd name="connsiteY12" fmla="*/ 335539 h 604957"/>
              <a:gd name="connsiteX13" fmla="*/ 100485 w 605874"/>
              <a:gd name="connsiteY13" fmla="*/ 306748 h 604957"/>
              <a:gd name="connsiteX14" fmla="*/ 129276 w 605874"/>
              <a:gd name="connsiteY14" fmla="*/ 277957 h 604957"/>
              <a:gd name="connsiteX15" fmla="*/ 302407 w 605874"/>
              <a:gd name="connsiteY15" fmla="*/ 189186 h 604957"/>
              <a:gd name="connsiteX16" fmla="*/ 318389 w 605874"/>
              <a:gd name="connsiteY16" fmla="*/ 205154 h 604957"/>
              <a:gd name="connsiteX17" fmla="*/ 318389 w 605874"/>
              <a:gd name="connsiteY17" fmla="*/ 305796 h 604957"/>
              <a:gd name="connsiteX18" fmla="*/ 394779 w 605874"/>
              <a:gd name="connsiteY18" fmla="*/ 305796 h 604957"/>
              <a:gd name="connsiteX19" fmla="*/ 410761 w 605874"/>
              <a:gd name="connsiteY19" fmla="*/ 321617 h 604957"/>
              <a:gd name="connsiteX20" fmla="*/ 394779 w 605874"/>
              <a:gd name="connsiteY20" fmla="*/ 337585 h 604957"/>
              <a:gd name="connsiteX21" fmla="*/ 302407 w 605874"/>
              <a:gd name="connsiteY21" fmla="*/ 337585 h 604957"/>
              <a:gd name="connsiteX22" fmla="*/ 286425 w 605874"/>
              <a:gd name="connsiteY22" fmla="*/ 321617 h 604957"/>
              <a:gd name="connsiteX23" fmla="*/ 286425 w 605874"/>
              <a:gd name="connsiteY23" fmla="*/ 205154 h 604957"/>
              <a:gd name="connsiteX24" fmla="*/ 302407 w 605874"/>
              <a:gd name="connsiteY24" fmla="*/ 189186 h 604957"/>
              <a:gd name="connsiteX25" fmla="*/ 302902 w 605874"/>
              <a:gd name="connsiteY25" fmla="*/ 92088 h 604957"/>
              <a:gd name="connsiteX26" fmla="*/ 331728 w 605874"/>
              <a:gd name="connsiteY26" fmla="*/ 120879 h 604957"/>
              <a:gd name="connsiteX27" fmla="*/ 302902 w 605874"/>
              <a:gd name="connsiteY27" fmla="*/ 149670 h 604957"/>
              <a:gd name="connsiteX28" fmla="*/ 274076 w 605874"/>
              <a:gd name="connsiteY28" fmla="*/ 120879 h 604957"/>
              <a:gd name="connsiteX29" fmla="*/ 302902 w 605874"/>
              <a:gd name="connsiteY29" fmla="*/ 92088 h 604957"/>
              <a:gd name="connsiteX30" fmla="*/ 302864 w 605874"/>
              <a:gd name="connsiteY30" fmla="*/ 74393 h 604957"/>
              <a:gd name="connsiteX31" fmla="*/ 74506 w 605874"/>
              <a:gd name="connsiteY31" fmla="*/ 302406 h 604957"/>
              <a:gd name="connsiteX32" fmla="*/ 302864 w 605874"/>
              <a:gd name="connsiteY32" fmla="*/ 530564 h 604957"/>
              <a:gd name="connsiteX33" fmla="*/ 531368 w 605874"/>
              <a:gd name="connsiteY33" fmla="*/ 302406 h 604957"/>
              <a:gd name="connsiteX34" fmla="*/ 302864 w 605874"/>
              <a:gd name="connsiteY34" fmla="*/ 74393 h 604957"/>
              <a:gd name="connsiteX35" fmla="*/ 302864 w 605874"/>
              <a:gd name="connsiteY35" fmla="*/ 0 h 604957"/>
              <a:gd name="connsiteX36" fmla="*/ 605874 w 605874"/>
              <a:gd name="connsiteY36" fmla="*/ 302406 h 604957"/>
              <a:gd name="connsiteX37" fmla="*/ 302864 w 605874"/>
              <a:gd name="connsiteY37" fmla="*/ 604957 h 604957"/>
              <a:gd name="connsiteX38" fmla="*/ 0 w 605874"/>
              <a:gd name="connsiteY38" fmla="*/ 302406 h 604957"/>
              <a:gd name="connsiteX39" fmla="*/ 302864 w 605874"/>
              <a:gd name="connsiteY39" fmla="*/ 0 h 604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605874" h="604957">
                <a:moveTo>
                  <a:pt x="302902" y="455288"/>
                </a:moveTo>
                <a:cubicBezTo>
                  <a:pt x="318822" y="455288"/>
                  <a:pt x="331728" y="468178"/>
                  <a:pt x="331728" y="484079"/>
                </a:cubicBezTo>
                <a:cubicBezTo>
                  <a:pt x="331728" y="499980"/>
                  <a:pt x="318822" y="512870"/>
                  <a:pt x="302902" y="512870"/>
                </a:cubicBezTo>
                <a:cubicBezTo>
                  <a:pt x="286982" y="512870"/>
                  <a:pt x="274076" y="499980"/>
                  <a:pt x="274076" y="484079"/>
                </a:cubicBezTo>
                <a:cubicBezTo>
                  <a:pt x="274076" y="468178"/>
                  <a:pt x="286982" y="455288"/>
                  <a:pt x="302902" y="455288"/>
                </a:cubicBezTo>
                <a:close/>
                <a:moveTo>
                  <a:pt x="472611" y="277957"/>
                </a:moveTo>
                <a:cubicBezTo>
                  <a:pt x="488531" y="277957"/>
                  <a:pt x="501437" y="290847"/>
                  <a:pt x="501437" y="306748"/>
                </a:cubicBezTo>
                <a:cubicBezTo>
                  <a:pt x="501437" y="322649"/>
                  <a:pt x="488531" y="335539"/>
                  <a:pt x="472611" y="335539"/>
                </a:cubicBezTo>
                <a:cubicBezTo>
                  <a:pt x="456691" y="335539"/>
                  <a:pt x="443785" y="322649"/>
                  <a:pt x="443785" y="306748"/>
                </a:cubicBezTo>
                <a:cubicBezTo>
                  <a:pt x="443785" y="290847"/>
                  <a:pt x="456691" y="277957"/>
                  <a:pt x="472611" y="277957"/>
                </a:cubicBezTo>
                <a:close/>
                <a:moveTo>
                  <a:pt x="129276" y="277957"/>
                </a:moveTo>
                <a:cubicBezTo>
                  <a:pt x="145177" y="277957"/>
                  <a:pt x="158067" y="290847"/>
                  <a:pt x="158067" y="306748"/>
                </a:cubicBezTo>
                <a:cubicBezTo>
                  <a:pt x="158067" y="322649"/>
                  <a:pt x="145177" y="335539"/>
                  <a:pt x="129276" y="335539"/>
                </a:cubicBezTo>
                <a:cubicBezTo>
                  <a:pt x="113375" y="335539"/>
                  <a:pt x="100485" y="322649"/>
                  <a:pt x="100485" y="306748"/>
                </a:cubicBezTo>
                <a:cubicBezTo>
                  <a:pt x="100485" y="290847"/>
                  <a:pt x="113375" y="277957"/>
                  <a:pt x="129276" y="277957"/>
                </a:cubicBezTo>
                <a:close/>
                <a:moveTo>
                  <a:pt x="302407" y="189186"/>
                </a:moveTo>
                <a:cubicBezTo>
                  <a:pt x="311204" y="189186"/>
                  <a:pt x="318389" y="196218"/>
                  <a:pt x="318389" y="205154"/>
                </a:cubicBezTo>
                <a:lnTo>
                  <a:pt x="318389" y="305796"/>
                </a:lnTo>
                <a:lnTo>
                  <a:pt x="394779" y="305796"/>
                </a:lnTo>
                <a:cubicBezTo>
                  <a:pt x="403576" y="305796"/>
                  <a:pt x="410761" y="312828"/>
                  <a:pt x="410761" y="321617"/>
                </a:cubicBezTo>
                <a:cubicBezTo>
                  <a:pt x="410761" y="330554"/>
                  <a:pt x="403576" y="337585"/>
                  <a:pt x="394779" y="337585"/>
                </a:cubicBezTo>
                <a:lnTo>
                  <a:pt x="302407" y="337585"/>
                </a:lnTo>
                <a:cubicBezTo>
                  <a:pt x="293610" y="337585"/>
                  <a:pt x="286425" y="330554"/>
                  <a:pt x="286425" y="321617"/>
                </a:cubicBezTo>
                <a:lnTo>
                  <a:pt x="286425" y="205154"/>
                </a:lnTo>
                <a:cubicBezTo>
                  <a:pt x="286425" y="196218"/>
                  <a:pt x="293610" y="189186"/>
                  <a:pt x="302407" y="189186"/>
                </a:cubicBezTo>
                <a:close/>
                <a:moveTo>
                  <a:pt x="302902" y="92088"/>
                </a:moveTo>
                <a:cubicBezTo>
                  <a:pt x="318822" y="92088"/>
                  <a:pt x="331728" y="104978"/>
                  <a:pt x="331728" y="120879"/>
                </a:cubicBezTo>
                <a:cubicBezTo>
                  <a:pt x="331728" y="136780"/>
                  <a:pt x="318822" y="149670"/>
                  <a:pt x="302902" y="149670"/>
                </a:cubicBezTo>
                <a:cubicBezTo>
                  <a:pt x="286982" y="149670"/>
                  <a:pt x="274076" y="136780"/>
                  <a:pt x="274076" y="120879"/>
                </a:cubicBezTo>
                <a:cubicBezTo>
                  <a:pt x="274076" y="104978"/>
                  <a:pt x="286982" y="92088"/>
                  <a:pt x="302902" y="92088"/>
                </a:cubicBezTo>
                <a:close/>
                <a:moveTo>
                  <a:pt x="302864" y="74393"/>
                </a:moveTo>
                <a:cubicBezTo>
                  <a:pt x="176878" y="74393"/>
                  <a:pt x="74506" y="176757"/>
                  <a:pt x="74506" y="302406"/>
                </a:cubicBezTo>
                <a:cubicBezTo>
                  <a:pt x="74506" y="428200"/>
                  <a:pt x="176878" y="530564"/>
                  <a:pt x="302864" y="530564"/>
                </a:cubicBezTo>
                <a:cubicBezTo>
                  <a:pt x="428849" y="530564"/>
                  <a:pt x="531368" y="428200"/>
                  <a:pt x="531368" y="302406"/>
                </a:cubicBezTo>
                <a:cubicBezTo>
                  <a:pt x="531368" y="176610"/>
                  <a:pt x="428849" y="74393"/>
                  <a:pt x="302864" y="74393"/>
                </a:cubicBezTo>
                <a:close/>
                <a:moveTo>
                  <a:pt x="302864" y="0"/>
                </a:moveTo>
                <a:cubicBezTo>
                  <a:pt x="469915" y="0"/>
                  <a:pt x="605874" y="135753"/>
                  <a:pt x="605874" y="302406"/>
                </a:cubicBezTo>
                <a:cubicBezTo>
                  <a:pt x="605874" y="469204"/>
                  <a:pt x="469915" y="604957"/>
                  <a:pt x="302864" y="604957"/>
                </a:cubicBezTo>
                <a:cubicBezTo>
                  <a:pt x="135959" y="604957"/>
                  <a:pt x="0" y="469204"/>
                  <a:pt x="0" y="302406"/>
                </a:cubicBezTo>
                <a:cubicBezTo>
                  <a:pt x="0" y="135753"/>
                  <a:pt x="135959" y="0"/>
                  <a:pt x="302864" y="0"/>
                </a:cubicBezTo>
                <a:close/>
              </a:path>
            </a:pathLst>
          </a:custGeom>
          <a:solidFill>
            <a:schemeClr val="bg1"/>
          </a:solidFill>
          <a:ln>
            <a:noFill/>
          </a:ln>
        </p:spPr>
      </p:sp>
      <p:sp>
        <p:nvSpPr>
          <p:cNvPr id="64" name="business-bars-graphic_15237"/>
          <p:cNvSpPr>
            <a:spLocks noChangeAspect="1"/>
          </p:cNvSpPr>
          <p:nvPr/>
        </p:nvSpPr>
        <p:spPr bwMode="auto">
          <a:xfrm>
            <a:off x="4638632" y="3023672"/>
            <a:ext cx="609685" cy="550879"/>
          </a:xfrm>
          <a:custGeom>
            <a:avLst/>
            <a:gdLst>
              <a:gd name="connsiteX0" fmla="*/ 41158 w 584292"/>
              <a:gd name="connsiteY0" fmla="*/ 446576 h 527936"/>
              <a:gd name="connsiteX1" fmla="*/ 543134 w 584292"/>
              <a:gd name="connsiteY1" fmla="*/ 446576 h 527936"/>
              <a:gd name="connsiteX2" fmla="*/ 584292 w 584292"/>
              <a:gd name="connsiteY2" fmla="*/ 487659 h 527936"/>
              <a:gd name="connsiteX3" fmla="*/ 543134 w 584292"/>
              <a:gd name="connsiteY3" fmla="*/ 527936 h 527936"/>
              <a:gd name="connsiteX4" fmla="*/ 41158 w 584292"/>
              <a:gd name="connsiteY4" fmla="*/ 527936 h 527936"/>
              <a:gd name="connsiteX5" fmla="*/ 0 w 584292"/>
              <a:gd name="connsiteY5" fmla="*/ 487659 h 527936"/>
              <a:gd name="connsiteX6" fmla="*/ 41158 w 584292"/>
              <a:gd name="connsiteY6" fmla="*/ 446576 h 527936"/>
              <a:gd name="connsiteX7" fmla="*/ 62981 w 584292"/>
              <a:gd name="connsiteY7" fmla="*/ 268438 h 527936"/>
              <a:gd name="connsiteX8" fmla="*/ 172707 w 584292"/>
              <a:gd name="connsiteY8" fmla="*/ 268438 h 527936"/>
              <a:gd name="connsiteX9" fmla="*/ 193684 w 584292"/>
              <a:gd name="connsiteY9" fmla="*/ 289386 h 527936"/>
              <a:gd name="connsiteX10" fmla="*/ 193684 w 584292"/>
              <a:gd name="connsiteY10" fmla="*/ 409434 h 527936"/>
              <a:gd name="connsiteX11" fmla="*/ 172707 w 584292"/>
              <a:gd name="connsiteY11" fmla="*/ 430382 h 527936"/>
              <a:gd name="connsiteX12" fmla="*/ 62981 w 584292"/>
              <a:gd name="connsiteY12" fmla="*/ 430382 h 527936"/>
              <a:gd name="connsiteX13" fmla="*/ 41198 w 584292"/>
              <a:gd name="connsiteY13" fmla="*/ 409434 h 527936"/>
              <a:gd name="connsiteX14" fmla="*/ 41198 w 584292"/>
              <a:gd name="connsiteY14" fmla="*/ 289386 h 527936"/>
              <a:gd name="connsiteX15" fmla="*/ 62981 w 584292"/>
              <a:gd name="connsiteY15" fmla="*/ 268438 h 527936"/>
              <a:gd name="connsiteX16" fmla="*/ 411585 w 584292"/>
              <a:gd name="connsiteY16" fmla="*/ 158834 h 527936"/>
              <a:gd name="connsiteX17" fmla="*/ 521311 w 584292"/>
              <a:gd name="connsiteY17" fmla="*/ 158834 h 527936"/>
              <a:gd name="connsiteX18" fmla="*/ 543094 w 584292"/>
              <a:gd name="connsiteY18" fmla="*/ 180590 h 527936"/>
              <a:gd name="connsiteX19" fmla="*/ 543094 w 584292"/>
              <a:gd name="connsiteY19" fmla="*/ 409431 h 527936"/>
              <a:gd name="connsiteX20" fmla="*/ 521311 w 584292"/>
              <a:gd name="connsiteY20" fmla="*/ 430381 h 527936"/>
              <a:gd name="connsiteX21" fmla="*/ 411585 w 584292"/>
              <a:gd name="connsiteY21" fmla="*/ 430381 h 527936"/>
              <a:gd name="connsiteX22" fmla="*/ 390608 w 584292"/>
              <a:gd name="connsiteY22" fmla="*/ 409431 h 527936"/>
              <a:gd name="connsiteX23" fmla="*/ 390608 w 584292"/>
              <a:gd name="connsiteY23" fmla="*/ 180590 h 527936"/>
              <a:gd name="connsiteX24" fmla="*/ 411585 w 584292"/>
              <a:gd name="connsiteY24" fmla="*/ 158834 h 527936"/>
              <a:gd name="connsiteX25" fmla="*/ 237226 w 584292"/>
              <a:gd name="connsiteY25" fmla="*/ 0 h 527936"/>
              <a:gd name="connsiteX26" fmla="*/ 347066 w 584292"/>
              <a:gd name="connsiteY26" fmla="*/ 0 h 527936"/>
              <a:gd name="connsiteX27" fmla="*/ 368065 w 584292"/>
              <a:gd name="connsiteY27" fmla="*/ 21761 h 527936"/>
              <a:gd name="connsiteX28" fmla="*/ 368065 w 584292"/>
              <a:gd name="connsiteY28" fmla="*/ 409426 h 527936"/>
              <a:gd name="connsiteX29" fmla="*/ 347066 w 584292"/>
              <a:gd name="connsiteY29" fmla="*/ 430381 h 527936"/>
              <a:gd name="connsiteX30" fmla="*/ 237226 w 584292"/>
              <a:gd name="connsiteY30" fmla="*/ 430381 h 527936"/>
              <a:gd name="connsiteX31" fmla="*/ 216227 w 584292"/>
              <a:gd name="connsiteY31" fmla="*/ 409426 h 527936"/>
              <a:gd name="connsiteX32" fmla="*/ 216227 w 584292"/>
              <a:gd name="connsiteY32" fmla="*/ 21761 h 527936"/>
              <a:gd name="connsiteX33" fmla="*/ 237226 w 584292"/>
              <a:gd name="connsiteY33" fmla="*/ 0 h 527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84292" h="527936">
                <a:moveTo>
                  <a:pt x="41158" y="446576"/>
                </a:moveTo>
                <a:lnTo>
                  <a:pt x="543134" y="446576"/>
                </a:lnTo>
                <a:cubicBezTo>
                  <a:pt x="565730" y="446576"/>
                  <a:pt x="584292" y="465104"/>
                  <a:pt x="584292" y="487659"/>
                </a:cubicBezTo>
                <a:cubicBezTo>
                  <a:pt x="584292" y="510214"/>
                  <a:pt x="565730" y="527936"/>
                  <a:pt x="543134" y="527936"/>
                </a:cubicBezTo>
                <a:lnTo>
                  <a:pt x="41158" y="527936"/>
                </a:lnTo>
                <a:cubicBezTo>
                  <a:pt x="18562" y="527936"/>
                  <a:pt x="0" y="510214"/>
                  <a:pt x="0" y="487659"/>
                </a:cubicBezTo>
                <a:cubicBezTo>
                  <a:pt x="0" y="465104"/>
                  <a:pt x="18562" y="446576"/>
                  <a:pt x="41158" y="446576"/>
                </a:cubicBezTo>
                <a:close/>
                <a:moveTo>
                  <a:pt x="62981" y="268438"/>
                </a:moveTo>
                <a:lnTo>
                  <a:pt x="172707" y="268438"/>
                </a:lnTo>
                <a:cubicBezTo>
                  <a:pt x="184002" y="268438"/>
                  <a:pt x="193684" y="278106"/>
                  <a:pt x="193684" y="289386"/>
                </a:cubicBezTo>
                <a:lnTo>
                  <a:pt x="193684" y="409434"/>
                </a:lnTo>
                <a:cubicBezTo>
                  <a:pt x="193684" y="420714"/>
                  <a:pt x="184002" y="430382"/>
                  <a:pt x="172707" y="430382"/>
                </a:cubicBezTo>
                <a:lnTo>
                  <a:pt x="62981" y="430382"/>
                </a:lnTo>
                <a:cubicBezTo>
                  <a:pt x="50879" y="430382"/>
                  <a:pt x="41198" y="420714"/>
                  <a:pt x="41198" y="409434"/>
                </a:cubicBezTo>
                <a:lnTo>
                  <a:pt x="41198" y="289386"/>
                </a:lnTo>
                <a:cubicBezTo>
                  <a:pt x="41198" y="278106"/>
                  <a:pt x="50879" y="268438"/>
                  <a:pt x="62981" y="268438"/>
                </a:cubicBezTo>
                <a:close/>
                <a:moveTo>
                  <a:pt x="411585" y="158834"/>
                </a:moveTo>
                <a:lnTo>
                  <a:pt x="521311" y="158834"/>
                </a:lnTo>
                <a:cubicBezTo>
                  <a:pt x="533413" y="158834"/>
                  <a:pt x="543094" y="168503"/>
                  <a:pt x="543094" y="180590"/>
                </a:cubicBezTo>
                <a:lnTo>
                  <a:pt x="543094" y="409431"/>
                </a:lnTo>
                <a:cubicBezTo>
                  <a:pt x="543094" y="420712"/>
                  <a:pt x="533413" y="430381"/>
                  <a:pt x="521311" y="430381"/>
                </a:cubicBezTo>
                <a:lnTo>
                  <a:pt x="411585" y="430381"/>
                </a:lnTo>
                <a:cubicBezTo>
                  <a:pt x="400290" y="430381"/>
                  <a:pt x="390608" y="420712"/>
                  <a:pt x="390608" y="409431"/>
                </a:cubicBezTo>
                <a:lnTo>
                  <a:pt x="390608" y="180590"/>
                </a:lnTo>
                <a:cubicBezTo>
                  <a:pt x="390608" y="168503"/>
                  <a:pt x="400290" y="158834"/>
                  <a:pt x="411585" y="158834"/>
                </a:cubicBezTo>
                <a:close/>
                <a:moveTo>
                  <a:pt x="237226" y="0"/>
                </a:moveTo>
                <a:lnTo>
                  <a:pt x="347066" y="0"/>
                </a:lnTo>
                <a:cubicBezTo>
                  <a:pt x="358373" y="0"/>
                  <a:pt x="368065" y="9672"/>
                  <a:pt x="368065" y="21761"/>
                </a:cubicBezTo>
                <a:lnTo>
                  <a:pt x="368065" y="409426"/>
                </a:lnTo>
                <a:cubicBezTo>
                  <a:pt x="368065" y="420710"/>
                  <a:pt x="358373" y="430381"/>
                  <a:pt x="347066" y="430381"/>
                </a:cubicBezTo>
                <a:lnTo>
                  <a:pt x="237226" y="430381"/>
                </a:lnTo>
                <a:cubicBezTo>
                  <a:pt x="225111" y="430381"/>
                  <a:pt x="216227" y="420710"/>
                  <a:pt x="216227" y="409426"/>
                </a:cubicBezTo>
                <a:lnTo>
                  <a:pt x="216227" y="21761"/>
                </a:lnTo>
                <a:cubicBezTo>
                  <a:pt x="216227" y="9672"/>
                  <a:pt x="225111" y="0"/>
                  <a:pt x="237226" y="0"/>
                </a:cubicBezTo>
                <a:close/>
              </a:path>
            </a:pathLst>
          </a:custGeom>
          <a:solidFill>
            <a:schemeClr val="bg1"/>
          </a:solidFill>
          <a:ln>
            <a:noFill/>
          </a:ln>
        </p:spPr>
      </p:sp>
      <p:grpSp>
        <p:nvGrpSpPr>
          <p:cNvPr id="73" name="组合 72"/>
          <p:cNvGrpSpPr/>
          <p:nvPr>
            <p:custDataLst>
              <p:tags r:id="rId1"/>
            </p:custDataLst>
          </p:nvPr>
        </p:nvGrpSpPr>
        <p:grpSpPr>
          <a:xfrm>
            <a:off x="1428750" y="879475"/>
            <a:ext cx="9766935" cy="5793740"/>
            <a:chOff x="2250" y="1385"/>
            <a:chExt cx="15381" cy="9124"/>
          </a:xfrm>
        </p:grpSpPr>
        <p:sp>
          <p:nvSpPr>
            <p:cNvPr id="74" name="矩形 73"/>
            <p:cNvSpPr/>
            <p:nvPr>
              <p:custDataLst>
                <p:tags r:id="rId2"/>
              </p:custDataLst>
            </p:nvPr>
          </p:nvSpPr>
          <p:spPr>
            <a:xfrm>
              <a:off x="2251" y="1385"/>
              <a:ext cx="15381" cy="9125"/>
            </a:xfrm>
            <a:prstGeom prst="rect">
              <a:avLst/>
            </a:prstGeom>
            <a:pattFill prst="dotGrid">
              <a:fgClr>
                <a:schemeClr val="accent1">
                  <a:lumMod val="20000"/>
                  <a:lumOff val="80000"/>
                </a:schemeClr>
              </a:fgClr>
              <a:bgClr>
                <a:schemeClr val="bg1"/>
              </a:bgClr>
            </a:patt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 </a:t>
              </a:r>
              <a:endParaRPr lang="en-US" altLang="zh-CN"/>
            </a:p>
          </p:txBody>
        </p:sp>
        <p:sp>
          <p:nvSpPr>
            <p:cNvPr id="75" name="任意多边形 74"/>
            <p:cNvSpPr/>
            <p:nvPr>
              <p:custDataLst>
                <p:tags r:id="rId3"/>
              </p:custDataLst>
            </p:nvPr>
          </p:nvSpPr>
          <p:spPr>
            <a:xfrm>
              <a:off x="2250" y="9705"/>
              <a:ext cx="823" cy="805"/>
            </a:xfrm>
            <a:custGeom>
              <a:avLst/>
              <a:gdLst>
                <a:gd name="connisteX0" fmla="*/ 0 w 522605"/>
                <a:gd name="connsiteY0" fmla="*/ 0 h 511175"/>
                <a:gd name="connisteX1" fmla="*/ 0 w 522605"/>
                <a:gd name="connsiteY1" fmla="*/ 511175 h 511175"/>
                <a:gd name="connisteX2" fmla="*/ 522605 w 522605"/>
                <a:gd name="connsiteY2" fmla="*/ 511175 h 511175"/>
              </a:gdLst>
              <a:ahLst/>
              <a:cxnLst>
                <a:cxn ang="0">
                  <a:pos x="connisteX0" y="connsiteY0"/>
                </a:cxn>
                <a:cxn ang="0">
                  <a:pos x="connisteX1" y="connsiteY1"/>
                </a:cxn>
                <a:cxn ang="0">
                  <a:pos x="connisteX2" y="connsiteY2"/>
                </a:cxn>
              </a:cxnLst>
              <a:rect l="l" t="t" r="r" b="b"/>
              <a:pathLst>
                <a:path w="522605" h="511175">
                  <a:moveTo>
                    <a:pt x="0" y="0"/>
                  </a:moveTo>
                  <a:lnTo>
                    <a:pt x="0" y="511175"/>
                  </a:lnTo>
                  <a:lnTo>
                    <a:pt x="522605" y="511175"/>
                  </a:lnTo>
                </a:path>
              </a:pathLst>
            </a:custGeom>
            <a:noFill/>
            <a:ln w="1016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6" name="任意多边形 75"/>
            <p:cNvSpPr/>
            <p:nvPr>
              <p:custDataLst>
                <p:tags r:id="rId4"/>
              </p:custDataLst>
            </p:nvPr>
          </p:nvSpPr>
          <p:spPr>
            <a:xfrm rot="10800000">
              <a:off x="16808" y="1385"/>
              <a:ext cx="823" cy="805"/>
            </a:xfrm>
            <a:custGeom>
              <a:avLst/>
              <a:gdLst>
                <a:gd name="connisteX0" fmla="*/ 0 w 522605"/>
                <a:gd name="connsiteY0" fmla="*/ 0 h 511175"/>
                <a:gd name="connisteX1" fmla="*/ 0 w 522605"/>
                <a:gd name="connsiteY1" fmla="*/ 511175 h 511175"/>
                <a:gd name="connisteX2" fmla="*/ 522605 w 522605"/>
                <a:gd name="connsiteY2" fmla="*/ 511175 h 511175"/>
              </a:gdLst>
              <a:ahLst/>
              <a:cxnLst>
                <a:cxn ang="0">
                  <a:pos x="connisteX0" y="connsiteY0"/>
                </a:cxn>
                <a:cxn ang="0">
                  <a:pos x="connisteX1" y="connsiteY1"/>
                </a:cxn>
                <a:cxn ang="0">
                  <a:pos x="connisteX2" y="connsiteY2"/>
                </a:cxn>
              </a:cxnLst>
              <a:rect l="l" t="t" r="r" b="b"/>
              <a:pathLst>
                <a:path w="522605" h="511175">
                  <a:moveTo>
                    <a:pt x="0" y="0"/>
                  </a:moveTo>
                  <a:lnTo>
                    <a:pt x="0" y="511175"/>
                  </a:lnTo>
                  <a:lnTo>
                    <a:pt x="522605" y="511175"/>
                  </a:lnTo>
                </a:path>
              </a:pathLst>
            </a:custGeom>
            <a:noFill/>
            <a:ln w="1016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7" name="Title 6"/>
          <p:cNvSpPr txBox="1"/>
          <p:nvPr>
            <p:custDataLst>
              <p:tags r:id="rId5"/>
            </p:custDataLst>
          </p:nvPr>
        </p:nvSpPr>
        <p:spPr>
          <a:xfrm>
            <a:off x="1822768" y="1203643"/>
            <a:ext cx="8980171" cy="4705985"/>
          </a:xfrm>
          <a:prstGeom prst="rect">
            <a:avLst/>
          </a:prstGeom>
          <a:noFill/>
        </p:spPr>
        <p:txBody>
          <a:bodyPr wrap="square" lIns="101600" tIns="0" rIns="82550" bIns="0" rtlCol="0" anchor="t" anchorCtr="0">
            <a:spAutoFit/>
          </a:bodyPr>
          <a:lstStyle>
            <a:defPPr>
              <a:defRPr lang="zh-CN"/>
            </a:defPPr>
            <a:lvl1pPr fontAlgn="auto">
              <a:lnSpc>
                <a:spcPct val="130000"/>
              </a:lnSpc>
              <a:spcAft>
                <a:spcPts val="1000"/>
              </a:spcAft>
              <a:defRPr sz="1600" spc="150"/>
            </a:lvl1pPr>
          </a:lstStyle>
          <a:p>
            <a:pPr lvl="0" indent="0" algn="l" fontAlgn="ctr">
              <a:lnSpc>
                <a:spcPct val="130000"/>
              </a:lnSpc>
              <a:spcBef>
                <a:spcPts val="1200"/>
              </a:spcBef>
              <a:spcAft>
                <a:spcPts val="0"/>
              </a:spcAft>
              <a:buSzPct val="80000"/>
              <a:buFont typeface="Wingdings" panose="05000000000000000000" charset="0"/>
              <a:buNone/>
            </a:pPr>
            <a:r>
              <a:rPr lang="zh-CN" altLang="en-US" sz="2200" spc="160" dirty="0">
                <a:solidFill>
                  <a:schemeClr val="tx1">
                    <a:lumMod val="75000"/>
                    <a:lumOff val="25000"/>
                  </a:schemeClr>
                </a:solidFill>
                <a:uFillTx/>
                <a:latin typeface="微软雅黑" panose="020B0503020204020204" charset="-122"/>
                <a:ea typeface="微软雅黑" panose="020B0503020204020204" charset="-122"/>
                <a:sym typeface="+mn-ea"/>
              </a:rPr>
              <a:t>虽然替罪羊现象有其积极意义，但如果替罪羊现象没有得到及时有效的干预，则会对团体造成极大的负面影响。</a:t>
            </a:r>
            <a:endParaRPr lang="zh-CN" altLang="en-US" sz="2200" spc="160" dirty="0">
              <a:solidFill>
                <a:schemeClr val="tx1">
                  <a:lumMod val="75000"/>
                  <a:lumOff val="25000"/>
                </a:schemeClr>
              </a:solidFill>
              <a:uFillTx/>
              <a:latin typeface="微软雅黑" panose="020B0503020204020204" charset="-122"/>
              <a:ea typeface="微软雅黑" panose="020B0503020204020204" charset="-122"/>
              <a:sym typeface="+mn-ea"/>
            </a:endParaRPr>
          </a:p>
          <a:p>
            <a:pPr marL="448945" lvl="0" indent="-448945" algn="l" fontAlgn="ctr">
              <a:lnSpc>
                <a:spcPct val="130000"/>
              </a:lnSpc>
              <a:spcBef>
                <a:spcPts val="1200"/>
              </a:spcBef>
              <a:spcAft>
                <a:spcPts val="0"/>
              </a:spcAft>
              <a:buSzPct val="80000"/>
              <a:buFont typeface="Wingdings" panose="05000000000000000000" charset="0"/>
              <a:buChar char="l"/>
            </a:pPr>
            <a:r>
              <a:rPr lang="zh-CN" altLang="en-US" sz="2200" spc="160" dirty="0">
                <a:solidFill>
                  <a:schemeClr val="tx1">
                    <a:lumMod val="75000"/>
                    <a:lumOff val="25000"/>
                  </a:schemeClr>
                </a:solidFill>
                <a:uFillTx/>
                <a:latin typeface="微软雅黑" panose="020B0503020204020204" charset="-122"/>
                <a:ea typeface="微软雅黑" panose="020B0503020204020204" charset="-122"/>
                <a:sym typeface="+mn-ea"/>
              </a:rPr>
              <a:t> Yalom 等研究者认为，替罪羊现象处理不好，会导致</a:t>
            </a:r>
            <a:r>
              <a:rPr lang="zh-CN" altLang="en-US" sz="2200" spc="160" dirty="0">
                <a:solidFill>
                  <a:srgbClr val="7030A0"/>
                </a:solidFill>
                <a:uFillTx/>
                <a:latin typeface="微软雅黑" panose="020B0503020204020204" charset="-122"/>
                <a:ea typeface="微软雅黑" panose="020B0503020204020204" charset="-122"/>
                <a:sym typeface="+mn-ea"/>
              </a:rPr>
              <a:t>团体过早结束或分崩离析。</a:t>
            </a:r>
            <a:endParaRPr lang="zh-CN" altLang="en-US" sz="2200" spc="160" dirty="0">
              <a:solidFill>
                <a:srgbClr val="7030A0"/>
              </a:solidFill>
              <a:uFillTx/>
              <a:latin typeface="微软雅黑" panose="020B0503020204020204" charset="-122"/>
              <a:ea typeface="微软雅黑" panose="020B0503020204020204" charset="-122"/>
              <a:sym typeface="+mn-ea"/>
            </a:endParaRPr>
          </a:p>
          <a:p>
            <a:pPr marL="448945" lvl="0" indent="-448945" algn="l" fontAlgn="ctr">
              <a:lnSpc>
                <a:spcPct val="130000"/>
              </a:lnSpc>
              <a:spcBef>
                <a:spcPts val="1200"/>
              </a:spcBef>
              <a:spcAft>
                <a:spcPts val="0"/>
              </a:spcAft>
              <a:buSzPct val="80000"/>
              <a:buFont typeface="Wingdings" panose="05000000000000000000" charset="0"/>
              <a:buChar char="l"/>
            </a:pPr>
            <a:r>
              <a:rPr lang="zh-CN" altLang="en-US" sz="2200" spc="160" dirty="0">
                <a:solidFill>
                  <a:schemeClr val="tx1">
                    <a:lumMod val="75000"/>
                    <a:lumOff val="25000"/>
                  </a:schemeClr>
                </a:solidFill>
                <a:uFillTx/>
                <a:latin typeface="微软雅黑" panose="020B0503020204020204" charset="-122"/>
                <a:ea typeface="微软雅黑" panose="020B0503020204020204" charset="-122"/>
                <a:sym typeface="+mn-ea"/>
              </a:rPr>
              <a:t>Moreno认为“替罪羊”现象是</a:t>
            </a:r>
            <a:r>
              <a:rPr lang="zh-CN" altLang="en-US" sz="2200" spc="160" dirty="0">
                <a:solidFill>
                  <a:srgbClr val="7030A0"/>
                </a:solidFill>
                <a:uFillTx/>
                <a:latin typeface="微软雅黑" panose="020B0503020204020204" charset="-122"/>
                <a:ea typeface="微软雅黑" panose="020B0503020204020204" charset="-122"/>
                <a:sym typeface="+mn-ea"/>
              </a:rPr>
              <a:t>强有力的无意识的力量在团体中的运作，形成了负性的，有潜在致命性的团体循环。</a:t>
            </a:r>
            <a:r>
              <a:rPr lang="zh-CN" altLang="en-US" sz="2200" spc="160" dirty="0">
                <a:solidFill>
                  <a:schemeClr val="tx1">
                    <a:lumMod val="75000"/>
                    <a:lumOff val="25000"/>
                  </a:schemeClr>
                </a:solidFill>
                <a:uFillTx/>
                <a:latin typeface="微软雅黑" panose="020B0503020204020204" charset="-122"/>
                <a:ea typeface="微软雅黑" panose="020B0503020204020204" charset="-122"/>
                <a:sym typeface="+mn-ea"/>
              </a:rPr>
              <a:t> 成员无法挖掘、探索、审视和表达他们的心理痛苦，团体变得不安全，凝聚力和共同性无法建立，成员会退行至非黑即白的两极分裂状态，自我和他人的区分能力受损。 替罪羊个体、领导者和团体其他成员都无法从这段经历中获益。</a:t>
            </a:r>
            <a:endParaRPr lang="zh-CN" altLang="en-US" sz="2200" spc="160" dirty="0">
              <a:solidFill>
                <a:schemeClr val="tx1">
                  <a:lumMod val="75000"/>
                  <a:lumOff val="25000"/>
                </a:schemeClr>
              </a:solidFill>
              <a:uFillTx/>
              <a:latin typeface="微软雅黑" panose="020B0503020204020204" charset="-122"/>
              <a:ea typeface="微软雅黑" panose="020B0503020204020204" charset="-122"/>
              <a:sym typeface="+mn-ea"/>
            </a:endParaRPr>
          </a:p>
        </p:txBody>
      </p:sp>
      <p:sp>
        <p:nvSpPr>
          <p:cNvPr id="2" name="文本框 1"/>
          <p:cNvSpPr txBox="1"/>
          <p:nvPr/>
        </p:nvSpPr>
        <p:spPr>
          <a:xfrm>
            <a:off x="1897380" y="323215"/>
            <a:ext cx="6524625" cy="583565"/>
          </a:xfrm>
          <a:prstGeom prst="rect">
            <a:avLst/>
          </a:prstGeom>
          <a:noFill/>
        </p:spPr>
        <p:txBody>
          <a:bodyPr wrap="square" rtlCol="0">
            <a:spAutoFit/>
          </a:bodyPr>
          <a:p>
            <a:r>
              <a:rPr lang="zh-CN" altLang="en-US" sz="2400"/>
              <a:t>“</a:t>
            </a:r>
            <a:r>
              <a:rPr lang="zh-CN" altLang="en-US" sz="3200"/>
              <a:t>替罪羊”的危害</a:t>
            </a:r>
            <a:endParaRPr lang="zh-CN" altLang="en-US" sz="320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0-#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0-#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0-#ppt_w/2"/>
                                          </p:val>
                                        </p:tav>
                                        <p:tav tm="100000">
                                          <p:val>
                                            <p:strVal val="#ppt_x"/>
                                          </p:val>
                                        </p:tav>
                                      </p:tavLst>
                                    </p:anim>
                                    <p:anim calcmode="lin" valueType="num">
                                      <p:cBhvr additive="base">
                                        <p:cTn id="18" dur="500" fill="hold"/>
                                        <p:tgtEl>
                                          <p:spTgt spid="21"/>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0-#ppt_w/2"/>
                                          </p:val>
                                        </p:tav>
                                        <p:tav tm="100000">
                                          <p:val>
                                            <p:strVal val="#ppt_x"/>
                                          </p:val>
                                        </p:tav>
                                      </p:tavLst>
                                    </p:anim>
                                    <p:anim calcmode="lin" valueType="num">
                                      <p:cBhvr additive="base">
                                        <p:cTn id="22"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1752600" y="4172651"/>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标题一</a:t>
            </a:r>
            <a:endParaRPr lang="zh-CN" altLang="en-US" sz="2400" b="1" dirty="0">
              <a:solidFill>
                <a:schemeClr val="bg1"/>
              </a:solidFill>
              <a:cs typeface="+mn-ea"/>
              <a:sym typeface="+mn-lt"/>
            </a:endParaRPr>
          </a:p>
        </p:txBody>
      </p:sp>
      <p:sp>
        <p:nvSpPr>
          <p:cNvPr id="20" name="文本框 19"/>
          <p:cNvSpPr txBox="1"/>
          <p:nvPr/>
        </p:nvSpPr>
        <p:spPr>
          <a:xfrm>
            <a:off x="4362854" y="3681815"/>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标题二</a:t>
            </a:r>
            <a:endParaRPr lang="zh-CN" altLang="en-US" sz="2400" b="1" dirty="0">
              <a:solidFill>
                <a:schemeClr val="bg1"/>
              </a:solidFill>
              <a:cs typeface="+mn-ea"/>
              <a:sym typeface="+mn-lt"/>
            </a:endParaRPr>
          </a:p>
        </p:txBody>
      </p:sp>
      <p:sp>
        <p:nvSpPr>
          <p:cNvPr id="21" name="文本框 20"/>
          <p:cNvSpPr txBox="1"/>
          <p:nvPr/>
        </p:nvSpPr>
        <p:spPr>
          <a:xfrm>
            <a:off x="7136808" y="4473656"/>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标题三</a:t>
            </a:r>
            <a:endParaRPr lang="zh-CN" altLang="en-US" sz="2400" b="1" dirty="0">
              <a:solidFill>
                <a:schemeClr val="bg1"/>
              </a:solidFill>
              <a:cs typeface="+mn-ea"/>
              <a:sym typeface="+mn-lt"/>
            </a:endParaRPr>
          </a:p>
        </p:txBody>
      </p:sp>
      <p:sp>
        <p:nvSpPr>
          <p:cNvPr id="22" name="文本框 21"/>
          <p:cNvSpPr txBox="1"/>
          <p:nvPr/>
        </p:nvSpPr>
        <p:spPr>
          <a:xfrm>
            <a:off x="10328910" y="4211374"/>
            <a:ext cx="1447800" cy="461665"/>
          </a:xfrm>
          <a:prstGeom prst="rect">
            <a:avLst/>
          </a:prstGeom>
          <a:noFill/>
        </p:spPr>
        <p:txBody>
          <a:bodyPr wrap="square" rtlCol="0">
            <a:spAutoFit/>
          </a:bodyPr>
          <a:lstStyle/>
          <a:p>
            <a:r>
              <a:rPr lang="zh-CN" altLang="en-US" sz="2400" b="1" dirty="0">
                <a:solidFill>
                  <a:schemeClr val="bg1"/>
                </a:solidFill>
                <a:cs typeface="+mn-ea"/>
                <a:sym typeface="+mn-lt"/>
              </a:rPr>
              <a:t>标题四</a:t>
            </a:r>
            <a:endParaRPr lang="zh-CN" altLang="en-US" sz="2400" b="1" dirty="0">
              <a:solidFill>
                <a:schemeClr val="bg1"/>
              </a:solidFill>
              <a:cs typeface="+mn-ea"/>
              <a:sym typeface="+mn-lt"/>
            </a:endParaRPr>
          </a:p>
        </p:txBody>
      </p:sp>
      <p:grpSp>
        <p:nvGrpSpPr>
          <p:cNvPr id="6" name="组合 5"/>
          <p:cNvGrpSpPr/>
          <p:nvPr/>
        </p:nvGrpSpPr>
        <p:grpSpPr>
          <a:xfrm>
            <a:off x="-78015" y="-1836012"/>
            <a:ext cx="1833789" cy="4378326"/>
            <a:chOff x="-240846" y="-487413"/>
            <a:chExt cx="1833789" cy="4378326"/>
          </a:xfrm>
        </p:grpSpPr>
        <p:sp>
          <p:nvSpPr>
            <p:cNvPr id="23" name="Freeform 960"/>
            <p:cNvSpPr/>
            <p:nvPr/>
          </p:nvSpPr>
          <p:spPr bwMode="auto">
            <a:xfrm>
              <a:off x="-226332" y="-487413"/>
              <a:ext cx="1819275" cy="3271838"/>
            </a:xfrm>
            <a:custGeom>
              <a:avLst/>
              <a:gdLst>
                <a:gd name="T0" fmla="*/ 0 w 955"/>
                <a:gd name="T1" fmla="*/ 135 h 1719"/>
                <a:gd name="T2" fmla="*/ 134 w 955"/>
                <a:gd name="T3" fmla="*/ 58 h 1719"/>
                <a:gd name="T4" fmla="*/ 423 w 955"/>
                <a:gd name="T5" fmla="*/ 136 h 1719"/>
                <a:gd name="T6" fmla="*/ 897 w 955"/>
                <a:gd name="T7" fmla="*/ 957 h 1719"/>
                <a:gd name="T8" fmla="*/ 820 w 955"/>
                <a:gd name="T9" fmla="*/ 1246 h 1719"/>
                <a:gd name="T10" fmla="*/ 0 w 955"/>
                <a:gd name="T11" fmla="*/ 1719 h 1719"/>
                <a:gd name="T12" fmla="*/ 0 w 955"/>
                <a:gd name="T13" fmla="*/ 135 h 1719"/>
              </a:gdLst>
              <a:ahLst/>
              <a:cxnLst>
                <a:cxn ang="0">
                  <a:pos x="T0" y="T1"/>
                </a:cxn>
                <a:cxn ang="0">
                  <a:pos x="T2" y="T3"/>
                </a:cxn>
                <a:cxn ang="0">
                  <a:pos x="T4" y="T5"/>
                </a:cxn>
                <a:cxn ang="0">
                  <a:pos x="T6" y="T7"/>
                </a:cxn>
                <a:cxn ang="0">
                  <a:pos x="T8" y="T9"/>
                </a:cxn>
                <a:cxn ang="0">
                  <a:pos x="T10" y="T11"/>
                </a:cxn>
                <a:cxn ang="0">
                  <a:pos x="T12" y="T13"/>
                </a:cxn>
              </a:cxnLst>
              <a:rect l="0" t="0" r="r" b="b"/>
              <a:pathLst>
                <a:path w="955" h="1719">
                  <a:moveTo>
                    <a:pt x="0" y="135"/>
                  </a:moveTo>
                  <a:cubicBezTo>
                    <a:pt x="134" y="58"/>
                    <a:pt x="134" y="58"/>
                    <a:pt x="134" y="58"/>
                  </a:cubicBezTo>
                  <a:cubicBezTo>
                    <a:pt x="235" y="0"/>
                    <a:pt x="365" y="35"/>
                    <a:pt x="423" y="136"/>
                  </a:cubicBezTo>
                  <a:cubicBezTo>
                    <a:pt x="897" y="957"/>
                    <a:pt x="897" y="957"/>
                    <a:pt x="897" y="957"/>
                  </a:cubicBezTo>
                  <a:cubicBezTo>
                    <a:pt x="955" y="1058"/>
                    <a:pt x="921" y="1188"/>
                    <a:pt x="820" y="1246"/>
                  </a:cubicBezTo>
                  <a:cubicBezTo>
                    <a:pt x="0" y="1719"/>
                    <a:pt x="0" y="1719"/>
                    <a:pt x="0" y="1719"/>
                  </a:cubicBezTo>
                  <a:lnTo>
                    <a:pt x="0" y="135"/>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4" name="Freeform 961"/>
            <p:cNvSpPr>
              <a:spLocks noEditPoints="1"/>
            </p:cNvSpPr>
            <p:nvPr/>
          </p:nvSpPr>
          <p:spPr bwMode="auto">
            <a:xfrm>
              <a:off x="-226332" y="1671587"/>
              <a:ext cx="1338263" cy="1711325"/>
            </a:xfrm>
            <a:custGeom>
              <a:avLst/>
              <a:gdLst>
                <a:gd name="T0" fmla="*/ 253 w 702"/>
                <a:gd name="T1" fmla="*/ 216 h 899"/>
                <a:gd name="T2" fmla="*/ 486 w 702"/>
                <a:gd name="T3" fmla="*/ 450 h 899"/>
                <a:gd name="T4" fmla="*/ 253 w 702"/>
                <a:gd name="T5" fmla="*/ 683 h 899"/>
                <a:gd name="T6" fmla="*/ 19 w 702"/>
                <a:gd name="T7" fmla="*/ 450 h 899"/>
                <a:gd name="T8" fmla="*/ 253 w 702"/>
                <a:gd name="T9" fmla="*/ 216 h 899"/>
                <a:gd name="T10" fmla="*/ 253 w 702"/>
                <a:gd name="T11" fmla="*/ 0 h 899"/>
                <a:gd name="T12" fmla="*/ 702 w 702"/>
                <a:gd name="T13" fmla="*/ 450 h 899"/>
                <a:gd name="T14" fmla="*/ 253 w 702"/>
                <a:gd name="T15" fmla="*/ 899 h 899"/>
                <a:gd name="T16" fmla="*/ 0 w 702"/>
                <a:gd name="T17" fmla="*/ 821 h 899"/>
                <a:gd name="T18" fmla="*/ 0 w 702"/>
                <a:gd name="T19" fmla="*/ 78 h 899"/>
                <a:gd name="T20" fmla="*/ 253 w 702"/>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2" h="899">
                  <a:moveTo>
                    <a:pt x="253" y="216"/>
                  </a:moveTo>
                  <a:cubicBezTo>
                    <a:pt x="381" y="216"/>
                    <a:pt x="486" y="321"/>
                    <a:pt x="486" y="450"/>
                  </a:cubicBezTo>
                  <a:cubicBezTo>
                    <a:pt x="486" y="578"/>
                    <a:pt x="381" y="683"/>
                    <a:pt x="253" y="683"/>
                  </a:cubicBezTo>
                  <a:cubicBezTo>
                    <a:pt x="124" y="683"/>
                    <a:pt x="19" y="578"/>
                    <a:pt x="19" y="450"/>
                  </a:cubicBezTo>
                  <a:cubicBezTo>
                    <a:pt x="19" y="321"/>
                    <a:pt x="124" y="216"/>
                    <a:pt x="253" y="216"/>
                  </a:cubicBezTo>
                  <a:close/>
                  <a:moveTo>
                    <a:pt x="253" y="0"/>
                  </a:moveTo>
                  <a:cubicBezTo>
                    <a:pt x="501" y="0"/>
                    <a:pt x="702" y="201"/>
                    <a:pt x="702" y="450"/>
                  </a:cubicBezTo>
                  <a:cubicBezTo>
                    <a:pt x="702" y="698"/>
                    <a:pt x="501" y="899"/>
                    <a:pt x="253" y="899"/>
                  </a:cubicBezTo>
                  <a:cubicBezTo>
                    <a:pt x="159" y="899"/>
                    <a:pt x="72" y="870"/>
                    <a:pt x="0" y="821"/>
                  </a:cubicBezTo>
                  <a:cubicBezTo>
                    <a:pt x="0" y="78"/>
                    <a:pt x="0" y="78"/>
                    <a:pt x="0" y="78"/>
                  </a:cubicBezTo>
                  <a:cubicBezTo>
                    <a:pt x="72" y="29"/>
                    <a:pt x="159" y="0"/>
                    <a:pt x="253" y="0"/>
                  </a:cubicBezTo>
                  <a:close/>
                </a:path>
              </a:pathLst>
            </a:custGeom>
            <a:solidFill>
              <a:srgbClr val="E94E27">
                <a:lumMod val="60000"/>
                <a:lumOff val="4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5" name="Freeform 966"/>
            <p:cNvSpPr>
              <a:spLocks noEditPoints="1"/>
            </p:cNvSpPr>
            <p:nvPr/>
          </p:nvSpPr>
          <p:spPr bwMode="auto">
            <a:xfrm>
              <a:off x="-226332" y="1750962"/>
              <a:ext cx="1417638" cy="1711325"/>
            </a:xfrm>
            <a:custGeom>
              <a:avLst/>
              <a:gdLst>
                <a:gd name="T0" fmla="*/ 294 w 744"/>
                <a:gd name="T1" fmla="*/ 216 h 899"/>
                <a:gd name="T2" fmla="*/ 528 w 744"/>
                <a:gd name="T3" fmla="*/ 449 h 899"/>
                <a:gd name="T4" fmla="*/ 294 w 744"/>
                <a:gd name="T5" fmla="*/ 683 h 899"/>
                <a:gd name="T6" fmla="*/ 61 w 744"/>
                <a:gd name="T7" fmla="*/ 449 h 899"/>
                <a:gd name="T8" fmla="*/ 294 w 744"/>
                <a:gd name="T9" fmla="*/ 216 h 899"/>
                <a:gd name="T10" fmla="*/ 294 w 744"/>
                <a:gd name="T11" fmla="*/ 0 h 899"/>
                <a:gd name="T12" fmla="*/ 744 w 744"/>
                <a:gd name="T13" fmla="*/ 449 h 899"/>
                <a:gd name="T14" fmla="*/ 294 w 744"/>
                <a:gd name="T15" fmla="*/ 899 h 899"/>
                <a:gd name="T16" fmla="*/ 0 w 744"/>
                <a:gd name="T17" fmla="*/ 789 h 899"/>
                <a:gd name="T18" fmla="*/ 0 w 744"/>
                <a:gd name="T19" fmla="*/ 110 h 899"/>
                <a:gd name="T20" fmla="*/ 294 w 744"/>
                <a:gd name="T21" fmla="*/ 0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4" h="899">
                  <a:moveTo>
                    <a:pt x="294" y="216"/>
                  </a:moveTo>
                  <a:cubicBezTo>
                    <a:pt x="423" y="216"/>
                    <a:pt x="528" y="320"/>
                    <a:pt x="528" y="449"/>
                  </a:cubicBezTo>
                  <a:cubicBezTo>
                    <a:pt x="528" y="578"/>
                    <a:pt x="423" y="683"/>
                    <a:pt x="294" y="683"/>
                  </a:cubicBezTo>
                  <a:cubicBezTo>
                    <a:pt x="165" y="683"/>
                    <a:pt x="61" y="578"/>
                    <a:pt x="61" y="449"/>
                  </a:cubicBezTo>
                  <a:cubicBezTo>
                    <a:pt x="61" y="320"/>
                    <a:pt x="165" y="216"/>
                    <a:pt x="294" y="216"/>
                  </a:cubicBezTo>
                  <a:close/>
                  <a:moveTo>
                    <a:pt x="294" y="0"/>
                  </a:moveTo>
                  <a:cubicBezTo>
                    <a:pt x="542" y="0"/>
                    <a:pt x="744" y="201"/>
                    <a:pt x="744" y="449"/>
                  </a:cubicBezTo>
                  <a:cubicBezTo>
                    <a:pt x="744" y="697"/>
                    <a:pt x="542" y="899"/>
                    <a:pt x="294" y="899"/>
                  </a:cubicBezTo>
                  <a:cubicBezTo>
                    <a:pt x="182" y="899"/>
                    <a:pt x="79" y="857"/>
                    <a:pt x="0" y="789"/>
                  </a:cubicBezTo>
                  <a:cubicBezTo>
                    <a:pt x="0" y="110"/>
                    <a:pt x="0" y="110"/>
                    <a:pt x="0" y="110"/>
                  </a:cubicBezTo>
                  <a:cubicBezTo>
                    <a:pt x="79" y="41"/>
                    <a:pt x="182" y="0"/>
                    <a:pt x="294" y="0"/>
                  </a:cubicBezTo>
                  <a:close/>
                </a:path>
              </a:pathLst>
            </a:custGeom>
            <a:solidFill>
              <a:srgbClr val="EC94A1"/>
            </a:solidFill>
            <a:ln>
              <a:noFill/>
            </a:ln>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26" name="Freeform 971"/>
            <p:cNvSpPr>
              <a:spLocks noEditPoints="1"/>
            </p:cNvSpPr>
            <p:nvPr/>
          </p:nvSpPr>
          <p:spPr bwMode="auto">
            <a:xfrm>
              <a:off x="529318" y="2892375"/>
              <a:ext cx="996950" cy="998538"/>
            </a:xfrm>
            <a:custGeom>
              <a:avLst/>
              <a:gdLst>
                <a:gd name="T0" fmla="*/ 187 w 523"/>
                <a:gd name="T1" fmla="*/ 513 h 524"/>
                <a:gd name="T2" fmla="*/ 77 w 523"/>
                <a:gd name="T3" fmla="*/ 447 h 524"/>
                <a:gd name="T4" fmla="*/ 11 w 523"/>
                <a:gd name="T5" fmla="*/ 337 h 524"/>
                <a:gd name="T6" fmla="*/ 187 w 523"/>
                <a:gd name="T7" fmla="*/ 513 h 524"/>
                <a:gd name="T8" fmla="*/ 311 w 523"/>
                <a:gd name="T9" fmla="*/ 519 h 524"/>
                <a:gd name="T10" fmla="*/ 257 w 523"/>
                <a:gd name="T11" fmla="*/ 524 h 524"/>
                <a:gd name="T12" fmla="*/ 0 w 523"/>
                <a:gd name="T13" fmla="*/ 267 h 524"/>
                <a:gd name="T14" fmla="*/ 5 w 523"/>
                <a:gd name="T15" fmla="*/ 213 h 524"/>
                <a:gd name="T16" fmla="*/ 311 w 523"/>
                <a:gd name="T17" fmla="*/ 519 h 524"/>
                <a:gd name="T18" fmla="*/ 397 w 523"/>
                <a:gd name="T19" fmla="*/ 486 h 524"/>
                <a:gd name="T20" fmla="*/ 357 w 523"/>
                <a:gd name="T21" fmla="*/ 506 h 524"/>
                <a:gd name="T22" fmla="*/ 18 w 523"/>
                <a:gd name="T23" fmla="*/ 167 h 524"/>
                <a:gd name="T24" fmla="*/ 38 w 523"/>
                <a:gd name="T25" fmla="*/ 127 h 524"/>
                <a:gd name="T26" fmla="*/ 397 w 523"/>
                <a:gd name="T27" fmla="*/ 486 h 524"/>
                <a:gd name="T28" fmla="*/ 461 w 523"/>
                <a:gd name="T29" fmla="*/ 432 h 524"/>
                <a:gd name="T30" fmla="*/ 447 w 523"/>
                <a:gd name="T31" fmla="*/ 447 h 524"/>
                <a:gd name="T32" fmla="*/ 431 w 523"/>
                <a:gd name="T33" fmla="*/ 461 h 524"/>
                <a:gd name="T34" fmla="*/ 62 w 523"/>
                <a:gd name="T35" fmla="*/ 93 h 524"/>
                <a:gd name="T36" fmla="*/ 77 w 523"/>
                <a:gd name="T37" fmla="*/ 77 h 524"/>
                <a:gd name="T38" fmla="*/ 92 w 523"/>
                <a:gd name="T39" fmla="*/ 63 h 524"/>
                <a:gd name="T40" fmla="*/ 461 w 523"/>
                <a:gd name="T41" fmla="*/ 432 h 524"/>
                <a:gd name="T42" fmla="*/ 505 w 523"/>
                <a:gd name="T43" fmla="*/ 358 h 524"/>
                <a:gd name="T44" fmla="*/ 486 w 523"/>
                <a:gd name="T45" fmla="*/ 397 h 524"/>
                <a:gd name="T46" fmla="*/ 126 w 523"/>
                <a:gd name="T47" fmla="*/ 38 h 524"/>
                <a:gd name="T48" fmla="*/ 166 w 523"/>
                <a:gd name="T49" fmla="*/ 19 h 524"/>
                <a:gd name="T50" fmla="*/ 505 w 523"/>
                <a:gd name="T51" fmla="*/ 358 h 524"/>
                <a:gd name="T52" fmla="*/ 523 w 523"/>
                <a:gd name="T53" fmla="*/ 257 h 524"/>
                <a:gd name="T54" fmla="*/ 518 w 523"/>
                <a:gd name="T55" fmla="*/ 312 h 524"/>
                <a:gd name="T56" fmla="*/ 212 w 523"/>
                <a:gd name="T57" fmla="*/ 5 h 524"/>
                <a:gd name="T58" fmla="*/ 266 w 523"/>
                <a:gd name="T59" fmla="*/ 1 h 524"/>
                <a:gd name="T60" fmla="*/ 523 w 523"/>
                <a:gd name="T61" fmla="*/ 257 h 524"/>
                <a:gd name="T62" fmla="*/ 447 w 523"/>
                <a:gd name="T63" fmla="*/ 77 h 524"/>
                <a:gd name="T64" fmla="*/ 512 w 523"/>
                <a:gd name="T65" fmla="*/ 187 h 524"/>
                <a:gd name="T66" fmla="*/ 336 w 523"/>
                <a:gd name="T67" fmla="*/ 12 h 524"/>
                <a:gd name="T68" fmla="*/ 447 w 523"/>
                <a:gd name="T69" fmla="*/ 77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23" h="524">
                  <a:moveTo>
                    <a:pt x="187" y="513"/>
                  </a:moveTo>
                  <a:cubicBezTo>
                    <a:pt x="146" y="501"/>
                    <a:pt x="108" y="479"/>
                    <a:pt x="77" y="447"/>
                  </a:cubicBezTo>
                  <a:cubicBezTo>
                    <a:pt x="45" y="415"/>
                    <a:pt x="23" y="377"/>
                    <a:pt x="11" y="337"/>
                  </a:cubicBezTo>
                  <a:lnTo>
                    <a:pt x="187" y="513"/>
                  </a:lnTo>
                  <a:close/>
                  <a:moveTo>
                    <a:pt x="311" y="519"/>
                  </a:moveTo>
                  <a:cubicBezTo>
                    <a:pt x="293" y="523"/>
                    <a:pt x="275" y="524"/>
                    <a:pt x="257" y="524"/>
                  </a:cubicBezTo>
                  <a:cubicBezTo>
                    <a:pt x="0" y="267"/>
                    <a:pt x="0" y="267"/>
                    <a:pt x="0" y="267"/>
                  </a:cubicBezTo>
                  <a:cubicBezTo>
                    <a:pt x="0" y="249"/>
                    <a:pt x="1" y="231"/>
                    <a:pt x="5" y="213"/>
                  </a:cubicBezTo>
                  <a:lnTo>
                    <a:pt x="311" y="519"/>
                  </a:lnTo>
                  <a:close/>
                  <a:moveTo>
                    <a:pt x="397" y="486"/>
                  </a:moveTo>
                  <a:cubicBezTo>
                    <a:pt x="384" y="494"/>
                    <a:pt x="371" y="500"/>
                    <a:pt x="357" y="506"/>
                  </a:cubicBezTo>
                  <a:cubicBezTo>
                    <a:pt x="18" y="167"/>
                    <a:pt x="18" y="167"/>
                    <a:pt x="18" y="167"/>
                  </a:cubicBezTo>
                  <a:cubicBezTo>
                    <a:pt x="23" y="153"/>
                    <a:pt x="30" y="140"/>
                    <a:pt x="38" y="127"/>
                  </a:cubicBezTo>
                  <a:lnTo>
                    <a:pt x="397" y="486"/>
                  </a:lnTo>
                  <a:close/>
                  <a:moveTo>
                    <a:pt x="461" y="432"/>
                  </a:moveTo>
                  <a:cubicBezTo>
                    <a:pt x="456" y="437"/>
                    <a:pt x="452" y="442"/>
                    <a:pt x="447" y="447"/>
                  </a:cubicBezTo>
                  <a:cubicBezTo>
                    <a:pt x="442" y="452"/>
                    <a:pt x="436" y="457"/>
                    <a:pt x="431" y="461"/>
                  </a:cubicBezTo>
                  <a:cubicBezTo>
                    <a:pt x="62" y="93"/>
                    <a:pt x="62" y="93"/>
                    <a:pt x="62" y="93"/>
                  </a:cubicBezTo>
                  <a:cubicBezTo>
                    <a:pt x="67" y="87"/>
                    <a:pt x="72" y="82"/>
                    <a:pt x="77" y="77"/>
                  </a:cubicBezTo>
                  <a:cubicBezTo>
                    <a:pt x="82" y="72"/>
                    <a:pt x="87" y="68"/>
                    <a:pt x="92" y="63"/>
                  </a:cubicBezTo>
                  <a:lnTo>
                    <a:pt x="461" y="432"/>
                  </a:lnTo>
                  <a:close/>
                  <a:moveTo>
                    <a:pt x="505" y="358"/>
                  </a:moveTo>
                  <a:cubicBezTo>
                    <a:pt x="500" y="371"/>
                    <a:pt x="493" y="385"/>
                    <a:pt x="486" y="397"/>
                  </a:cubicBezTo>
                  <a:cubicBezTo>
                    <a:pt x="126" y="38"/>
                    <a:pt x="126" y="38"/>
                    <a:pt x="126" y="38"/>
                  </a:cubicBezTo>
                  <a:cubicBezTo>
                    <a:pt x="139" y="31"/>
                    <a:pt x="152" y="24"/>
                    <a:pt x="166" y="19"/>
                  </a:cubicBezTo>
                  <a:lnTo>
                    <a:pt x="505" y="358"/>
                  </a:lnTo>
                  <a:close/>
                  <a:moveTo>
                    <a:pt x="523" y="257"/>
                  </a:moveTo>
                  <a:cubicBezTo>
                    <a:pt x="523" y="276"/>
                    <a:pt x="522" y="294"/>
                    <a:pt x="518" y="312"/>
                  </a:cubicBezTo>
                  <a:cubicBezTo>
                    <a:pt x="212" y="5"/>
                    <a:pt x="212" y="5"/>
                    <a:pt x="212" y="5"/>
                  </a:cubicBezTo>
                  <a:cubicBezTo>
                    <a:pt x="230" y="2"/>
                    <a:pt x="248" y="0"/>
                    <a:pt x="266" y="1"/>
                  </a:cubicBezTo>
                  <a:lnTo>
                    <a:pt x="523" y="257"/>
                  </a:lnTo>
                  <a:close/>
                  <a:moveTo>
                    <a:pt x="447" y="77"/>
                  </a:moveTo>
                  <a:cubicBezTo>
                    <a:pt x="478" y="109"/>
                    <a:pt x="500" y="147"/>
                    <a:pt x="512" y="187"/>
                  </a:cubicBezTo>
                  <a:cubicBezTo>
                    <a:pt x="336" y="12"/>
                    <a:pt x="336" y="12"/>
                    <a:pt x="336" y="12"/>
                  </a:cubicBezTo>
                  <a:cubicBezTo>
                    <a:pt x="377" y="24"/>
                    <a:pt x="415" y="45"/>
                    <a:pt x="447" y="77"/>
                  </a:cubicBezTo>
                  <a:close/>
                </a:path>
              </a:pathLst>
            </a:custGeom>
            <a:solidFill>
              <a:srgbClr val="E94E27">
                <a:lumMod val="40000"/>
                <a:lumOff val="6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7" name="Oval 976"/>
            <p:cNvSpPr>
              <a:spLocks noChangeArrowheads="1"/>
            </p:cNvSpPr>
            <p:nvPr/>
          </p:nvSpPr>
          <p:spPr bwMode="auto">
            <a:xfrm>
              <a:off x="1105581" y="2427237"/>
              <a:ext cx="158750"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8" name="Freeform 982"/>
            <p:cNvSpPr/>
            <p:nvPr/>
          </p:nvSpPr>
          <p:spPr bwMode="auto">
            <a:xfrm>
              <a:off x="-226332" y="95200"/>
              <a:ext cx="1176338" cy="1344613"/>
            </a:xfrm>
            <a:custGeom>
              <a:avLst/>
              <a:gdLst>
                <a:gd name="T0" fmla="*/ 427 w 617"/>
                <a:gd name="T1" fmla="*/ 644 h 706"/>
                <a:gd name="T2" fmla="*/ 607 w 617"/>
                <a:gd name="T3" fmla="*/ 612 h 706"/>
                <a:gd name="T4" fmla="*/ 300 w 617"/>
                <a:gd name="T5" fmla="*/ 136 h 706"/>
                <a:gd name="T6" fmla="*/ 0 w 617"/>
                <a:gd name="T7" fmla="*/ 0 h 706"/>
                <a:gd name="T8" fmla="*/ 0 w 617"/>
                <a:gd name="T9" fmla="*/ 189 h 706"/>
                <a:gd name="T10" fmla="*/ 195 w 617"/>
                <a:gd name="T11" fmla="*/ 285 h 706"/>
                <a:gd name="T12" fmla="*/ 427 w 617"/>
                <a:gd name="T13" fmla="*/ 644 h 706"/>
              </a:gdLst>
              <a:ahLst/>
              <a:cxnLst>
                <a:cxn ang="0">
                  <a:pos x="T0" y="T1"/>
                </a:cxn>
                <a:cxn ang="0">
                  <a:pos x="T2" y="T3"/>
                </a:cxn>
                <a:cxn ang="0">
                  <a:pos x="T4" y="T5"/>
                </a:cxn>
                <a:cxn ang="0">
                  <a:pos x="T6" y="T7"/>
                </a:cxn>
                <a:cxn ang="0">
                  <a:pos x="T8" y="T9"/>
                </a:cxn>
                <a:cxn ang="0">
                  <a:pos x="T10" y="T11"/>
                </a:cxn>
                <a:cxn ang="0">
                  <a:pos x="T12" y="T13"/>
                </a:cxn>
              </a:cxnLst>
              <a:rect l="0" t="0" r="r" b="b"/>
              <a:pathLst>
                <a:path w="617" h="706">
                  <a:moveTo>
                    <a:pt x="427" y="644"/>
                  </a:moveTo>
                  <a:cubicBezTo>
                    <a:pt x="438" y="706"/>
                    <a:pt x="617" y="669"/>
                    <a:pt x="607" y="612"/>
                  </a:cubicBezTo>
                  <a:cubicBezTo>
                    <a:pt x="569" y="403"/>
                    <a:pt x="454" y="244"/>
                    <a:pt x="300" y="136"/>
                  </a:cubicBezTo>
                  <a:cubicBezTo>
                    <a:pt x="211" y="72"/>
                    <a:pt x="108" y="27"/>
                    <a:pt x="0" y="0"/>
                  </a:cubicBezTo>
                  <a:cubicBezTo>
                    <a:pt x="0" y="189"/>
                    <a:pt x="0" y="189"/>
                    <a:pt x="0" y="189"/>
                  </a:cubicBezTo>
                  <a:cubicBezTo>
                    <a:pt x="70" y="212"/>
                    <a:pt x="136" y="244"/>
                    <a:pt x="195" y="285"/>
                  </a:cubicBezTo>
                  <a:cubicBezTo>
                    <a:pt x="311" y="367"/>
                    <a:pt x="398" y="488"/>
                    <a:pt x="427" y="644"/>
                  </a:cubicBezTo>
                  <a:close/>
                </a:path>
              </a:pathLst>
            </a:custGeom>
            <a:solidFill>
              <a:srgbClr val="E94E27">
                <a:lumMod val="60000"/>
                <a:lumOff val="4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29" name="Freeform 983"/>
            <p:cNvSpPr/>
            <p:nvPr/>
          </p:nvSpPr>
          <p:spPr bwMode="auto">
            <a:xfrm>
              <a:off x="-240846" y="-1638"/>
              <a:ext cx="1255713" cy="1362075"/>
            </a:xfrm>
            <a:custGeom>
              <a:avLst/>
              <a:gdLst>
                <a:gd name="T0" fmla="*/ 469 w 659"/>
                <a:gd name="T1" fmla="*/ 653 h 716"/>
                <a:gd name="T2" fmla="*/ 648 w 659"/>
                <a:gd name="T3" fmla="*/ 621 h 716"/>
                <a:gd name="T4" fmla="*/ 342 w 659"/>
                <a:gd name="T5" fmla="*/ 145 h 716"/>
                <a:gd name="T6" fmla="*/ 0 w 659"/>
                <a:gd name="T7" fmla="*/ 0 h 716"/>
                <a:gd name="T8" fmla="*/ 0 w 659"/>
                <a:gd name="T9" fmla="*/ 187 h 716"/>
                <a:gd name="T10" fmla="*/ 237 w 659"/>
                <a:gd name="T11" fmla="*/ 294 h 716"/>
                <a:gd name="T12" fmla="*/ 469 w 659"/>
                <a:gd name="T13" fmla="*/ 653 h 716"/>
              </a:gdLst>
              <a:ahLst/>
              <a:cxnLst>
                <a:cxn ang="0">
                  <a:pos x="T0" y="T1"/>
                </a:cxn>
                <a:cxn ang="0">
                  <a:pos x="T2" y="T3"/>
                </a:cxn>
                <a:cxn ang="0">
                  <a:pos x="T4" y="T5"/>
                </a:cxn>
                <a:cxn ang="0">
                  <a:pos x="T6" y="T7"/>
                </a:cxn>
                <a:cxn ang="0">
                  <a:pos x="T8" y="T9"/>
                </a:cxn>
                <a:cxn ang="0">
                  <a:pos x="T10" y="T11"/>
                </a:cxn>
                <a:cxn ang="0">
                  <a:pos x="T12" y="T13"/>
                </a:cxn>
              </a:cxnLst>
              <a:rect l="0" t="0" r="r" b="b"/>
              <a:pathLst>
                <a:path w="659" h="716">
                  <a:moveTo>
                    <a:pt x="469" y="653"/>
                  </a:moveTo>
                  <a:cubicBezTo>
                    <a:pt x="480" y="716"/>
                    <a:pt x="659" y="678"/>
                    <a:pt x="648" y="621"/>
                  </a:cubicBezTo>
                  <a:cubicBezTo>
                    <a:pt x="611" y="413"/>
                    <a:pt x="496" y="253"/>
                    <a:pt x="342" y="145"/>
                  </a:cubicBezTo>
                  <a:cubicBezTo>
                    <a:pt x="241" y="74"/>
                    <a:pt x="123" y="25"/>
                    <a:pt x="0" y="0"/>
                  </a:cubicBezTo>
                  <a:cubicBezTo>
                    <a:pt x="0" y="187"/>
                    <a:pt x="0" y="187"/>
                    <a:pt x="0" y="187"/>
                  </a:cubicBezTo>
                  <a:cubicBezTo>
                    <a:pt x="86" y="209"/>
                    <a:pt x="166" y="245"/>
                    <a:pt x="237" y="294"/>
                  </a:cubicBezTo>
                  <a:cubicBezTo>
                    <a:pt x="353" y="376"/>
                    <a:pt x="440" y="497"/>
                    <a:pt x="469" y="653"/>
                  </a:cubicBezTo>
                  <a:close/>
                </a:path>
              </a:pathLst>
            </a:custGeom>
            <a:solidFill>
              <a:srgbClr val="F3BD20"/>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30" name="Freeform 984"/>
            <p:cNvSpPr/>
            <p:nvPr/>
          </p:nvSpPr>
          <p:spPr bwMode="auto">
            <a:xfrm>
              <a:off x="726168" y="1147712"/>
              <a:ext cx="228600" cy="152400"/>
            </a:xfrm>
            <a:custGeom>
              <a:avLst/>
              <a:gdLst>
                <a:gd name="T0" fmla="*/ 113 w 120"/>
                <a:gd name="T1" fmla="*/ 28 h 80"/>
                <a:gd name="T2" fmla="*/ 7 w 120"/>
                <a:gd name="T3" fmla="*/ 49 h 80"/>
                <a:gd name="T4" fmla="*/ 113 w 120"/>
                <a:gd name="T5" fmla="*/ 28 h 80"/>
              </a:gdLst>
              <a:ahLst/>
              <a:cxnLst>
                <a:cxn ang="0">
                  <a:pos x="T0" y="T1"/>
                </a:cxn>
                <a:cxn ang="0">
                  <a:pos x="T2" y="T3"/>
                </a:cxn>
                <a:cxn ang="0">
                  <a:pos x="T4" y="T5"/>
                </a:cxn>
              </a:cxnLst>
              <a:rect l="0" t="0" r="r" b="b"/>
              <a:pathLst>
                <a:path w="120" h="80">
                  <a:moveTo>
                    <a:pt x="113" y="28"/>
                  </a:moveTo>
                  <a:cubicBezTo>
                    <a:pt x="105" y="0"/>
                    <a:pt x="0" y="22"/>
                    <a:pt x="7" y="49"/>
                  </a:cubicBezTo>
                  <a:cubicBezTo>
                    <a:pt x="16" y="80"/>
                    <a:pt x="120" y="54"/>
                    <a:pt x="113" y="28"/>
                  </a:cubicBezTo>
                  <a:close/>
                </a:path>
              </a:pathLst>
            </a:custGeom>
            <a:solidFill>
              <a:srgbClr val="F086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1" name="Freeform 985"/>
            <p:cNvSpPr/>
            <p:nvPr/>
          </p:nvSpPr>
          <p:spPr bwMode="auto">
            <a:xfrm>
              <a:off x="294368" y="239662"/>
              <a:ext cx="639763" cy="766763"/>
            </a:xfrm>
            <a:custGeom>
              <a:avLst/>
              <a:gdLst>
                <a:gd name="T0" fmla="*/ 307 w 336"/>
                <a:gd name="T1" fmla="*/ 392 h 403"/>
                <a:gd name="T2" fmla="*/ 325 w 336"/>
                <a:gd name="T3" fmla="*/ 400 h 403"/>
                <a:gd name="T4" fmla="*/ 333 w 336"/>
                <a:gd name="T5" fmla="*/ 383 h 403"/>
                <a:gd name="T6" fmla="*/ 212 w 336"/>
                <a:gd name="T7" fmla="*/ 171 h 403"/>
                <a:gd name="T8" fmla="*/ 23 w 336"/>
                <a:gd name="T9" fmla="*/ 5 h 403"/>
                <a:gd name="T10" fmla="*/ 4 w 336"/>
                <a:gd name="T11" fmla="*/ 9 h 403"/>
                <a:gd name="T12" fmla="*/ 8 w 336"/>
                <a:gd name="T13" fmla="*/ 28 h 403"/>
                <a:gd name="T14" fmla="*/ 190 w 336"/>
                <a:gd name="T15" fmla="*/ 189 h 403"/>
                <a:gd name="T16" fmla="*/ 307 w 336"/>
                <a:gd name="T17" fmla="*/ 392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403">
                  <a:moveTo>
                    <a:pt x="307" y="392"/>
                  </a:moveTo>
                  <a:cubicBezTo>
                    <a:pt x="310" y="399"/>
                    <a:pt x="318" y="403"/>
                    <a:pt x="325" y="400"/>
                  </a:cubicBezTo>
                  <a:cubicBezTo>
                    <a:pt x="332" y="398"/>
                    <a:pt x="336" y="390"/>
                    <a:pt x="333" y="383"/>
                  </a:cubicBezTo>
                  <a:cubicBezTo>
                    <a:pt x="304" y="304"/>
                    <a:pt x="263" y="234"/>
                    <a:pt x="212" y="171"/>
                  </a:cubicBezTo>
                  <a:cubicBezTo>
                    <a:pt x="160" y="108"/>
                    <a:pt x="97" y="53"/>
                    <a:pt x="23" y="5"/>
                  </a:cubicBezTo>
                  <a:cubicBezTo>
                    <a:pt x="17" y="0"/>
                    <a:pt x="9" y="2"/>
                    <a:pt x="4" y="9"/>
                  </a:cubicBezTo>
                  <a:cubicBezTo>
                    <a:pt x="0" y="15"/>
                    <a:pt x="2" y="23"/>
                    <a:pt x="8" y="28"/>
                  </a:cubicBezTo>
                  <a:cubicBezTo>
                    <a:pt x="80" y="74"/>
                    <a:pt x="140" y="128"/>
                    <a:pt x="190" y="189"/>
                  </a:cubicBezTo>
                  <a:cubicBezTo>
                    <a:pt x="240" y="249"/>
                    <a:pt x="279" y="317"/>
                    <a:pt x="307" y="39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sp>
          <p:nvSpPr>
            <p:cNvPr id="32" name="Freeform 986"/>
            <p:cNvSpPr/>
            <p:nvPr/>
          </p:nvSpPr>
          <p:spPr bwMode="auto">
            <a:xfrm>
              <a:off x="899206" y="1019125"/>
              <a:ext cx="57150" cy="57150"/>
            </a:xfrm>
            <a:custGeom>
              <a:avLst/>
              <a:gdLst>
                <a:gd name="T0" fmla="*/ 19 w 30"/>
                <a:gd name="T1" fmla="*/ 2 h 30"/>
                <a:gd name="T2" fmla="*/ 2 w 30"/>
                <a:gd name="T3" fmla="*/ 11 h 30"/>
                <a:gd name="T4" fmla="*/ 12 w 30"/>
                <a:gd name="T5" fmla="*/ 28 h 30"/>
                <a:gd name="T6" fmla="*/ 28 w 30"/>
                <a:gd name="T7" fmla="*/ 19 h 30"/>
                <a:gd name="T8" fmla="*/ 19 w 30"/>
                <a:gd name="T9" fmla="*/ 2 h 30"/>
              </a:gdLst>
              <a:ahLst/>
              <a:cxnLst>
                <a:cxn ang="0">
                  <a:pos x="T0" y="T1"/>
                </a:cxn>
                <a:cxn ang="0">
                  <a:pos x="T2" y="T3"/>
                </a:cxn>
                <a:cxn ang="0">
                  <a:pos x="T4" y="T5"/>
                </a:cxn>
                <a:cxn ang="0">
                  <a:pos x="T6" y="T7"/>
                </a:cxn>
                <a:cxn ang="0">
                  <a:pos x="T8" y="T9"/>
                </a:cxn>
              </a:cxnLst>
              <a:rect l="0" t="0" r="r" b="b"/>
              <a:pathLst>
                <a:path w="30" h="30">
                  <a:moveTo>
                    <a:pt x="19" y="2"/>
                  </a:moveTo>
                  <a:cubicBezTo>
                    <a:pt x="11" y="0"/>
                    <a:pt x="4" y="4"/>
                    <a:pt x="2" y="11"/>
                  </a:cubicBezTo>
                  <a:cubicBezTo>
                    <a:pt x="0" y="19"/>
                    <a:pt x="4" y="26"/>
                    <a:pt x="12" y="28"/>
                  </a:cubicBezTo>
                  <a:cubicBezTo>
                    <a:pt x="19" y="30"/>
                    <a:pt x="26" y="26"/>
                    <a:pt x="28" y="19"/>
                  </a:cubicBezTo>
                  <a:cubicBezTo>
                    <a:pt x="30" y="11"/>
                    <a:pt x="26" y="4"/>
                    <a:pt x="19"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a:solidFill>
                  <a:srgbClr val="000000"/>
                </a:solidFill>
                <a:cs typeface="+mn-ea"/>
                <a:sym typeface="+mn-lt"/>
              </a:endParaRPr>
            </a:p>
          </p:txBody>
        </p:sp>
      </p:grpSp>
      <p:grpSp>
        <p:nvGrpSpPr>
          <p:cNvPr id="44" name="组合 43"/>
          <p:cNvGrpSpPr/>
          <p:nvPr/>
        </p:nvGrpSpPr>
        <p:grpSpPr>
          <a:xfrm>
            <a:off x="9913937" y="4092321"/>
            <a:ext cx="2278063" cy="2767013"/>
            <a:chOff x="9923463" y="823659"/>
            <a:chExt cx="2278063" cy="2767013"/>
          </a:xfrm>
        </p:grpSpPr>
        <p:sp>
          <p:nvSpPr>
            <p:cNvPr id="45" name="Freeform 963"/>
            <p:cNvSpPr/>
            <p:nvPr userDrawn="1"/>
          </p:nvSpPr>
          <p:spPr bwMode="auto">
            <a:xfrm rot="5400000">
              <a:off x="9678988" y="1068134"/>
              <a:ext cx="2767013" cy="2278063"/>
            </a:xfrm>
            <a:custGeom>
              <a:avLst/>
              <a:gdLst>
                <a:gd name="T0" fmla="*/ 1453 w 1453"/>
                <a:gd name="T1" fmla="*/ 767 h 1197"/>
                <a:gd name="T2" fmla="*/ 809 w 1453"/>
                <a:gd name="T3" fmla="*/ 1139 h 1197"/>
                <a:gd name="T4" fmla="*/ 520 w 1453"/>
                <a:gd name="T5" fmla="*/ 1061 h 1197"/>
                <a:gd name="T6" fmla="*/ 45 w 1453"/>
                <a:gd name="T7" fmla="*/ 240 h 1197"/>
                <a:gd name="T8" fmla="*/ 65 w 1453"/>
                <a:gd name="T9" fmla="*/ 0 h 1197"/>
                <a:gd name="T10" fmla="*/ 1453 w 1453"/>
                <a:gd name="T11" fmla="*/ 0 h 1197"/>
                <a:gd name="T12" fmla="*/ 1453 w 1453"/>
                <a:gd name="T13" fmla="*/ 767 h 1197"/>
              </a:gdLst>
              <a:ahLst/>
              <a:cxnLst>
                <a:cxn ang="0">
                  <a:pos x="T0" y="T1"/>
                </a:cxn>
                <a:cxn ang="0">
                  <a:pos x="T2" y="T3"/>
                </a:cxn>
                <a:cxn ang="0">
                  <a:pos x="T4" y="T5"/>
                </a:cxn>
                <a:cxn ang="0">
                  <a:pos x="T6" y="T7"/>
                </a:cxn>
                <a:cxn ang="0">
                  <a:pos x="T8" y="T9"/>
                </a:cxn>
                <a:cxn ang="0">
                  <a:pos x="T10" y="T11"/>
                </a:cxn>
                <a:cxn ang="0">
                  <a:pos x="T12" y="T13"/>
                </a:cxn>
              </a:cxnLst>
              <a:rect l="0" t="0" r="r" b="b"/>
              <a:pathLst>
                <a:path w="1453" h="1197">
                  <a:moveTo>
                    <a:pt x="1453" y="767"/>
                  </a:moveTo>
                  <a:cubicBezTo>
                    <a:pt x="809" y="1139"/>
                    <a:pt x="809" y="1139"/>
                    <a:pt x="809" y="1139"/>
                  </a:cubicBezTo>
                  <a:cubicBezTo>
                    <a:pt x="708" y="1197"/>
                    <a:pt x="578" y="1162"/>
                    <a:pt x="520" y="1061"/>
                  </a:cubicBezTo>
                  <a:cubicBezTo>
                    <a:pt x="45" y="240"/>
                    <a:pt x="45" y="240"/>
                    <a:pt x="45" y="240"/>
                  </a:cubicBezTo>
                  <a:cubicBezTo>
                    <a:pt x="0" y="161"/>
                    <a:pt x="11" y="66"/>
                    <a:pt x="65" y="0"/>
                  </a:cubicBezTo>
                  <a:cubicBezTo>
                    <a:pt x="1453" y="0"/>
                    <a:pt x="1453" y="0"/>
                    <a:pt x="1453" y="0"/>
                  </a:cubicBezTo>
                  <a:lnTo>
                    <a:pt x="1453" y="767"/>
                  </a:lnTo>
                  <a:close/>
                </a:path>
              </a:pathLst>
            </a:custGeom>
            <a:solidFill>
              <a:srgbClr val="0D3D69">
                <a:lumMod val="20000"/>
                <a:lumOff val="80000"/>
                <a:alpha val="91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6" name="Freeform 967"/>
            <p:cNvSpPr/>
            <p:nvPr userDrawn="1"/>
          </p:nvSpPr>
          <p:spPr bwMode="auto">
            <a:xfrm>
              <a:off x="11557453" y="1935163"/>
              <a:ext cx="638175" cy="1654175"/>
            </a:xfrm>
            <a:custGeom>
              <a:avLst/>
              <a:gdLst>
                <a:gd name="T0" fmla="*/ 335 w 335"/>
                <a:gd name="T1" fmla="*/ 869 h 869"/>
                <a:gd name="T2" fmla="*/ 0 w 335"/>
                <a:gd name="T3" fmla="*/ 434 h 869"/>
                <a:gd name="T4" fmla="*/ 335 w 335"/>
                <a:gd name="T5" fmla="*/ 0 h 869"/>
                <a:gd name="T6" fmla="*/ 335 w 335"/>
                <a:gd name="T7" fmla="*/ 231 h 869"/>
                <a:gd name="T8" fmla="*/ 216 w 335"/>
                <a:gd name="T9" fmla="*/ 434 h 869"/>
                <a:gd name="T10" fmla="*/ 335 w 335"/>
                <a:gd name="T11" fmla="*/ 637 h 869"/>
                <a:gd name="T12" fmla="*/ 335 w 335"/>
                <a:gd name="T13" fmla="*/ 869 h 869"/>
              </a:gdLst>
              <a:ahLst/>
              <a:cxnLst>
                <a:cxn ang="0">
                  <a:pos x="T0" y="T1"/>
                </a:cxn>
                <a:cxn ang="0">
                  <a:pos x="T2" y="T3"/>
                </a:cxn>
                <a:cxn ang="0">
                  <a:pos x="T4" y="T5"/>
                </a:cxn>
                <a:cxn ang="0">
                  <a:pos x="T6" y="T7"/>
                </a:cxn>
                <a:cxn ang="0">
                  <a:pos x="T8" y="T9"/>
                </a:cxn>
                <a:cxn ang="0">
                  <a:pos x="T10" y="T11"/>
                </a:cxn>
                <a:cxn ang="0">
                  <a:pos x="T12" y="T13"/>
                </a:cxn>
              </a:cxnLst>
              <a:rect l="0" t="0" r="r" b="b"/>
              <a:pathLst>
                <a:path w="335" h="869">
                  <a:moveTo>
                    <a:pt x="335" y="869"/>
                  </a:moveTo>
                  <a:cubicBezTo>
                    <a:pt x="142" y="818"/>
                    <a:pt x="0" y="643"/>
                    <a:pt x="0" y="434"/>
                  </a:cubicBezTo>
                  <a:cubicBezTo>
                    <a:pt x="0" y="226"/>
                    <a:pt x="142" y="51"/>
                    <a:pt x="335" y="0"/>
                  </a:cubicBezTo>
                  <a:cubicBezTo>
                    <a:pt x="335" y="231"/>
                    <a:pt x="335" y="231"/>
                    <a:pt x="335" y="231"/>
                  </a:cubicBezTo>
                  <a:cubicBezTo>
                    <a:pt x="264" y="271"/>
                    <a:pt x="216" y="347"/>
                    <a:pt x="216" y="434"/>
                  </a:cubicBezTo>
                  <a:cubicBezTo>
                    <a:pt x="216" y="521"/>
                    <a:pt x="264" y="597"/>
                    <a:pt x="335" y="637"/>
                  </a:cubicBezTo>
                  <a:lnTo>
                    <a:pt x="335" y="869"/>
                  </a:lnTo>
                  <a:close/>
                </a:path>
              </a:pathLst>
            </a:custGeom>
            <a:solidFill>
              <a:srgbClr val="EC94A1"/>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7" name="Freeform 970"/>
            <p:cNvSpPr>
              <a:spLocks noEditPoints="1"/>
            </p:cNvSpPr>
            <p:nvPr userDrawn="1"/>
          </p:nvSpPr>
          <p:spPr bwMode="auto">
            <a:xfrm>
              <a:off x="11380788" y="1346200"/>
              <a:ext cx="785813" cy="995363"/>
            </a:xfrm>
            <a:custGeom>
              <a:avLst/>
              <a:gdLst>
                <a:gd name="T0" fmla="*/ 187 w 413"/>
                <a:gd name="T1" fmla="*/ 512 h 523"/>
                <a:gd name="T2" fmla="*/ 77 w 413"/>
                <a:gd name="T3" fmla="*/ 446 h 523"/>
                <a:gd name="T4" fmla="*/ 11 w 413"/>
                <a:gd name="T5" fmla="*/ 336 h 523"/>
                <a:gd name="T6" fmla="*/ 187 w 413"/>
                <a:gd name="T7" fmla="*/ 512 h 523"/>
                <a:gd name="T8" fmla="*/ 312 w 413"/>
                <a:gd name="T9" fmla="*/ 518 h 523"/>
                <a:gd name="T10" fmla="*/ 257 w 413"/>
                <a:gd name="T11" fmla="*/ 523 h 523"/>
                <a:gd name="T12" fmla="*/ 0 w 413"/>
                <a:gd name="T13" fmla="*/ 266 h 523"/>
                <a:gd name="T14" fmla="*/ 5 w 413"/>
                <a:gd name="T15" fmla="*/ 212 h 523"/>
                <a:gd name="T16" fmla="*/ 312 w 413"/>
                <a:gd name="T17" fmla="*/ 518 h 523"/>
                <a:gd name="T18" fmla="*/ 397 w 413"/>
                <a:gd name="T19" fmla="*/ 485 h 523"/>
                <a:gd name="T20" fmla="*/ 358 w 413"/>
                <a:gd name="T21" fmla="*/ 505 h 523"/>
                <a:gd name="T22" fmla="*/ 18 w 413"/>
                <a:gd name="T23" fmla="*/ 166 h 523"/>
                <a:gd name="T24" fmla="*/ 38 w 413"/>
                <a:gd name="T25" fmla="*/ 126 h 523"/>
                <a:gd name="T26" fmla="*/ 397 w 413"/>
                <a:gd name="T27" fmla="*/ 485 h 523"/>
                <a:gd name="T28" fmla="*/ 413 w 413"/>
                <a:gd name="T29" fmla="*/ 382 h 523"/>
                <a:gd name="T30" fmla="*/ 413 w 413"/>
                <a:gd name="T31" fmla="*/ 442 h 523"/>
                <a:gd name="T32" fmla="*/ 63 w 413"/>
                <a:gd name="T33" fmla="*/ 92 h 523"/>
                <a:gd name="T34" fmla="*/ 77 w 413"/>
                <a:gd name="T35" fmla="*/ 76 h 523"/>
                <a:gd name="T36" fmla="*/ 92 w 413"/>
                <a:gd name="T37" fmla="*/ 62 h 523"/>
                <a:gd name="T38" fmla="*/ 413 w 413"/>
                <a:gd name="T39" fmla="*/ 382 h 523"/>
                <a:gd name="T40" fmla="*/ 413 w 413"/>
                <a:gd name="T41" fmla="*/ 264 h 523"/>
                <a:gd name="T42" fmla="*/ 413 w 413"/>
                <a:gd name="T43" fmla="*/ 323 h 523"/>
                <a:gd name="T44" fmla="*/ 127 w 413"/>
                <a:gd name="T45" fmla="*/ 37 h 523"/>
                <a:gd name="T46" fmla="*/ 166 w 413"/>
                <a:gd name="T47" fmla="*/ 18 h 523"/>
                <a:gd name="T48" fmla="*/ 413 w 413"/>
                <a:gd name="T49" fmla="*/ 264 h 523"/>
                <a:gd name="T50" fmla="*/ 413 w 413"/>
                <a:gd name="T51" fmla="*/ 146 h 523"/>
                <a:gd name="T52" fmla="*/ 413 w 413"/>
                <a:gd name="T53" fmla="*/ 205 h 523"/>
                <a:gd name="T54" fmla="*/ 212 w 413"/>
                <a:gd name="T55" fmla="*/ 5 h 523"/>
                <a:gd name="T56" fmla="*/ 267 w 413"/>
                <a:gd name="T57" fmla="*/ 0 h 523"/>
                <a:gd name="T58" fmla="*/ 413 w 413"/>
                <a:gd name="T59" fmla="*/ 146 h 523"/>
                <a:gd name="T60" fmla="*/ 413 w 413"/>
                <a:gd name="T61" fmla="*/ 87 h 523"/>
                <a:gd name="T62" fmla="*/ 337 w 413"/>
                <a:gd name="T63" fmla="*/ 11 h 523"/>
                <a:gd name="T64" fmla="*/ 413 w 413"/>
                <a:gd name="T65" fmla="*/ 48 h 523"/>
                <a:gd name="T66" fmla="*/ 413 w 413"/>
                <a:gd name="T67" fmla="*/ 8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3" h="523">
                  <a:moveTo>
                    <a:pt x="187" y="512"/>
                  </a:moveTo>
                  <a:cubicBezTo>
                    <a:pt x="147" y="500"/>
                    <a:pt x="109" y="478"/>
                    <a:pt x="77" y="446"/>
                  </a:cubicBezTo>
                  <a:cubicBezTo>
                    <a:pt x="45" y="415"/>
                    <a:pt x="23" y="377"/>
                    <a:pt x="11" y="336"/>
                  </a:cubicBezTo>
                  <a:lnTo>
                    <a:pt x="187" y="512"/>
                  </a:lnTo>
                  <a:close/>
                  <a:moveTo>
                    <a:pt x="312" y="518"/>
                  </a:moveTo>
                  <a:cubicBezTo>
                    <a:pt x="294" y="522"/>
                    <a:pt x="275" y="523"/>
                    <a:pt x="257" y="523"/>
                  </a:cubicBezTo>
                  <a:cubicBezTo>
                    <a:pt x="0" y="266"/>
                    <a:pt x="0" y="266"/>
                    <a:pt x="0" y="266"/>
                  </a:cubicBezTo>
                  <a:cubicBezTo>
                    <a:pt x="0" y="248"/>
                    <a:pt x="2" y="230"/>
                    <a:pt x="5" y="212"/>
                  </a:cubicBezTo>
                  <a:lnTo>
                    <a:pt x="312" y="518"/>
                  </a:lnTo>
                  <a:close/>
                  <a:moveTo>
                    <a:pt x="397" y="485"/>
                  </a:moveTo>
                  <a:cubicBezTo>
                    <a:pt x="384" y="493"/>
                    <a:pt x="371" y="500"/>
                    <a:pt x="358" y="505"/>
                  </a:cubicBezTo>
                  <a:cubicBezTo>
                    <a:pt x="18" y="166"/>
                    <a:pt x="18" y="166"/>
                    <a:pt x="18" y="166"/>
                  </a:cubicBezTo>
                  <a:cubicBezTo>
                    <a:pt x="24" y="152"/>
                    <a:pt x="30" y="139"/>
                    <a:pt x="38" y="126"/>
                  </a:cubicBezTo>
                  <a:lnTo>
                    <a:pt x="397" y="485"/>
                  </a:lnTo>
                  <a:close/>
                  <a:moveTo>
                    <a:pt x="413" y="382"/>
                  </a:moveTo>
                  <a:cubicBezTo>
                    <a:pt x="413" y="442"/>
                    <a:pt x="413" y="442"/>
                    <a:pt x="413" y="442"/>
                  </a:cubicBezTo>
                  <a:cubicBezTo>
                    <a:pt x="63" y="92"/>
                    <a:pt x="63" y="92"/>
                    <a:pt x="63" y="92"/>
                  </a:cubicBezTo>
                  <a:cubicBezTo>
                    <a:pt x="67" y="87"/>
                    <a:pt x="72" y="81"/>
                    <a:pt x="77" y="76"/>
                  </a:cubicBezTo>
                  <a:cubicBezTo>
                    <a:pt x="82" y="71"/>
                    <a:pt x="87" y="67"/>
                    <a:pt x="92" y="62"/>
                  </a:cubicBezTo>
                  <a:lnTo>
                    <a:pt x="413" y="382"/>
                  </a:lnTo>
                  <a:close/>
                  <a:moveTo>
                    <a:pt x="413" y="264"/>
                  </a:moveTo>
                  <a:cubicBezTo>
                    <a:pt x="413" y="323"/>
                    <a:pt x="413" y="323"/>
                    <a:pt x="413" y="323"/>
                  </a:cubicBezTo>
                  <a:cubicBezTo>
                    <a:pt x="127" y="37"/>
                    <a:pt x="127" y="37"/>
                    <a:pt x="127" y="37"/>
                  </a:cubicBezTo>
                  <a:cubicBezTo>
                    <a:pt x="139" y="30"/>
                    <a:pt x="153" y="23"/>
                    <a:pt x="166" y="18"/>
                  </a:cubicBezTo>
                  <a:lnTo>
                    <a:pt x="413" y="264"/>
                  </a:lnTo>
                  <a:close/>
                  <a:moveTo>
                    <a:pt x="413" y="146"/>
                  </a:moveTo>
                  <a:cubicBezTo>
                    <a:pt x="413" y="205"/>
                    <a:pt x="413" y="205"/>
                    <a:pt x="413" y="205"/>
                  </a:cubicBezTo>
                  <a:cubicBezTo>
                    <a:pt x="212" y="5"/>
                    <a:pt x="212" y="5"/>
                    <a:pt x="212" y="5"/>
                  </a:cubicBezTo>
                  <a:cubicBezTo>
                    <a:pt x="230" y="1"/>
                    <a:pt x="249" y="0"/>
                    <a:pt x="267" y="0"/>
                  </a:cubicBezTo>
                  <a:lnTo>
                    <a:pt x="413" y="146"/>
                  </a:lnTo>
                  <a:close/>
                  <a:moveTo>
                    <a:pt x="413" y="87"/>
                  </a:moveTo>
                  <a:cubicBezTo>
                    <a:pt x="337" y="11"/>
                    <a:pt x="337" y="11"/>
                    <a:pt x="337" y="11"/>
                  </a:cubicBezTo>
                  <a:cubicBezTo>
                    <a:pt x="363" y="19"/>
                    <a:pt x="389" y="31"/>
                    <a:pt x="413" y="48"/>
                  </a:cubicBezTo>
                  <a:lnTo>
                    <a:pt x="413" y="87"/>
                  </a:lnTo>
                  <a:close/>
                </a:path>
              </a:pathLst>
            </a:custGeom>
            <a:solidFill>
              <a:srgbClr val="E94E27">
                <a:lumMod val="40000"/>
                <a:lumOff val="60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8" name="Oval 973"/>
            <p:cNvSpPr>
              <a:spLocks noChangeArrowheads="1"/>
            </p:cNvSpPr>
            <p:nvPr userDrawn="1"/>
          </p:nvSpPr>
          <p:spPr bwMode="auto">
            <a:xfrm>
              <a:off x="11699875" y="3286125"/>
              <a:ext cx="158750" cy="160338"/>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49" name="Oval 978"/>
            <p:cNvSpPr>
              <a:spLocks noChangeArrowheads="1"/>
            </p:cNvSpPr>
            <p:nvPr userDrawn="1"/>
          </p:nvSpPr>
          <p:spPr bwMode="auto">
            <a:xfrm>
              <a:off x="10104438" y="1590675"/>
              <a:ext cx="157163" cy="157163"/>
            </a:xfrm>
            <a:prstGeom prst="ellipse">
              <a:avLst/>
            </a:prstGeom>
            <a:solidFill>
              <a:srgbClr val="E94E27">
                <a:lumMod val="60000"/>
                <a:lumOff val="40000"/>
                <a:alpha val="80000"/>
              </a:srgbClr>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sp>
          <p:nvSpPr>
            <p:cNvPr id="54" name="Freeform 996"/>
            <p:cNvSpPr/>
            <p:nvPr userDrawn="1"/>
          </p:nvSpPr>
          <p:spPr bwMode="auto">
            <a:xfrm>
              <a:off x="10509250" y="942975"/>
              <a:ext cx="58738" cy="57150"/>
            </a:xfrm>
            <a:custGeom>
              <a:avLst/>
              <a:gdLst>
                <a:gd name="T0" fmla="*/ 12 w 31"/>
                <a:gd name="T1" fmla="*/ 2 h 30"/>
                <a:gd name="T2" fmla="*/ 29 w 31"/>
                <a:gd name="T3" fmla="*/ 12 h 30"/>
                <a:gd name="T4" fmla="*/ 19 w 31"/>
                <a:gd name="T5" fmla="*/ 28 h 30"/>
                <a:gd name="T6" fmla="*/ 2 w 31"/>
                <a:gd name="T7" fmla="*/ 19 h 30"/>
                <a:gd name="T8" fmla="*/ 12 w 31"/>
                <a:gd name="T9" fmla="*/ 2 h 30"/>
              </a:gdLst>
              <a:ahLst/>
              <a:cxnLst>
                <a:cxn ang="0">
                  <a:pos x="T0" y="T1"/>
                </a:cxn>
                <a:cxn ang="0">
                  <a:pos x="T2" y="T3"/>
                </a:cxn>
                <a:cxn ang="0">
                  <a:pos x="T4" y="T5"/>
                </a:cxn>
                <a:cxn ang="0">
                  <a:pos x="T6" y="T7"/>
                </a:cxn>
                <a:cxn ang="0">
                  <a:pos x="T8" y="T9"/>
                </a:cxn>
              </a:cxnLst>
              <a:rect l="0" t="0" r="r" b="b"/>
              <a:pathLst>
                <a:path w="31" h="30">
                  <a:moveTo>
                    <a:pt x="12" y="2"/>
                  </a:moveTo>
                  <a:cubicBezTo>
                    <a:pt x="19" y="0"/>
                    <a:pt x="27" y="4"/>
                    <a:pt x="29" y="12"/>
                  </a:cubicBezTo>
                  <a:cubicBezTo>
                    <a:pt x="31" y="19"/>
                    <a:pt x="26" y="27"/>
                    <a:pt x="19" y="28"/>
                  </a:cubicBezTo>
                  <a:cubicBezTo>
                    <a:pt x="12" y="30"/>
                    <a:pt x="4" y="26"/>
                    <a:pt x="2" y="19"/>
                  </a:cubicBezTo>
                  <a:cubicBezTo>
                    <a:pt x="0" y="11"/>
                    <a:pt x="4" y="4"/>
                    <a:pt x="12"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cs typeface="+mn-ea"/>
                <a:sym typeface="+mn-lt"/>
              </a:endParaRPr>
            </a:p>
          </p:txBody>
        </p:sp>
      </p:grpSp>
      <p:sp>
        <p:nvSpPr>
          <p:cNvPr id="57" name="job-search-in-newspapers_53011"/>
          <p:cNvSpPr>
            <a:spLocks noChangeAspect="1"/>
          </p:cNvSpPr>
          <p:nvPr/>
        </p:nvSpPr>
        <p:spPr bwMode="auto">
          <a:xfrm>
            <a:off x="1897503" y="3480321"/>
            <a:ext cx="815094" cy="662680"/>
          </a:xfrm>
          <a:custGeom>
            <a:avLst/>
            <a:gdLst>
              <a:gd name="connsiteX0" fmla="*/ 159861 w 608782"/>
              <a:gd name="connsiteY0" fmla="*/ 244607 h 494946"/>
              <a:gd name="connsiteX1" fmla="*/ 129402 w 608782"/>
              <a:gd name="connsiteY1" fmla="*/ 249879 h 494946"/>
              <a:gd name="connsiteX2" fmla="*/ 69658 w 608782"/>
              <a:gd name="connsiteY2" fmla="*/ 334578 h 494946"/>
              <a:gd name="connsiteX3" fmla="*/ 78312 w 608782"/>
              <a:gd name="connsiteY3" fmla="*/ 373047 h 494946"/>
              <a:gd name="connsiteX4" fmla="*/ 80316 w 608782"/>
              <a:gd name="connsiteY4" fmla="*/ 377001 h 494946"/>
              <a:gd name="connsiteX5" fmla="*/ 81294 w 608782"/>
              <a:gd name="connsiteY5" fmla="*/ 378856 h 494946"/>
              <a:gd name="connsiteX6" fmla="*/ 85108 w 608782"/>
              <a:gd name="connsiteY6" fmla="*/ 384959 h 494946"/>
              <a:gd name="connsiteX7" fmla="*/ 93223 w 608782"/>
              <a:gd name="connsiteY7" fmla="*/ 395259 h 494946"/>
              <a:gd name="connsiteX8" fmla="*/ 159812 w 608782"/>
              <a:gd name="connsiteY8" fmla="*/ 424599 h 494946"/>
              <a:gd name="connsiteX9" fmla="*/ 225765 w 608782"/>
              <a:gd name="connsiteY9" fmla="*/ 395894 h 494946"/>
              <a:gd name="connsiteX10" fmla="*/ 232561 w 608782"/>
              <a:gd name="connsiteY10" fmla="*/ 387741 h 494946"/>
              <a:gd name="connsiteX11" fmla="*/ 237890 w 608782"/>
              <a:gd name="connsiteY11" fmla="*/ 379638 h 494946"/>
              <a:gd name="connsiteX12" fmla="*/ 238232 w 608782"/>
              <a:gd name="connsiteY12" fmla="*/ 379052 h 494946"/>
              <a:gd name="connsiteX13" fmla="*/ 250015 w 608782"/>
              <a:gd name="connsiteY13" fmla="*/ 334627 h 494946"/>
              <a:gd name="connsiteX14" fmla="*/ 245126 w 608782"/>
              <a:gd name="connsiteY14" fmla="*/ 305336 h 494946"/>
              <a:gd name="connsiteX15" fmla="*/ 225325 w 608782"/>
              <a:gd name="connsiteY15" fmla="*/ 272823 h 494946"/>
              <a:gd name="connsiteX16" fmla="*/ 159861 w 608782"/>
              <a:gd name="connsiteY16" fmla="*/ 244607 h 494946"/>
              <a:gd name="connsiteX17" fmla="*/ 159812 w 608782"/>
              <a:gd name="connsiteY17" fmla="*/ 206333 h 494946"/>
              <a:gd name="connsiteX18" fmla="*/ 235543 w 608782"/>
              <a:gd name="connsiteY18" fmla="*/ 231084 h 494946"/>
              <a:gd name="connsiteX19" fmla="*/ 272358 w 608782"/>
              <a:gd name="connsiteY19" fmla="*/ 272823 h 494946"/>
              <a:gd name="connsiteX20" fmla="*/ 284972 w 608782"/>
              <a:gd name="connsiteY20" fmla="*/ 305336 h 494946"/>
              <a:gd name="connsiteX21" fmla="*/ 288345 w 608782"/>
              <a:gd name="connsiteY21" fmla="*/ 334627 h 494946"/>
              <a:gd name="connsiteX22" fmla="*/ 280376 w 608782"/>
              <a:gd name="connsiteY22" fmla="*/ 379101 h 494946"/>
              <a:gd name="connsiteX23" fmla="*/ 280180 w 608782"/>
              <a:gd name="connsiteY23" fmla="*/ 379540 h 494946"/>
              <a:gd name="connsiteX24" fmla="*/ 276807 w 608782"/>
              <a:gd name="connsiteY24" fmla="*/ 387693 h 494946"/>
              <a:gd name="connsiteX25" fmla="*/ 272700 w 608782"/>
              <a:gd name="connsiteY25" fmla="*/ 395845 h 494946"/>
              <a:gd name="connsiteX26" fmla="*/ 159812 w 608782"/>
              <a:gd name="connsiteY26" fmla="*/ 462873 h 494946"/>
              <a:gd name="connsiteX27" fmla="*/ 87846 w 608782"/>
              <a:gd name="connsiteY27" fmla="*/ 440807 h 494946"/>
              <a:gd name="connsiteX28" fmla="*/ 86379 w 608782"/>
              <a:gd name="connsiteY28" fmla="*/ 442418 h 494946"/>
              <a:gd name="connsiteX29" fmla="*/ 82174 w 608782"/>
              <a:gd name="connsiteY29" fmla="*/ 446811 h 494946"/>
              <a:gd name="connsiteX30" fmla="*/ 76356 w 608782"/>
              <a:gd name="connsiteY30" fmla="*/ 452670 h 494946"/>
              <a:gd name="connsiteX31" fmla="*/ 41889 w 608782"/>
              <a:gd name="connsiteY31" fmla="*/ 487672 h 494946"/>
              <a:gd name="connsiteX32" fmla="*/ 24484 w 608782"/>
              <a:gd name="connsiteY32" fmla="*/ 494946 h 494946"/>
              <a:gd name="connsiteX33" fmla="*/ 7323 w 608782"/>
              <a:gd name="connsiteY33" fmla="*/ 488063 h 494946"/>
              <a:gd name="connsiteX34" fmla="*/ 6981 w 608782"/>
              <a:gd name="connsiteY34" fmla="*/ 453548 h 494946"/>
              <a:gd name="connsiteX35" fmla="*/ 41742 w 608782"/>
              <a:gd name="connsiteY35" fmla="*/ 418302 h 494946"/>
              <a:gd name="connsiteX36" fmla="*/ 47560 w 608782"/>
              <a:gd name="connsiteY36" fmla="*/ 412346 h 494946"/>
              <a:gd name="connsiteX37" fmla="*/ 51520 w 608782"/>
              <a:gd name="connsiteY37" fmla="*/ 408343 h 494946"/>
              <a:gd name="connsiteX38" fmla="*/ 53427 w 608782"/>
              <a:gd name="connsiteY38" fmla="*/ 406585 h 494946"/>
              <a:gd name="connsiteX39" fmla="*/ 31328 w 608782"/>
              <a:gd name="connsiteY39" fmla="*/ 334725 h 494946"/>
              <a:gd name="connsiteX40" fmla="*/ 35826 w 608782"/>
              <a:gd name="connsiteY40" fmla="*/ 301040 h 494946"/>
              <a:gd name="connsiteX41" fmla="*/ 43942 w 608782"/>
              <a:gd name="connsiteY41" fmla="*/ 279267 h 494946"/>
              <a:gd name="connsiteX42" fmla="*/ 52107 w 608782"/>
              <a:gd name="connsiteY42" fmla="*/ 264817 h 494946"/>
              <a:gd name="connsiteX43" fmla="*/ 102024 w 608782"/>
              <a:gd name="connsiteY43" fmla="*/ 220100 h 494946"/>
              <a:gd name="connsiteX44" fmla="*/ 129353 w 608782"/>
              <a:gd name="connsiteY44" fmla="*/ 209994 h 494946"/>
              <a:gd name="connsiteX45" fmla="*/ 159812 w 608782"/>
              <a:gd name="connsiteY45" fmla="*/ 206333 h 494946"/>
              <a:gd name="connsiteX46" fmla="*/ 383497 w 608782"/>
              <a:gd name="connsiteY46" fmla="*/ 125671 h 494946"/>
              <a:gd name="connsiteX47" fmla="*/ 367169 w 608782"/>
              <a:gd name="connsiteY47" fmla="*/ 141922 h 494946"/>
              <a:gd name="connsiteX48" fmla="*/ 383497 w 608782"/>
              <a:gd name="connsiteY48" fmla="*/ 158223 h 494946"/>
              <a:gd name="connsiteX49" fmla="*/ 440304 w 608782"/>
              <a:gd name="connsiteY49" fmla="*/ 158223 h 494946"/>
              <a:gd name="connsiteX50" fmla="*/ 456632 w 608782"/>
              <a:gd name="connsiteY50" fmla="*/ 141922 h 494946"/>
              <a:gd name="connsiteX51" fmla="*/ 440304 w 608782"/>
              <a:gd name="connsiteY51" fmla="*/ 125671 h 494946"/>
              <a:gd name="connsiteX52" fmla="*/ 286933 w 608782"/>
              <a:gd name="connsiteY52" fmla="*/ 117491 h 494946"/>
              <a:gd name="connsiteX53" fmla="*/ 298174 w 608782"/>
              <a:gd name="connsiteY53" fmla="*/ 117491 h 494946"/>
              <a:gd name="connsiteX54" fmla="*/ 307900 w 608782"/>
              <a:gd name="connsiteY54" fmla="*/ 118470 h 494946"/>
              <a:gd name="connsiteX55" fmla="*/ 310442 w 608782"/>
              <a:gd name="connsiteY55" fmla="*/ 120233 h 494946"/>
              <a:gd name="connsiteX56" fmla="*/ 311419 w 608782"/>
              <a:gd name="connsiteY56" fmla="*/ 123757 h 494946"/>
              <a:gd name="connsiteX57" fmla="*/ 310784 w 608782"/>
              <a:gd name="connsiteY57" fmla="*/ 126989 h 494946"/>
              <a:gd name="connsiteX58" fmla="*/ 309415 w 608782"/>
              <a:gd name="connsiteY58" fmla="*/ 128604 h 494946"/>
              <a:gd name="connsiteX59" fmla="*/ 305798 w 608782"/>
              <a:gd name="connsiteY59" fmla="*/ 129779 h 494946"/>
              <a:gd name="connsiteX60" fmla="*/ 299689 w 608782"/>
              <a:gd name="connsiteY60" fmla="*/ 130122 h 494946"/>
              <a:gd name="connsiteX61" fmla="*/ 286933 w 608782"/>
              <a:gd name="connsiteY61" fmla="*/ 130122 h 494946"/>
              <a:gd name="connsiteX62" fmla="*/ 533912 w 608782"/>
              <a:gd name="connsiteY62" fmla="*/ 105778 h 494946"/>
              <a:gd name="connsiteX63" fmla="*/ 578560 w 608782"/>
              <a:gd name="connsiteY63" fmla="*/ 105778 h 494946"/>
              <a:gd name="connsiteX64" fmla="*/ 608782 w 608782"/>
              <a:gd name="connsiteY64" fmla="*/ 135892 h 494946"/>
              <a:gd name="connsiteX65" fmla="*/ 608782 w 608782"/>
              <a:gd name="connsiteY65" fmla="*/ 319701 h 494946"/>
              <a:gd name="connsiteX66" fmla="*/ 557141 w 608782"/>
              <a:gd name="connsiteY66" fmla="*/ 379149 h 494946"/>
              <a:gd name="connsiteX67" fmla="*/ 533961 w 608782"/>
              <a:gd name="connsiteY67" fmla="*/ 328145 h 494946"/>
              <a:gd name="connsiteX68" fmla="*/ 287004 w 608782"/>
              <a:gd name="connsiteY68" fmla="*/ 82279 h 494946"/>
              <a:gd name="connsiteX69" fmla="*/ 295660 w 608782"/>
              <a:gd name="connsiteY69" fmla="*/ 82279 h 494946"/>
              <a:gd name="connsiteX70" fmla="*/ 305978 w 608782"/>
              <a:gd name="connsiteY70" fmla="*/ 83060 h 494946"/>
              <a:gd name="connsiteX71" fmla="*/ 307298 w 608782"/>
              <a:gd name="connsiteY71" fmla="*/ 83939 h 494946"/>
              <a:gd name="connsiteX72" fmla="*/ 308032 w 608782"/>
              <a:gd name="connsiteY72" fmla="*/ 86966 h 494946"/>
              <a:gd name="connsiteX73" fmla="*/ 307445 w 608782"/>
              <a:gd name="connsiteY73" fmla="*/ 89407 h 494946"/>
              <a:gd name="connsiteX74" fmla="*/ 305196 w 608782"/>
              <a:gd name="connsiteY74" fmla="*/ 90676 h 494946"/>
              <a:gd name="connsiteX75" fmla="*/ 297029 w 608782"/>
              <a:gd name="connsiteY75" fmla="*/ 91311 h 494946"/>
              <a:gd name="connsiteX76" fmla="*/ 287004 w 608782"/>
              <a:gd name="connsiteY76" fmla="*/ 91311 h 494946"/>
              <a:gd name="connsiteX77" fmla="*/ 205035 w 608782"/>
              <a:gd name="connsiteY77" fmla="*/ 80303 h 494946"/>
              <a:gd name="connsiteX78" fmla="*/ 215633 w 608782"/>
              <a:gd name="connsiteY78" fmla="*/ 83234 h 494946"/>
              <a:gd name="connsiteX79" fmla="*/ 222666 w 608782"/>
              <a:gd name="connsiteY79" fmla="*/ 91538 h 494946"/>
              <a:gd name="connsiteX80" fmla="*/ 225401 w 608782"/>
              <a:gd name="connsiteY80" fmla="*/ 105704 h 494946"/>
              <a:gd name="connsiteX81" fmla="*/ 225401 w 608782"/>
              <a:gd name="connsiteY81" fmla="*/ 106143 h 494946"/>
              <a:gd name="connsiteX82" fmla="*/ 219491 w 608782"/>
              <a:gd name="connsiteY82" fmla="*/ 125682 h 494946"/>
              <a:gd name="connsiteX83" fmla="*/ 204839 w 608782"/>
              <a:gd name="connsiteY83" fmla="*/ 131886 h 494946"/>
              <a:gd name="connsiteX84" fmla="*/ 190431 w 608782"/>
              <a:gd name="connsiteY84" fmla="*/ 125682 h 494946"/>
              <a:gd name="connsiteX85" fmla="*/ 184473 w 608782"/>
              <a:gd name="connsiteY85" fmla="*/ 107316 h 494946"/>
              <a:gd name="connsiteX86" fmla="*/ 184473 w 608782"/>
              <a:gd name="connsiteY86" fmla="*/ 105704 h 494946"/>
              <a:gd name="connsiteX87" fmla="*/ 190383 w 608782"/>
              <a:gd name="connsiteY87" fmla="*/ 86165 h 494946"/>
              <a:gd name="connsiteX88" fmla="*/ 205035 w 608782"/>
              <a:gd name="connsiteY88" fmla="*/ 80303 h 494946"/>
              <a:gd name="connsiteX89" fmla="*/ 267635 w 608782"/>
              <a:gd name="connsiteY89" fmla="*/ 56027 h 494946"/>
              <a:gd name="connsiteX90" fmla="*/ 259520 w 608782"/>
              <a:gd name="connsiteY90" fmla="*/ 64177 h 494946"/>
              <a:gd name="connsiteX91" fmla="*/ 259520 w 608782"/>
              <a:gd name="connsiteY91" fmla="*/ 105759 h 494946"/>
              <a:gd name="connsiteX92" fmla="*/ 259471 w 608782"/>
              <a:gd name="connsiteY92" fmla="*/ 105759 h 494946"/>
              <a:gd name="connsiteX93" fmla="*/ 259471 w 608782"/>
              <a:gd name="connsiteY93" fmla="*/ 148072 h 494946"/>
              <a:gd name="connsiteX94" fmla="*/ 267635 w 608782"/>
              <a:gd name="connsiteY94" fmla="*/ 156173 h 494946"/>
              <a:gd name="connsiteX95" fmla="*/ 299656 w 608782"/>
              <a:gd name="connsiteY95" fmla="*/ 156173 h 494946"/>
              <a:gd name="connsiteX96" fmla="*/ 315202 w 608782"/>
              <a:gd name="connsiteY96" fmla="*/ 154563 h 494946"/>
              <a:gd name="connsiteX97" fmla="*/ 327277 w 608782"/>
              <a:gd name="connsiteY97" fmla="*/ 149048 h 494946"/>
              <a:gd name="connsiteX98" fmla="*/ 335881 w 608782"/>
              <a:gd name="connsiteY98" fmla="*/ 138311 h 494946"/>
              <a:gd name="connsiteX99" fmla="*/ 339205 w 608782"/>
              <a:gd name="connsiteY99" fmla="*/ 123767 h 494946"/>
              <a:gd name="connsiteX100" fmla="*/ 333486 w 608782"/>
              <a:gd name="connsiteY100" fmla="*/ 106149 h 494946"/>
              <a:gd name="connsiteX101" fmla="*/ 333241 w 608782"/>
              <a:gd name="connsiteY101" fmla="*/ 105759 h 494946"/>
              <a:gd name="connsiteX102" fmla="*/ 329721 w 608782"/>
              <a:gd name="connsiteY102" fmla="*/ 102049 h 494946"/>
              <a:gd name="connsiteX103" fmla="*/ 331090 w 608782"/>
              <a:gd name="connsiteY103" fmla="*/ 100048 h 494946"/>
              <a:gd name="connsiteX104" fmla="*/ 335197 w 608782"/>
              <a:gd name="connsiteY104" fmla="*/ 85651 h 494946"/>
              <a:gd name="connsiteX105" fmla="*/ 330699 w 608782"/>
              <a:gd name="connsiteY105" fmla="*/ 70278 h 494946"/>
              <a:gd name="connsiteX106" fmla="*/ 317891 w 608782"/>
              <a:gd name="connsiteY106" fmla="*/ 59297 h 494946"/>
              <a:gd name="connsiteX107" fmla="*/ 299216 w 608782"/>
              <a:gd name="connsiteY107" fmla="*/ 56027 h 494946"/>
              <a:gd name="connsiteX108" fmla="*/ 129969 w 608782"/>
              <a:gd name="connsiteY108" fmla="*/ 56027 h 494946"/>
              <a:gd name="connsiteX109" fmla="*/ 121854 w 608782"/>
              <a:gd name="connsiteY109" fmla="*/ 64177 h 494946"/>
              <a:gd name="connsiteX110" fmla="*/ 121854 w 608782"/>
              <a:gd name="connsiteY110" fmla="*/ 122010 h 494946"/>
              <a:gd name="connsiteX111" fmla="*/ 121120 w 608782"/>
              <a:gd name="connsiteY111" fmla="*/ 129819 h 494946"/>
              <a:gd name="connsiteX112" fmla="*/ 120289 w 608782"/>
              <a:gd name="connsiteY112" fmla="*/ 130795 h 494946"/>
              <a:gd name="connsiteX113" fmla="*/ 117405 w 608782"/>
              <a:gd name="connsiteY113" fmla="*/ 131478 h 494946"/>
              <a:gd name="connsiteX114" fmla="*/ 114618 w 608782"/>
              <a:gd name="connsiteY114" fmla="*/ 130600 h 494946"/>
              <a:gd name="connsiteX115" fmla="*/ 113103 w 608782"/>
              <a:gd name="connsiteY115" fmla="*/ 122547 h 494946"/>
              <a:gd name="connsiteX116" fmla="*/ 110170 w 608782"/>
              <a:gd name="connsiteY116" fmla="*/ 116642 h 494946"/>
              <a:gd name="connsiteX117" fmla="*/ 103863 w 608782"/>
              <a:gd name="connsiteY117" fmla="*/ 114787 h 494946"/>
              <a:gd name="connsiteX118" fmla="*/ 93793 w 608782"/>
              <a:gd name="connsiteY118" fmla="*/ 116154 h 494946"/>
              <a:gd name="connsiteX119" fmla="*/ 86753 w 608782"/>
              <a:gd name="connsiteY119" fmla="*/ 124109 h 494946"/>
              <a:gd name="connsiteX120" fmla="*/ 94575 w 608782"/>
              <a:gd name="connsiteY120" fmla="*/ 148657 h 494946"/>
              <a:gd name="connsiteX121" fmla="*/ 117552 w 608782"/>
              <a:gd name="connsiteY121" fmla="*/ 157637 h 494946"/>
              <a:gd name="connsiteX122" fmla="*/ 129382 w 608782"/>
              <a:gd name="connsiteY122" fmla="*/ 155734 h 494946"/>
              <a:gd name="connsiteX123" fmla="*/ 134418 w 608782"/>
              <a:gd name="connsiteY123" fmla="*/ 153587 h 494946"/>
              <a:gd name="connsiteX124" fmla="*/ 146004 w 608782"/>
              <a:gd name="connsiteY124" fmla="*/ 140897 h 494946"/>
              <a:gd name="connsiteX125" fmla="*/ 149279 w 608782"/>
              <a:gd name="connsiteY125" fmla="*/ 121327 h 494946"/>
              <a:gd name="connsiteX126" fmla="*/ 149279 w 608782"/>
              <a:gd name="connsiteY126" fmla="*/ 105759 h 494946"/>
              <a:gd name="connsiteX127" fmla="*/ 149279 w 608782"/>
              <a:gd name="connsiteY127" fmla="*/ 64177 h 494946"/>
              <a:gd name="connsiteX128" fmla="*/ 141115 w 608782"/>
              <a:gd name="connsiteY128" fmla="*/ 56027 h 494946"/>
              <a:gd name="connsiteX129" fmla="*/ 204864 w 608782"/>
              <a:gd name="connsiteY129" fmla="*/ 54612 h 494946"/>
              <a:gd name="connsiteX130" fmla="*/ 170007 w 608782"/>
              <a:gd name="connsiteY130" fmla="*/ 68911 h 494946"/>
              <a:gd name="connsiteX131" fmla="*/ 156564 w 608782"/>
              <a:gd name="connsiteY131" fmla="*/ 105759 h 494946"/>
              <a:gd name="connsiteX132" fmla="*/ 156564 w 608782"/>
              <a:gd name="connsiteY132" fmla="*/ 107320 h 494946"/>
              <a:gd name="connsiteX133" fmla="*/ 162186 w 608782"/>
              <a:gd name="connsiteY133" fmla="*/ 131771 h 494946"/>
              <a:gd name="connsiteX134" fmla="*/ 179394 w 608782"/>
              <a:gd name="connsiteY134" fmla="*/ 150805 h 494946"/>
              <a:gd name="connsiteX135" fmla="*/ 204864 w 608782"/>
              <a:gd name="connsiteY135" fmla="*/ 157686 h 494946"/>
              <a:gd name="connsiteX136" fmla="*/ 229210 w 608782"/>
              <a:gd name="connsiteY136" fmla="*/ 151488 h 494946"/>
              <a:gd name="connsiteX137" fmla="*/ 247102 w 608782"/>
              <a:gd name="connsiteY137" fmla="*/ 132845 h 494946"/>
              <a:gd name="connsiteX138" fmla="*/ 253164 w 608782"/>
              <a:gd name="connsiteY138" fmla="*/ 106295 h 494946"/>
              <a:gd name="connsiteX139" fmla="*/ 253164 w 608782"/>
              <a:gd name="connsiteY139" fmla="*/ 105807 h 494946"/>
              <a:gd name="connsiteX140" fmla="*/ 247444 w 608782"/>
              <a:gd name="connsiteY140" fmla="*/ 80185 h 494946"/>
              <a:gd name="connsiteX141" fmla="*/ 230041 w 608782"/>
              <a:gd name="connsiteY141" fmla="*/ 61298 h 494946"/>
              <a:gd name="connsiteX142" fmla="*/ 204864 w 608782"/>
              <a:gd name="connsiteY142" fmla="*/ 54612 h 494946"/>
              <a:gd name="connsiteX143" fmla="*/ 383497 w 608782"/>
              <a:gd name="connsiteY143" fmla="*/ 54368 h 494946"/>
              <a:gd name="connsiteX144" fmla="*/ 367169 w 608782"/>
              <a:gd name="connsiteY144" fmla="*/ 70620 h 494946"/>
              <a:gd name="connsiteX145" fmla="*/ 383497 w 608782"/>
              <a:gd name="connsiteY145" fmla="*/ 86871 h 494946"/>
              <a:gd name="connsiteX146" fmla="*/ 440304 w 608782"/>
              <a:gd name="connsiteY146" fmla="*/ 86871 h 494946"/>
              <a:gd name="connsiteX147" fmla="*/ 456632 w 608782"/>
              <a:gd name="connsiteY147" fmla="*/ 70620 h 494946"/>
              <a:gd name="connsiteX148" fmla="*/ 440304 w 608782"/>
              <a:gd name="connsiteY148" fmla="*/ 54368 h 494946"/>
              <a:gd name="connsiteX149" fmla="*/ 63238 w 608782"/>
              <a:gd name="connsiteY149" fmla="*/ 0 h 494946"/>
              <a:gd name="connsiteX150" fmla="*/ 506497 w 608782"/>
              <a:gd name="connsiteY150" fmla="*/ 0 h 494946"/>
              <a:gd name="connsiteX151" fmla="*/ 517643 w 608782"/>
              <a:gd name="connsiteY151" fmla="*/ 11127 h 494946"/>
              <a:gd name="connsiteX152" fmla="*/ 517643 w 608782"/>
              <a:gd name="connsiteY152" fmla="*/ 105759 h 494946"/>
              <a:gd name="connsiteX153" fmla="*/ 517643 w 608782"/>
              <a:gd name="connsiteY153" fmla="*/ 328159 h 494946"/>
              <a:gd name="connsiteX154" fmla="*/ 534900 w 608782"/>
              <a:gd name="connsiteY154" fmla="*/ 379208 h 494946"/>
              <a:gd name="connsiteX155" fmla="*/ 462694 w 608782"/>
              <a:gd name="connsiteY155" fmla="*/ 379306 h 494946"/>
              <a:gd name="connsiteX156" fmla="*/ 297456 w 608782"/>
              <a:gd name="connsiteY156" fmla="*/ 379501 h 494946"/>
              <a:gd name="connsiteX157" fmla="*/ 297554 w 608782"/>
              <a:gd name="connsiteY157" fmla="*/ 379062 h 494946"/>
              <a:gd name="connsiteX158" fmla="*/ 304593 w 608782"/>
              <a:gd name="connsiteY158" fmla="*/ 334552 h 494946"/>
              <a:gd name="connsiteX159" fmla="*/ 301611 w 608782"/>
              <a:gd name="connsiteY159" fmla="*/ 305270 h 494946"/>
              <a:gd name="connsiteX160" fmla="*/ 440988 w 608782"/>
              <a:gd name="connsiteY160" fmla="*/ 305270 h 494946"/>
              <a:gd name="connsiteX161" fmla="*/ 457267 w 608782"/>
              <a:gd name="connsiteY161" fmla="*/ 289018 h 494946"/>
              <a:gd name="connsiteX162" fmla="*/ 440988 w 608782"/>
              <a:gd name="connsiteY162" fmla="*/ 272718 h 494946"/>
              <a:gd name="connsiteX163" fmla="*/ 290661 w 608782"/>
              <a:gd name="connsiteY163" fmla="*/ 272718 h 494946"/>
              <a:gd name="connsiteX164" fmla="*/ 260742 w 608782"/>
              <a:gd name="connsiteY164" fmla="*/ 231039 h 494946"/>
              <a:gd name="connsiteX165" fmla="*/ 440988 w 608782"/>
              <a:gd name="connsiteY165" fmla="*/ 231039 h 494946"/>
              <a:gd name="connsiteX166" fmla="*/ 457267 w 608782"/>
              <a:gd name="connsiteY166" fmla="*/ 214738 h 494946"/>
              <a:gd name="connsiteX167" fmla="*/ 440988 w 608782"/>
              <a:gd name="connsiteY167" fmla="*/ 198486 h 494946"/>
              <a:gd name="connsiteX168" fmla="*/ 208677 w 608782"/>
              <a:gd name="connsiteY168" fmla="*/ 198486 h 494946"/>
              <a:gd name="connsiteX169" fmla="*/ 159839 w 608782"/>
              <a:gd name="connsiteY169" fmla="*/ 190043 h 494946"/>
              <a:gd name="connsiteX170" fmla="*/ 129382 w 608782"/>
              <a:gd name="connsiteY170" fmla="*/ 193264 h 494946"/>
              <a:gd name="connsiteX171" fmla="*/ 52092 w 608782"/>
              <a:gd name="connsiteY171" fmla="*/ 238115 h 494946"/>
              <a:gd name="connsiteX172" fmla="*/ 52092 w 608782"/>
              <a:gd name="connsiteY172" fmla="*/ 11127 h 494946"/>
              <a:gd name="connsiteX173" fmla="*/ 63238 w 608782"/>
              <a:gd name="connsiteY173" fmla="*/ 0 h 494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608782" h="494946">
                <a:moveTo>
                  <a:pt x="159861" y="244607"/>
                </a:moveTo>
                <a:cubicBezTo>
                  <a:pt x="149154" y="244607"/>
                  <a:pt x="138936" y="246462"/>
                  <a:pt x="129402" y="249879"/>
                </a:cubicBezTo>
                <a:cubicBezTo>
                  <a:pt x="94592" y="262376"/>
                  <a:pt x="69707" y="295670"/>
                  <a:pt x="69658" y="334578"/>
                </a:cubicBezTo>
                <a:cubicBezTo>
                  <a:pt x="69658" y="348296"/>
                  <a:pt x="72787" y="361380"/>
                  <a:pt x="78312" y="373047"/>
                </a:cubicBezTo>
                <a:cubicBezTo>
                  <a:pt x="78947" y="374365"/>
                  <a:pt x="79632" y="375732"/>
                  <a:pt x="80316" y="377001"/>
                </a:cubicBezTo>
                <a:cubicBezTo>
                  <a:pt x="80659" y="377685"/>
                  <a:pt x="81001" y="378271"/>
                  <a:pt x="81294" y="378856"/>
                </a:cubicBezTo>
                <a:cubicBezTo>
                  <a:pt x="82468" y="380907"/>
                  <a:pt x="83739" y="383006"/>
                  <a:pt x="85108" y="384959"/>
                </a:cubicBezTo>
                <a:cubicBezTo>
                  <a:pt x="87552" y="388522"/>
                  <a:pt x="90290" y="391989"/>
                  <a:pt x="93223" y="395259"/>
                </a:cubicBezTo>
                <a:cubicBezTo>
                  <a:pt x="109748" y="413273"/>
                  <a:pt x="133460" y="424599"/>
                  <a:pt x="159812" y="424599"/>
                </a:cubicBezTo>
                <a:cubicBezTo>
                  <a:pt x="185822" y="424599"/>
                  <a:pt x="209289" y="413517"/>
                  <a:pt x="225765" y="395894"/>
                </a:cubicBezTo>
                <a:cubicBezTo>
                  <a:pt x="228161" y="393355"/>
                  <a:pt x="230459" y="390622"/>
                  <a:pt x="232561" y="387741"/>
                </a:cubicBezTo>
                <a:cubicBezTo>
                  <a:pt x="234517" y="385154"/>
                  <a:pt x="236277" y="382420"/>
                  <a:pt x="237890" y="379638"/>
                </a:cubicBezTo>
                <a:cubicBezTo>
                  <a:pt x="237988" y="379442"/>
                  <a:pt x="238086" y="379247"/>
                  <a:pt x="238232" y="379052"/>
                </a:cubicBezTo>
                <a:cubicBezTo>
                  <a:pt x="245713" y="365968"/>
                  <a:pt x="250015" y="350786"/>
                  <a:pt x="250015" y="334627"/>
                </a:cubicBezTo>
                <a:cubicBezTo>
                  <a:pt x="250015" y="324424"/>
                  <a:pt x="248304" y="314514"/>
                  <a:pt x="245126" y="305336"/>
                </a:cubicBezTo>
                <a:cubicBezTo>
                  <a:pt x="240872" y="293132"/>
                  <a:pt x="234028" y="282050"/>
                  <a:pt x="225325" y="272823"/>
                </a:cubicBezTo>
                <a:cubicBezTo>
                  <a:pt x="208800" y="255444"/>
                  <a:pt x="185626" y="244607"/>
                  <a:pt x="159861" y="244607"/>
                </a:cubicBezTo>
                <a:close/>
                <a:moveTo>
                  <a:pt x="159812" y="206333"/>
                </a:moveTo>
                <a:cubicBezTo>
                  <a:pt x="188071" y="206333"/>
                  <a:pt x="214276" y="215511"/>
                  <a:pt x="235543" y="231084"/>
                </a:cubicBezTo>
                <a:cubicBezTo>
                  <a:pt x="250651" y="242166"/>
                  <a:pt x="263264" y="256323"/>
                  <a:pt x="272358" y="272823"/>
                </a:cubicBezTo>
                <a:cubicBezTo>
                  <a:pt x="277980" y="282880"/>
                  <a:pt x="282234" y="293815"/>
                  <a:pt x="284972" y="305336"/>
                </a:cubicBezTo>
                <a:cubicBezTo>
                  <a:pt x="287172" y="314709"/>
                  <a:pt x="288345" y="324571"/>
                  <a:pt x="288345" y="334627"/>
                </a:cubicBezTo>
                <a:cubicBezTo>
                  <a:pt x="288345" y="350249"/>
                  <a:pt x="285558" y="365236"/>
                  <a:pt x="280376" y="379101"/>
                </a:cubicBezTo>
                <a:cubicBezTo>
                  <a:pt x="280327" y="379247"/>
                  <a:pt x="280278" y="379442"/>
                  <a:pt x="280180" y="379540"/>
                </a:cubicBezTo>
                <a:cubicBezTo>
                  <a:pt x="279154" y="382274"/>
                  <a:pt x="278029" y="385008"/>
                  <a:pt x="276807" y="387693"/>
                </a:cubicBezTo>
                <a:cubicBezTo>
                  <a:pt x="275487" y="390426"/>
                  <a:pt x="274118" y="393160"/>
                  <a:pt x="272700" y="395845"/>
                </a:cubicBezTo>
                <a:cubicBezTo>
                  <a:pt x="250846" y="435730"/>
                  <a:pt x="208409" y="462873"/>
                  <a:pt x="159812" y="462873"/>
                </a:cubicBezTo>
                <a:cubicBezTo>
                  <a:pt x="133118" y="462873"/>
                  <a:pt x="108379" y="454720"/>
                  <a:pt x="87846" y="440807"/>
                </a:cubicBezTo>
                <a:cubicBezTo>
                  <a:pt x="87357" y="441393"/>
                  <a:pt x="86917" y="441930"/>
                  <a:pt x="86379" y="442418"/>
                </a:cubicBezTo>
                <a:lnTo>
                  <a:pt x="82174" y="446811"/>
                </a:lnTo>
                <a:lnTo>
                  <a:pt x="76356" y="452670"/>
                </a:lnTo>
                <a:lnTo>
                  <a:pt x="41889" y="487672"/>
                </a:lnTo>
                <a:cubicBezTo>
                  <a:pt x="37097" y="492554"/>
                  <a:pt x="30790" y="494946"/>
                  <a:pt x="24484" y="494946"/>
                </a:cubicBezTo>
                <a:cubicBezTo>
                  <a:pt x="18275" y="494946"/>
                  <a:pt x="12065" y="492700"/>
                  <a:pt x="7323" y="488063"/>
                </a:cubicBezTo>
                <a:cubicBezTo>
                  <a:pt x="-2308" y="478641"/>
                  <a:pt x="-2455" y="463214"/>
                  <a:pt x="6981" y="453548"/>
                </a:cubicBezTo>
                <a:lnTo>
                  <a:pt x="41742" y="418302"/>
                </a:lnTo>
                <a:lnTo>
                  <a:pt x="47560" y="412346"/>
                </a:lnTo>
                <a:lnTo>
                  <a:pt x="51520" y="408343"/>
                </a:lnTo>
                <a:cubicBezTo>
                  <a:pt x="52107" y="407659"/>
                  <a:pt x="52742" y="407073"/>
                  <a:pt x="53427" y="406585"/>
                </a:cubicBezTo>
                <a:cubicBezTo>
                  <a:pt x="39444" y="386082"/>
                  <a:pt x="31328" y="361331"/>
                  <a:pt x="31328" y="334725"/>
                </a:cubicBezTo>
                <a:cubicBezTo>
                  <a:pt x="31328" y="323057"/>
                  <a:pt x="32893" y="311780"/>
                  <a:pt x="35826" y="301040"/>
                </a:cubicBezTo>
                <a:cubicBezTo>
                  <a:pt x="37880" y="293522"/>
                  <a:pt x="40617" y="286200"/>
                  <a:pt x="43942" y="279267"/>
                </a:cubicBezTo>
                <a:cubicBezTo>
                  <a:pt x="46386" y="274239"/>
                  <a:pt x="49124" y="269406"/>
                  <a:pt x="52107" y="264817"/>
                </a:cubicBezTo>
                <a:cubicBezTo>
                  <a:pt x="64427" y="245876"/>
                  <a:pt x="81685" y="230352"/>
                  <a:pt x="102024" y="220100"/>
                </a:cubicBezTo>
                <a:cubicBezTo>
                  <a:pt x="110628" y="215706"/>
                  <a:pt x="119771" y="212338"/>
                  <a:pt x="129353" y="209994"/>
                </a:cubicBezTo>
                <a:cubicBezTo>
                  <a:pt x="139132" y="207651"/>
                  <a:pt x="149301" y="206333"/>
                  <a:pt x="159812" y="206333"/>
                </a:cubicBezTo>
                <a:close/>
                <a:moveTo>
                  <a:pt x="383497" y="125671"/>
                </a:moveTo>
                <a:cubicBezTo>
                  <a:pt x="374502" y="125671"/>
                  <a:pt x="367169" y="132942"/>
                  <a:pt x="367169" y="141922"/>
                </a:cubicBezTo>
                <a:cubicBezTo>
                  <a:pt x="367169" y="150902"/>
                  <a:pt x="374502" y="158223"/>
                  <a:pt x="383497" y="158223"/>
                </a:cubicBezTo>
                <a:lnTo>
                  <a:pt x="440304" y="158223"/>
                </a:lnTo>
                <a:cubicBezTo>
                  <a:pt x="449299" y="158223"/>
                  <a:pt x="456632" y="150902"/>
                  <a:pt x="456632" y="141922"/>
                </a:cubicBezTo>
                <a:cubicBezTo>
                  <a:pt x="456632" y="132942"/>
                  <a:pt x="449299" y="125671"/>
                  <a:pt x="440304" y="125671"/>
                </a:cubicBezTo>
                <a:close/>
                <a:moveTo>
                  <a:pt x="286933" y="117491"/>
                </a:moveTo>
                <a:lnTo>
                  <a:pt x="298174" y="117491"/>
                </a:lnTo>
                <a:cubicBezTo>
                  <a:pt x="303990" y="117491"/>
                  <a:pt x="306776" y="118078"/>
                  <a:pt x="307900" y="118470"/>
                </a:cubicBezTo>
                <a:cubicBezTo>
                  <a:pt x="309415" y="118960"/>
                  <a:pt x="310051" y="119645"/>
                  <a:pt x="310442" y="120233"/>
                </a:cubicBezTo>
                <a:cubicBezTo>
                  <a:pt x="310881" y="120820"/>
                  <a:pt x="311419" y="121799"/>
                  <a:pt x="311419" y="123757"/>
                </a:cubicBezTo>
                <a:cubicBezTo>
                  <a:pt x="311419" y="125079"/>
                  <a:pt x="311224" y="126107"/>
                  <a:pt x="310784" y="126989"/>
                </a:cubicBezTo>
                <a:cubicBezTo>
                  <a:pt x="310393" y="127772"/>
                  <a:pt x="309904" y="128262"/>
                  <a:pt x="309415" y="128604"/>
                </a:cubicBezTo>
                <a:cubicBezTo>
                  <a:pt x="308829" y="128947"/>
                  <a:pt x="307753" y="129437"/>
                  <a:pt x="305798" y="129779"/>
                </a:cubicBezTo>
                <a:cubicBezTo>
                  <a:pt x="305505" y="129828"/>
                  <a:pt x="304039" y="130024"/>
                  <a:pt x="299689" y="130122"/>
                </a:cubicBezTo>
                <a:lnTo>
                  <a:pt x="286933" y="130122"/>
                </a:lnTo>
                <a:close/>
                <a:moveTo>
                  <a:pt x="533912" y="105778"/>
                </a:moveTo>
                <a:lnTo>
                  <a:pt x="578560" y="105778"/>
                </a:lnTo>
                <a:cubicBezTo>
                  <a:pt x="595285" y="105778"/>
                  <a:pt x="608782" y="119298"/>
                  <a:pt x="608782" y="135892"/>
                </a:cubicBezTo>
                <a:lnTo>
                  <a:pt x="608782" y="319701"/>
                </a:lnTo>
                <a:cubicBezTo>
                  <a:pt x="608782" y="370364"/>
                  <a:pt x="586776" y="377978"/>
                  <a:pt x="557141" y="379149"/>
                </a:cubicBezTo>
                <a:cubicBezTo>
                  <a:pt x="542910" y="366752"/>
                  <a:pt x="533961" y="348498"/>
                  <a:pt x="533961" y="328145"/>
                </a:cubicBezTo>
                <a:close/>
                <a:moveTo>
                  <a:pt x="287004" y="82279"/>
                </a:moveTo>
                <a:lnTo>
                  <a:pt x="295660" y="82279"/>
                </a:lnTo>
                <a:cubicBezTo>
                  <a:pt x="302946" y="82279"/>
                  <a:pt x="305391" y="82865"/>
                  <a:pt x="305978" y="83060"/>
                </a:cubicBezTo>
                <a:cubicBezTo>
                  <a:pt x="306712" y="83255"/>
                  <a:pt x="307054" y="83548"/>
                  <a:pt x="307298" y="83939"/>
                </a:cubicBezTo>
                <a:cubicBezTo>
                  <a:pt x="307543" y="84476"/>
                  <a:pt x="308032" y="85306"/>
                  <a:pt x="308032" y="86966"/>
                </a:cubicBezTo>
                <a:cubicBezTo>
                  <a:pt x="308032" y="88040"/>
                  <a:pt x="307836" y="88919"/>
                  <a:pt x="307445" y="89407"/>
                </a:cubicBezTo>
                <a:cubicBezTo>
                  <a:pt x="306956" y="90090"/>
                  <a:pt x="305978" y="90383"/>
                  <a:pt x="305196" y="90676"/>
                </a:cubicBezTo>
                <a:cubicBezTo>
                  <a:pt x="304707" y="90872"/>
                  <a:pt x="302653" y="91311"/>
                  <a:pt x="297029" y="91311"/>
                </a:cubicBezTo>
                <a:lnTo>
                  <a:pt x="287004" y="91311"/>
                </a:lnTo>
                <a:close/>
                <a:moveTo>
                  <a:pt x="205035" y="80303"/>
                </a:moveTo>
                <a:cubicBezTo>
                  <a:pt x="208991" y="80303"/>
                  <a:pt x="212507" y="81280"/>
                  <a:pt x="215633" y="83234"/>
                </a:cubicBezTo>
                <a:cubicBezTo>
                  <a:pt x="218710" y="85188"/>
                  <a:pt x="221054" y="87923"/>
                  <a:pt x="222666" y="91538"/>
                </a:cubicBezTo>
                <a:cubicBezTo>
                  <a:pt x="224424" y="95446"/>
                  <a:pt x="225352" y="100233"/>
                  <a:pt x="225401" y="105704"/>
                </a:cubicBezTo>
                <a:lnTo>
                  <a:pt x="225401" y="106143"/>
                </a:lnTo>
                <a:cubicBezTo>
                  <a:pt x="225401" y="114789"/>
                  <a:pt x="223447" y="121384"/>
                  <a:pt x="219491" y="125682"/>
                </a:cubicBezTo>
                <a:cubicBezTo>
                  <a:pt x="215584" y="129932"/>
                  <a:pt x="210944" y="131886"/>
                  <a:pt x="204839" y="131886"/>
                </a:cubicBezTo>
                <a:cubicBezTo>
                  <a:pt x="198832" y="131886"/>
                  <a:pt x="194241" y="129932"/>
                  <a:pt x="190431" y="125682"/>
                </a:cubicBezTo>
                <a:cubicBezTo>
                  <a:pt x="186427" y="121384"/>
                  <a:pt x="184473" y="115375"/>
                  <a:pt x="184473" y="107316"/>
                </a:cubicBezTo>
                <a:lnTo>
                  <a:pt x="184473" y="105704"/>
                </a:lnTo>
                <a:cubicBezTo>
                  <a:pt x="184668" y="96325"/>
                  <a:pt x="186622" y="89731"/>
                  <a:pt x="190383" y="86165"/>
                </a:cubicBezTo>
                <a:cubicBezTo>
                  <a:pt x="194485" y="82159"/>
                  <a:pt x="199320" y="80303"/>
                  <a:pt x="205035" y="80303"/>
                </a:cubicBezTo>
                <a:close/>
                <a:moveTo>
                  <a:pt x="267635" y="56027"/>
                </a:moveTo>
                <a:cubicBezTo>
                  <a:pt x="263137" y="56027"/>
                  <a:pt x="259520" y="59687"/>
                  <a:pt x="259520" y="64177"/>
                </a:cubicBezTo>
                <a:lnTo>
                  <a:pt x="259520" y="105759"/>
                </a:lnTo>
                <a:lnTo>
                  <a:pt x="259471" y="105759"/>
                </a:lnTo>
                <a:lnTo>
                  <a:pt x="259471" y="148072"/>
                </a:lnTo>
                <a:cubicBezTo>
                  <a:pt x="259471" y="152562"/>
                  <a:pt x="263137" y="156173"/>
                  <a:pt x="267635" y="156173"/>
                </a:cubicBezTo>
                <a:lnTo>
                  <a:pt x="299656" y="156173"/>
                </a:lnTo>
                <a:cubicBezTo>
                  <a:pt x="305767" y="156173"/>
                  <a:pt x="310851" y="155685"/>
                  <a:pt x="315202" y="154563"/>
                </a:cubicBezTo>
                <a:cubicBezTo>
                  <a:pt x="319895" y="153391"/>
                  <a:pt x="323953" y="151488"/>
                  <a:pt x="327277" y="149048"/>
                </a:cubicBezTo>
                <a:cubicBezTo>
                  <a:pt x="330797" y="146412"/>
                  <a:pt x="333681" y="142801"/>
                  <a:pt x="335881" y="138311"/>
                </a:cubicBezTo>
                <a:cubicBezTo>
                  <a:pt x="338130" y="133870"/>
                  <a:pt x="339205" y="128940"/>
                  <a:pt x="339205" y="123767"/>
                </a:cubicBezTo>
                <a:cubicBezTo>
                  <a:pt x="339205" y="117081"/>
                  <a:pt x="337299" y="111176"/>
                  <a:pt x="333486" y="106149"/>
                </a:cubicBezTo>
                <a:cubicBezTo>
                  <a:pt x="333437" y="106003"/>
                  <a:pt x="333290" y="105905"/>
                  <a:pt x="333241" y="105759"/>
                </a:cubicBezTo>
                <a:cubicBezTo>
                  <a:pt x="332166" y="104392"/>
                  <a:pt x="330992" y="103172"/>
                  <a:pt x="329721" y="102049"/>
                </a:cubicBezTo>
                <a:cubicBezTo>
                  <a:pt x="330161" y="101415"/>
                  <a:pt x="330601" y="100732"/>
                  <a:pt x="331090" y="100048"/>
                </a:cubicBezTo>
                <a:cubicBezTo>
                  <a:pt x="333828" y="95607"/>
                  <a:pt x="335197" y="90727"/>
                  <a:pt x="335197" y="85651"/>
                </a:cubicBezTo>
                <a:cubicBezTo>
                  <a:pt x="335197" y="80332"/>
                  <a:pt x="333681" y="75110"/>
                  <a:pt x="330699" y="70278"/>
                </a:cubicBezTo>
                <a:cubicBezTo>
                  <a:pt x="327619" y="65349"/>
                  <a:pt x="323317" y="61640"/>
                  <a:pt x="317891" y="59297"/>
                </a:cubicBezTo>
                <a:cubicBezTo>
                  <a:pt x="312953" y="57101"/>
                  <a:pt x="306842" y="56027"/>
                  <a:pt x="299216" y="56027"/>
                </a:cubicBezTo>
                <a:close/>
                <a:moveTo>
                  <a:pt x="129969" y="56027"/>
                </a:moveTo>
                <a:cubicBezTo>
                  <a:pt x="125471" y="56027"/>
                  <a:pt x="121854" y="59687"/>
                  <a:pt x="121854" y="64177"/>
                </a:cubicBezTo>
                <a:lnTo>
                  <a:pt x="121854" y="122010"/>
                </a:lnTo>
                <a:cubicBezTo>
                  <a:pt x="121854" y="127428"/>
                  <a:pt x="121267" y="129380"/>
                  <a:pt x="121120" y="129819"/>
                </a:cubicBezTo>
                <a:cubicBezTo>
                  <a:pt x="120974" y="130161"/>
                  <a:pt x="120778" y="130502"/>
                  <a:pt x="120289" y="130795"/>
                </a:cubicBezTo>
                <a:cubicBezTo>
                  <a:pt x="119556" y="131283"/>
                  <a:pt x="118627" y="131478"/>
                  <a:pt x="117405" y="131478"/>
                </a:cubicBezTo>
                <a:cubicBezTo>
                  <a:pt x="115401" y="131478"/>
                  <a:pt x="114814" y="130893"/>
                  <a:pt x="114618" y="130600"/>
                </a:cubicBezTo>
                <a:cubicBezTo>
                  <a:pt x="114618" y="130600"/>
                  <a:pt x="113347" y="128940"/>
                  <a:pt x="113103" y="122547"/>
                </a:cubicBezTo>
                <a:cubicBezTo>
                  <a:pt x="112956" y="120253"/>
                  <a:pt x="111930" y="118106"/>
                  <a:pt x="110170" y="116642"/>
                </a:cubicBezTo>
                <a:cubicBezTo>
                  <a:pt x="108410" y="115129"/>
                  <a:pt x="106112" y="114494"/>
                  <a:pt x="103863" y="114787"/>
                </a:cubicBezTo>
                <a:lnTo>
                  <a:pt x="93793" y="116154"/>
                </a:lnTo>
                <a:cubicBezTo>
                  <a:pt x="89833" y="116739"/>
                  <a:pt x="86851" y="120058"/>
                  <a:pt x="86753" y="124109"/>
                </a:cubicBezTo>
                <a:cubicBezTo>
                  <a:pt x="86557" y="134602"/>
                  <a:pt x="89197" y="142850"/>
                  <a:pt x="94575" y="148657"/>
                </a:cubicBezTo>
                <a:cubicBezTo>
                  <a:pt x="100148" y="154611"/>
                  <a:pt x="107823" y="157637"/>
                  <a:pt x="117552" y="157637"/>
                </a:cubicBezTo>
                <a:cubicBezTo>
                  <a:pt x="121756" y="157637"/>
                  <a:pt x="125765" y="156954"/>
                  <a:pt x="129382" y="155734"/>
                </a:cubicBezTo>
                <a:cubicBezTo>
                  <a:pt x="131142" y="155148"/>
                  <a:pt x="132853" y="154416"/>
                  <a:pt x="134418" y="153587"/>
                </a:cubicBezTo>
                <a:cubicBezTo>
                  <a:pt x="139697" y="150658"/>
                  <a:pt x="143608" y="146412"/>
                  <a:pt x="146004" y="140897"/>
                </a:cubicBezTo>
                <a:cubicBezTo>
                  <a:pt x="148253" y="135968"/>
                  <a:pt x="149279" y="129526"/>
                  <a:pt x="149279" y="121327"/>
                </a:cubicBezTo>
                <a:lnTo>
                  <a:pt x="149279" y="105759"/>
                </a:lnTo>
                <a:lnTo>
                  <a:pt x="149279" y="64177"/>
                </a:lnTo>
                <a:cubicBezTo>
                  <a:pt x="149279" y="59687"/>
                  <a:pt x="145613" y="56027"/>
                  <a:pt x="141115" y="56027"/>
                </a:cubicBezTo>
                <a:close/>
                <a:moveTo>
                  <a:pt x="204864" y="54612"/>
                </a:moveTo>
                <a:cubicBezTo>
                  <a:pt x="190784" y="54612"/>
                  <a:pt x="179052" y="59443"/>
                  <a:pt x="170007" y="68911"/>
                </a:cubicBezTo>
                <a:cubicBezTo>
                  <a:pt x="161354" y="78038"/>
                  <a:pt x="156857" y="90385"/>
                  <a:pt x="156564" y="105759"/>
                </a:cubicBezTo>
                <a:cubicBezTo>
                  <a:pt x="156564" y="106198"/>
                  <a:pt x="156515" y="106735"/>
                  <a:pt x="156564" y="107320"/>
                </a:cubicBezTo>
                <a:cubicBezTo>
                  <a:pt x="156564" y="115861"/>
                  <a:pt x="158470" y="124109"/>
                  <a:pt x="162186" y="131771"/>
                </a:cubicBezTo>
                <a:cubicBezTo>
                  <a:pt x="166048" y="139775"/>
                  <a:pt x="171816" y="146168"/>
                  <a:pt x="179394" y="150805"/>
                </a:cubicBezTo>
                <a:cubicBezTo>
                  <a:pt x="186873" y="155344"/>
                  <a:pt x="195478" y="157686"/>
                  <a:pt x="204864" y="157686"/>
                </a:cubicBezTo>
                <a:cubicBezTo>
                  <a:pt x="213566" y="157686"/>
                  <a:pt x="221681" y="155588"/>
                  <a:pt x="229210" y="151488"/>
                </a:cubicBezTo>
                <a:cubicBezTo>
                  <a:pt x="236885" y="147291"/>
                  <a:pt x="242947" y="140946"/>
                  <a:pt x="247102" y="132845"/>
                </a:cubicBezTo>
                <a:cubicBezTo>
                  <a:pt x="251160" y="124939"/>
                  <a:pt x="253164" y="116056"/>
                  <a:pt x="253164" y="106295"/>
                </a:cubicBezTo>
                <a:lnTo>
                  <a:pt x="253164" y="105807"/>
                </a:lnTo>
                <a:cubicBezTo>
                  <a:pt x="253115" y="96388"/>
                  <a:pt x="251160" y="87799"/>
                  <a:pt x="247444" y="80185"/>
                </a:cubicBezTo>
                <a:cubicBezTo>
                  <a:pt x="243485" y="72181"/>
                  <a:pt x="237618" y="65788"/>
                  <a:pt x="230041" y="61298"/>
                </a:cubicBezTo>
                <a:cubicBezTo>
                  <a:pt x="222561" y="56906"/>
                  <a:pt x="214055" y="54612"/>
                  <a:pt x="204864" y="54612"/>
                </a:cubicBezTo>
                <a:close/>
                <a:moveTo>
                  <a:pt x="383497" y="54368"/>
                </a:moveTo>
                <a:cubicBezTo>
                  <a:pt x="374502" y="54368"/>
                  <a:pt x="367169" y="61640"/>
                  <a:pt x="367169" y="70620"/>
                </a:cubicBezTo>
                <a:cubicBezTo>
                  <a:pt x="367169" y="79599"/>
                  <a:pt x="374502" y="86871"/>
                  <a:pt x="383497" y="86871"/>
                </a:cubicBezTo>
                <a:lnTo>
                  <a:pt x="440304" y="86871"/>
                </a:lnTo>
                <a:cubicBezTo>
                  <a:pt x="449299" y="86871"/>
                  <a:pt x="456632" y="79599"/>
                  <a:pt x="456632" y="70620"/>
                </a:cubicBezTo>
                <a:cubicBezTo>
                  <a:pt x="456632" y="61640"/>
                  <a:pt x="449299" y="54368"/>
                  <a:pt x="440304" y="54368"/>
                </a:cubicBezTo>
                <a:close/>
                <a:moveTo>
                  <a:pt x="63238" y="0"/>
                </a:moveTo>
                <a:lnTo>
                  <a:pt x="506497" y="0"/>
                </a:lnTo>
                <a:cubicBezTo>
                  <a:pt x="512608" y="0"/>
                  <a:pt x="517643" y="5027"/>
                  <a:pt x="517643" y="11127"/>
                </a:cubicBezTo>
                <a:lnTo>
                  <a:pt x="517643" y="105759"/>
                </a:lnTo>
                <a:lnTo>
                  <a:pt x="517643" y="328159"/>
                </a:lnTo>
                <a:cubicBezTo>
                  <a:pt x="517643" y="346656"/>
                  <a:pt x="523754" y="364567"/>
                  <a:pt x="534900" y="379208"/>
                </a:cubicBezTo>
                <a:lnTo>
                  <a:pt x="462694" y="379306"/>
                </a:lnTo>
                <a:lnTo>
                  <a:pt x="297456" y="379501"/>
                </a:lnTo>
                <a:cubicBezTo>
                  <a:pt x="297505" y="379306"/>
                  <a:pt x="297505" y="379208"/>
                  <a:pt x="297554" y="379062"/>
                </a:cubicBezTo>
                <a:cubicBezTo>
                  <a:pt x="302149" y="365006"/>
                  <a:pt x="304593" y="350023"/>
                  <a:pt x="304593" y="334552"/>
                </a:cubicBezTo>
                <a:cubicBezTo>
                  <a:pt x="304593" y="324548"/>
                  <a:pt x="303567" y="314689"/>
                  <a:pt x="301611" y="305270"/>
                </a:cubicBezTo>
                <a:lnTo>
                  <a:pt x="440988" y="305270"/>
                </a:lnTo>
                <a:cubicBezTo>
                  <a:pt x="449983" y="305270"/>
                  <a:pt x="457267" y="297998"/>
                  <a:pt x="457267" y="289018"/>
                </a:cubicBezTo>
                <a:cubicBezTo>
                  <a:pt x="457267" y="280038"/>
                  <a:pt x="449983" y="272718"/>
                  <a:pt x="440988" y="272718"/>
                </a:cubicBezTo>
                <a:lnTo>
                  <a:pt x="290661" y="272718"/>
                </a:lnTo>
                <a:cubicBezTo>
                  <a:pt x="283230" y="257051"/>
                  <a:pt x="273061" y="242996"/>
                  <a:pt x="260742" y="231039"/>
                </a:cubicBezTo>
                <a:lnTo>
                  <a:pt x="440988" y="231039"/>
                </a:lnTo>
                <a:cubicBezTo>
                  <a:pt x="449983" y="231039"/>
                  <a:pt x="457267" y="223718"/>
                  <a:pt x="457267" y="214738"/>
                </a:cubicBezTo>
                <a:cubicBezTo>
                  <a:pt x="457267" y="205758"/>
                  <a:pt x="449983" y="198486"/>
                  <a:pt x="440988" y="198486"/>
                </a:cubicBezTo>
                <a:lnTo>
                  <a:pt x="208677" y="198486"/>
                </a:lnTo>
                <a:cubicBezTo>
                  <a:pt x="193424" y="193020"/>
                  <a:pt x="176998" y="190043"/>
                  <a:pt x="159839" y="190043"/>
                </a:cubicBezTo>
                <a:cubicBezTo>
                  <a:pt x="149426" y="190043"/>
                  <a:pt x="139258" y="191215"/>
                  <a:pt x="129382" y="193264"/>
                </a:cubicBezTo>
                <a:cubicBezTo>
                  <a:pt x="99024" y="199804"/>
                  <a:pt x="72185" y="215812"/>
                  <a:pt x="52092" y="238115"/>
                </a:cubicBezTo>
                <a:lnTo>
                  <a:pt x="52092" y="11127"/>
                </a:lnTo>
                <a:cubicBezTo>
                  <a:pt x="52092" y="5027"/>
                  <a:pt x="57127" y="0"/>
                  <a:pt x="63238" y="0"/>
                </a:cubicBezTo>
                <a:close/>
              </a:path>
            </a:pathLst>
          </a:custGeom>
          <a:solidFill>
            <a:schemeClr val="bg1"/>
          </a:solidFill>
          <a:ln>
            <a:noFill/>
          </a:ln>
        </p:spPr>
      </p:sp>
      <p:sp>
        <p:nvSpPr>
          <p:cNvPr id="62" name="delivery-packing_45887"/>
          <p:cNvSpPr>
            <a:spLocks noChangeAspect="1"/>
          </p:cNvSpPr>
          <p:nvPr/>
        </p:nvSpPr>
        <p:spPr bwMode="auto">
          <a:xfrm>
            <a:off x="10022840" y="3225036"/>
            <a:ext cx="609685" cy="600920"/>
          </a:xfrm>
          <a:custGeom>
            <a:avLst/>
            <a:gdLst>
              <a:gd name="T0" fmla="*/ 1595 w 8160"/>
              <a:gd name="T1" fmla="*/ 0 h 8054"/>
              <a:gd name="T2" fmla="*/ 3873 w 8160"/>
              <a:gd name="T3" fmla="*/ 0 h 8054"/>
              <a:gd name="T4" fmla="*/ 3661 w 8160"/>
              <a:gd name="T5" fmla="*/ 1698 h 8054"/>
              <a:gd name="T6" fmla="*/ 0 w 8160"/>
              <a:gd name="T7" fmla="*/ 1698 h 8054"/>
              <a:gd name="T8" fmla="*/ 1202 w 8160"/>
              <a:gd name="T9" fmla="*/ 190 h 8054"/>
              <a:gd name="T10" fmla="*/ 1595 w 8160"/>
              <a:gd name="T11" fmla="*/ 0 h 8054"/>
              <a:gd name="T12" fmla="*/ 6565 w 8160"/>
              <a:gd name="T13" fmla="*/ 0 h 8054"/>
              <a:gd name="T14" fmla="*/ 4287 w 8160"/>
              <a:gd name="T15" fmla="*/ 0 h 8054"/>
              <a:gd name="T16" fmla="*/ 4499 w 8160"/>
              <a:gd name="T17" fmla="*/ 1698 h 8054"/>
              <a:gd name="T18" fmla="*/ 8160 w 8160"/>
              <a:gd name="T19" fmla="*/ 1698 h 8054"/>
              <a:gd name="T20" fmla="*/ 6958 w 8160"/>
              <a:gd name="T21" fmla="*/ 190 h 8054"/>
              <a:gd name="T22" fmla="*/ 6565 w 8160"/>
              <a:gd name="T23" fmla="*/ 0 h 8054"/>
              <a:gd name="T24" fmla="*/ 8160 w 8160"/>
              <a:gd name="T25" fmla="*/ 1989 h 8054"/>
              <a:gd name="T26" fmla="*/ 8160 w 8160"/>
              <a:gd name="T27" fmla="*/ 7425 h 8054"/>
              <a:gd name="T28" fmla="*/ 7531 w 8160"/>
              <a:gd name="T29" fmla="*/ 8054 h 8054"/>
              <a:gd name="T30" fmla="*/ 629 w 8160"/>
              <a:gd name="T31" fmla="*/ 8054 h 8054"/>
              <a:gd name="T32" fmla="*/ 0 w 8160"/>
              <a:gd name="T33" fmla="*/ 7425 h 8054"/>
              <a:gd name="T34" fmla="*/ 0 w 8160"/>
              <a:gd name="T35" fmla="*/ 1989 h 8054"/>
              <a:gd name="T36" fmla="*/ 3661 w 8160"/>
              <a:gd name="T37" fmla="*/ 1989 h 8054"/>
              <a:gd name="T38" fmla="*/ 3661 w 8160"/>
              <a:gd name="T39" fmla="*/ 4134 h 8054"/>
              <a:gd name="T40" fmla="*/ 4499 w 8160"/>
              <a:gd name="T41" fmla="*/ 4134 h 8054"/>
              <a:gd name="T42" fmla="*/ 4499 w 8160"/>
              <a:gd name="T43" fmla="*/ 1989 h 8054"/>
              <a:gd name="T44" fmla="*/ 8160 w 8160"/>
              <a:gd name="T45" fmla="*/ 1989 h 8054"/>
              <a:gd name="T46" fmla="*/ 6604 w 8160"/>
              <a:gd name="T47" fmla="*/ 5693 h 8054"/>
              <a:gd name="T48" fmla="*/ 6768 w 8160"/>
              <a:gd name="T49" fmla="*/ 5693 h 8054"/>
              <a:gd name="T50" fmla="*/ 6768 w 8160"/>
              <a:gd name="T51" fmla="*/ 6955 h 8054"/>
              <a:gd name="T52" fmla="*/ 6869 w 8160"/>
              <a:gd name="T53" fmla="*/ 7055 h 8054"/>
              <a:gd name="T54" fmla="*/ 7121 w 8160"/>
              <a:gd name="T55" fmla="*/ 7055 h 8054"/>
              <a:gd name="T56" fmla="*/ 7222 w 8160"/>
              <a:gd name="T57" fmla="*/ 6955 h 8054"/>
              <a:gd name="T58" fmla="*/ 7222 w 8160"/>
              <a:gd name="T59" fmla="*/ 5693 h 8054"/>
              <a:gd name="T60" fmla="*/ 7386 w 8160"/>
              <a:gd name="T61" fmla="*/ 5693 h 8054"/>
              <a:gd name="T62" fmla="*/ 7473 w 8160"/>
              <a:gd name="T63" fmla="*/ 5542 h 8054"/>
              <a:gd name="T64" fmla="*/ 7082 w 8160"/>
              <a:gd name="T65" fmla="*/ 4865 h 8054"/>
              <a:gd name="T66" fmla="*/ 6908 w 8160"/>
              <a:gd name="T67" fmla="*/ 4865 h 8054"/>
              <a:gd name="T68" fmla="*/ 6517 w 8160"/>
              <a:gd name="T69" fmla="*/ 5542 h 8054"/>
              <a:gd name="T70" fmla="*/ 6604 w 8160"/>
              <a:gd name="T71" fmla="*/ 5693 h 8054"/>
              <a:gd name="T72" fmla="*/ 5092 w 8160"/>
              <a:gd name="T73" fmla="*/ 5693 h 8054"/>
              <a:gd name="T74" fmla="*/ 5256 w 8160"/>
              <a:gd name="T75" fmla="*/ 5693 h 8054"/>
              <a:gd name="T76" fmla="*/ 5256 w 8160"/>
              <a:gd name="T77" fmla="*/ 6955 h 8054"/>
              <a:gd name="T78" fmla="*/ 5357 w 8160"/>
              <a:gd name="T79" fmla="*/ 7055 h 8054"/>
              <a:gd name="T80" fmla="*/ 5609 w 8160"/>
              <a:gd name="T81" fmla="*/ 7055 h 8054"/>
              <a:gd name="T82" fmla="*/ 5710 w 8160"/>
              <a:gd name="T83" fmla="*/ 6955 h 8054"/>
              <a:gd name="T84" fmla="*/ 5710 w 8160"/>
              <a:gd name="T85" fmla="*/ 5693 h 8054"/>
              <a:gd name="T86" fmla="*/ 5874 w 8160"/>
              <a:gd name="T87" fmla="*/ 5693 h 8054"/>
              <a:gd name="T88" fmla="*/ 5961 w 8160"/>
              <a:gd name="T89" fmla="*/ 5542 h 8054"/>
              <a:gd name="T90" fmla="*/ 5570 w 8160"/>
              <a:gd name="T91" fmla="*/ 4865 h 8054"/>
              <a:gd name="T92" fmla="*/ 5396 w 8160"/>
              <a:gd name="T93" fmla="*/ 4865 h 8054"/>
              <a:gd name="T94" fmla="*/ 5005 w 8160"/>
              <a:gd name="T95" fmla="*/ 5542 h 8054"/>
              <a:gd name="T96" fmla="*/ 5092 w 8160"/>
              <a:gd name="T97" fmla="*/ 5693 h 8054"/>
              <a:gd name="T98" fmla="*/ 7665 w 8160"/>
              <a:gd name="T99" fmla="*/ 7348 h 8054"/>
              <a:gd name="T100" fmla="*/ 7614 w 8160"/>
              <a:gd name="T101" fmla="*/ 7298 h 8054"/>
              <a:gd name="T102" fmla="*/ 4833 w 8160"/>
              <a:gd name="T103" fmla="*/ 7298 h 8054"/>
              <a:gd name="T104" fmla="*/ 4782 w 8160"/>
              <a:gd name="T105" fmla="*/ 7348 h 8054"/>
              <a:gd name="T106" fmla="*/ 4782 w 8160"/>
              <a:gd name="T107" fmla="*/ 7499 h 8054"/>
              <a:gd name="T108" fmla="*/ 4833 w 8160"/>
              <a:gd name="T109" fmla="*/ 7550 h 8054"/>
              <a:gd name="T110" fmla="*/ 7614 w 8160"/>
              <a:gd name="T111" fmla="*/ 7550 h 8054"/>
              <a:gd name="T112" fmla="*/ 7665 w 8160"/>
              <a:gd name="T113" fmla="*/ 7499 h 8054"/>
              <a:gd name="T114" fmla="*/ 7665 w 8160"/>
              <a:gd name="T115" fmla="*/ 7348 h 8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160" h="8054">
                <a:moveTo>
                  <a:pt x="1595" y="0"/>
                </a:moveTo>
                <a:lnTo>
                  <a:pt x="3873" y="0"/>
                </a:lnTo>
                <a:lnTo>
                  <a:pt x="3661" y="1698"/>
                </a:lnTo>
                <a:lnTo>
                  <a:pt x="0" y="1698"/>
                </a:lnTo>
                <a:lnTo>
                  <a:pt x="1202" y="190"/>
                </a:lnTo>
                <a:cubicBezTo>
                  <a:pt x="1297" y="70"/>
                  <a:pt x="1442" y="0"/>
                  <a:pt x="1595" y="0"/>
                </a:cubicBezTo>
                <a:close/>
                <a:moveTo>
                  <a:pt x="6565" y="0"/>
                </a:moveTo>
                <a:lnTo>
                  <a:pt x="4287" y="0"/>
                </a:lnTo>
                <a:lnTo>
                  <a:pt x="4499" y="1698"/>
                </a:lnTo>
                <a:lnTo>
                  <a:pt x="8160" y="1698"/>
                </a:lnTo>
                <a:lnTo>
                  <a:pt x="6958" y="190"/>
                </a:lnTo>
                <a:cubicBezTo>
                  <a:pt x="6863" y="70"/>
                  <a:pt x="6718" y="0"/>
                  <a:pt x="6565" y="0"/>
                </a:cubicBezTo>
                <a:close/>
                <a:moveTo>
                  <a:pt x="8160" y="1989"/>
                </a:moveTo>
                <a:lnTo>
                  <a:pt x="8160" y="7425"/>
                </a:lnTo>
                <a:cubicBezTo>
                  <a:pt x="8160" y="7772"/>
                  <a:pt x="7879" y="8054"/>
                  <a:pt x="7531" y="8054"/>
                </a:cubicBezTo>
                <a:lnTo>
                  <a:pt x="629" y="8054"/>
                </a:lnTo>
                <a:cubicBezTo>
                  <a:pt x="281" y="8054"/>
                  <a:pt x="0" y="7772"/>
                  <a:pt x="0" y="7425"/>
                </a:cubicBezTo>
                <a:lnTo>
                  <a:pt x="0" y="1989"/>
                </a:lnTo>
                <a:lnTo>
                  <a:pt x="3661" y="1989"/>
                </a:lnTo>
                <a:lnTo>
                  <a:pt x="3661" y="4134"/>
                </a:lnTo>
                <a:lnTo>
                  <a:pt x="4499" y="4134"/>
                </a:lnTo>
                <a:lnTo>
                  <a:pt x="4499" y="1989"/>
                </a:lnTo>
                <a:lnTo>
                  <a:pt x="8160" y="1989"/>
                </a:lnTo>
                <a:close/>
                <a:moveTo>
                  <a:pt x="6604" y="5693"/>
                </a:moveTo>
                <a:lnTo>
                  <a:pt x="6768" y="5693"/>
                </a:lnTo>
                <a:lnTo>
                  <a:pt x="6768" y="6955"/>
                </a:lnTo>
                <a:cubicBezTo>
                  <a:pt x="6768" y="7010"/>
                  <a:pt x="6813" y="7055"/>
                  <a:pt x="6869" y="7055"/>
                </a:cubicBezTo>
                <a:lnTo>
                  <a:pt x="7121" y="7055"/>
                </a:lnTo>
                <a:cubicBezTo>
                  <a:pt x="7177" y="7055"/>
                  <a:pt x="7222" y="7010"/>
                  <a:pt x="7222" y="6955"/>
                </a:cubicBezTo>
                <a:lnTo>
                  <a:pt x="7222" y="5693"/>
                </a:lnTo>
                <a:lnTo>
                  <a:pt x="7386" y="5693"/>
                </a:lnTo>
                <a:cubicBezTo>
                  <a:pt x="7464" y="5693"/>
                  <a:pt x="7512" y="5609"/>
                  <a:pt x="7473" y="5542"/>
                </a:cubicBezTo>
                <a:lnTo>
                  <a:pt x="7082" y="4865"/>
                </a:lnTo>
                <a:cubicBezTo>
                  <a:pt x="7044" y="4798"/>
                  <a:pt x="6947" y="4798"/>
                  <a:pt x="6908" y="4865"/>
                </a:cubicBezTo>
                <a:lnTo>
                  <a:pt x="6517" y="5542"/>
                </a:lnTo>
                <a:cubicBezTo>
                  <a:pt x="6478" y="5609"/>
                  <a:pt x="6527" y="5693"/>
                  <a:pt x="6604" y="5693"/>
                </a:cubicBezTo>
                <a:close/>
                <a:moveTo>
                  <a:pt x="5092" y="5693"/>
                </a:moveTo>
                <a:lnTo>
                  <a:pt x="5256" y="5693"/>
                </a:lnTo>
                <a:lnTo>
                  <a:pt x="5256" y="6955"/>
                </a:lnTo>
                <a:cubicBezTo>
                  <a:pt x="5256" y="7010"/>
                  <a:pt x="5301" y="7055"/>
                  <a:pt x="5357" y="7055"/>
                </a:cubicBezTo>
                <a:lnTo>
                  <a:pt x="5609" y="7055"/>
                </a:lnTo>
                <a:cubicBezTo>
                  <a:pt x="5665" y="7055"/>
                  <a:pt x="5710" y="7010"/>
                  <a:pt x="5710" y="6955"/>
                </a:cubicBezTo>
                <a:lnTo>
                  <a:pt x="5710" y="5693"/>
                </a:lnTo>
                <a:lnTo>
                  <a:pt x="5874" y="5693"/>
                </a:lnTo>
                <a:cubicBezTo>
                  <a:pt x="5951" y="5693"/>
                  <a:pt x="6000" y="5609"/>
                  <a:pt x="5961" y="5542"/>
                </a:cubicBezTo>
                <a:lnTo>
                  <a:pt x="5570" y="4865"/>
                </a:lnTo>
                <a:cubicBezTo>
                  <a:pt x="5531" y="4798"/>
                  <a:pt x="5434" y="4798"/>
                  <a:pt x="5396" y="4865"/>
                </a:cubicBezTo>
                <a:lnTo>
                  <a:pt x="5005" y="5542"/>
                </a:lnTo>
                <a:cubicBezTo>
                  <a:pt x="4966" y="5609"/>
                  <a:pt x="5015" y="5693"/>
                  <a:pt x="5092" y="5693"/>
                </a:cubicBezTo>
                <a:close/>
                <a:moveTo>
                  <a:pt x="7665" y="7348"/>
                </a:moveTo>
                <a:cubicBezTo>
                  <a:pt x="7665" y="7320"/>
                  <a:pt x="7642" y="7298"/>
                  <a:pt x="7614" y="7298"/>
                </a:cubicBezTo>
                <a:lnTo>
                  <a:pt x="4833" y="7298"/>
                </a:lnTo>
                <a:cubicBezTo>
                  <a:pt x="4805" y="7298"/>
                  <a:pt x="4782" y="7320"/>
                  <a:pt x="4782" y="7348"/>
                </a:cubicBezTo>
                <a:lnTo>
                  <a:pt x="4782" y="7499"/>
                </a:lnTo>
                <a:cubicBezTo>
                  <a:pt x="4782" y="7527"/>
                  <a:pt x="4805" y="7550"/>
                  <a:pt x="4833" y="7550"/>
                </a:cubicBezTo>
                <a:lnTo>
                  <a:pt x="7614" y="7550"/>
                </a:lnTo>
                <a:cubicBezTo>
                  <a:pt x="7642" y="7550"/>
                  <a:pt x="7665" y="7527"/>
                  <a:pt x="7665" y="7499"/>
                </a:cubicBezTo>
                <a:lnTo>
                  <a:pt x="7665" y="7348"/>
                </a:lnTo>
                <a:close/>
              </a:path>
            </a:pathLst>
          </a:custGeom>
          <a:solidFill>
            <a:schemeClr val="bg1"/>
          </a:solidFill>
          <a:ln>
            <a:noFill/>
          </a:ln>
        </p:spPr>
      </p:sp>
      <p:sp>
        <p:nvSpPr>
          <p:cNvPr id="63" name="round-wall-clock_16314"/>
          <p:cNvSpPr>
            <a:spLocks noChangeAspect="1"/>
          </p:cNvSpPr>
          <p:nvPr/>
        </p:nvSpPr>
        <p:spPr bwMode="auto">
          <a:xfrm>
            <a:off x="7292203" y="3577136"/>
            <a:ext cx="794110" cy="792908"/>
          </a:xfrm>
          <a:custGeom>
            <a:avLst/>
            <a:gdLst>
              <a:gd name="connsiteX0" fmla="*/ 302902 w 605874"/>
              <a:gd name="connsiteY0" fmla="*/ 455288 h 604957"/>
              <a:gd name="connsiteX1" fmla="*/ 331728 w 605874"/>
              <a:gd name="connsiteY1" fmla="*/ 484079 h 604957"/>
              <a:gd name="connsiteX2" fmla="*/ 302902 w 605874"/>
              <a:gd name="connsiteY2" fmla="*/ 512870 h 604957"/>
              <a:gd name="connsiteX3" fmla="*/ 274076 w 605874"/>
              <a:gd name="connsiteY3" fmla="*/ 484079 h 604957"/>
              <a:gd name="connsiteX4" fmla="*/ 302902 w 605874"/>
              <a:gd name="connsiteY4" fmla="*/ 455288 h 604957"/>
              <a:gd name="connsiteX5" fmla="*/ 472611 w 605874"/>
              <a:gd name="connsiteY5" fmla="*/ 277957 h 604957"/>
              <a:gd name="connsiteX6" fmla="*/ 501437 w 605874"/>
              <a:gd name="connsiteY6" fmla="*/ 306748 h 604957"/>
              <a:gd name="connsiteX7" fmla="*/ 472611 w 605874"/>
              <a:gd name="connsiteY7" fmla="*/ 335539 h 604957"/>
              <a:gd name="connsiteX8" fmla="*/ 443785 w 605874"/>
              <a:gd name="connsiteY8" fmla="*/ 306748 h 604957"/>
              <a:gd name="connsiteX9" fmla="*/ 472611 w 605874"/>
              <a:gd name="connsiteY9" fmla="*/ 277957 h 604957"/>
              <a:gd name="connsiteX10" fmla="*/ 129276 w 605874"/>
              <a:gd name="connsiteY10" fmla="*/ 277957 h 604957"/>
              <a:gd name="connsiteX11" fmla="*/ 158067 w 605874"/>
              <a:gd name="connsiteY11" fmla="*/ 306748 h 604957"/>
              <a:gd name="connsiteX12" fmla="*/ 129276 w 605874"/>
              <a:gd name="connsiteY12" fmla="*/ 335539 h 604957"/>
              <a:gd name="connsiteX13" fmla="*/ 100485 w 605874"/>
              <a:gd name="connsiteY13" fmla="*/ 306748 h 604957"/>
              <a:gd name="connsiteX14" fmla="*/ 129276 w 605874"/>
              <a:gd name="connsiteY14" fmla="*/ 277957 h 604957"/>
              <a:gd name="connsiteX15" fmla="*/ 302407 w 605874"/>
              <a:gd name="connsiteY15" fmla="*/ 189186 h 604957"/>
              <a:gd name="connsiteX16" fmla="*/ 318389 w 605874"/>
              <a:gd name="connsiteY16" fmla="*/ 205154 h 604957"/>
              <a:gd name="connsiteX17" fmla="*/ 318389 w 605874"/>
              <a:gd name="connsiteY17" fmla="*/ 305796 h 604957"/>
              <a:gd name="connsiteX18" fmla="*/ 394779 w 605874"/>
              <a:gd name="connsiteY18" fmla="*/ 305796 h 604957"/>
              <a:gd name="connsiteX19" fmla="*/ 410761 w 605874"/>
              <a:gd name="connsiteY19" fmla="*/ 321617 h 604957"/>
              <a:gd name="connsiteX20" fmla="*/ 394779 w 605874"/>
              <a:gd name="connsiteY20" fmla="*/ 337585 h 604957"/>
              <a:gd name="connsiteX21" fmla="*/ 302407 w 605874"/>
              <a:gd name="connsiteY21" fmla="*/ 337585 h 604957"/>
              <a:gd name="connsiteX22" fmla="*/ 286425 w 605874"/>
              <a:gd name="connsiteY22" fmla="*/ 321617 h 604957"/>
              <a:gd name="connsiteX23" fmla="*/ 286425 w 605874"/>
              <a:gd name="connsiteY23" fmla="*/ 205154 h 604957"/>
              <a:gd name="connsiteX24" fmla="*/ 302407 w 605874"/>
              <a:gd name="connsiteY24" fmla="*/ 189186 h 604957"/>
              <a:gd name="connsiteX25" fmla="*/ 302902 w 605874"/>
              <a:gd name="connsiteY25" fmla="*/ 92088 h 604957"/>
              <a:gd name="connsiteX26" fmla="*/ 331728 w 605874"/>
              <a:gd name="connsiteY26" fmla="*/ 120879 h 604957"/>
              <a:gd name="connsiteX27" fmla="*/ 302902 w 605874"/>
              <a:gd name="connsiteY27" fmla="*/ 149670 h 604957"/>
              <a:gd name="connsiteX28" fmla="*/ 274076 w 605874"/>
              <a:gd name="connsiteY28" fmla="*/ 120879 h 604957"/>
              <a:gd name="connsiteX29" fmla="*/ 302902 w 605874"/>
              <a:gd name="connsiteY29" fmla="*/ 92088 h 604957"/>
              <a:gd name="connsiteX30" fmla="*/ 302864 w 605874"/>
              <a:gd name="connsiteY30" fmla="*/ 74393 h 604957"/>
              <a:gd name="connsiteX31" fmla="*/ 74506 w 605874"/>
              <a:gd name="connsiteY31" fmla="*/ 302406 h 604957"/>
              <a:gd name="connsiteX32" fmla="*/ 302864 w 605874"/>
              <a:gd name="connsiteY32" fmla="*/ 530564 h 604957"/>
              <a:gd name="connsiteX33" fmla="*/ 531368 w 605874"/>
              <a:gd name="connsiteY33" fmla="*/ 302406 h 604957"/>
              <a:gd name="connsiteX34" fmla="*/ 302864 w 605874"/>
              <a:gd name="connsiteY34" fmla="*/ 74393 h 604957"/>
              <a:gd name="connsiteX35" fmla="*/ 302864 w 605874"/>
              <a:gd name="connsiteY35" fmla="*/ 0 h 604957"/>
              <a:gd name="connsiteX36" fmla="*/ 605874 w 605874"/>
              <a:gd name="connsiteY36" fmla="*/ 302406 h 604957"/>
              <a:gd name="connsiteX37" fmla="*/ 302864 w 605874"/>
              <a:gd name="connsiteY37" fmla="*/ 604957 h 604957"/>
              <a:gd name="connsiteX38" fmla="*/ 0 w 605874"/>
              <a:gd name="connsiteY38" fmla="*/ 302406 h 604957"/>
              <a:gd name="connsiteX39" fmla="*/ 302864 w 605874"/>
              <a:gd name="connsiteY39" fmla="*/ 0 h 604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605874" h="604957">
                <a:moveTo>
                  <a:pt x="302902" y="455288"/>
                </a:moveTo>
                <a:cubicBezTo>
                  <a:pt x="318822" y="455288"/>
                  <a:pt x="331728" y="468178"/>
                  <a:pt x="331728" y="484079"/>
                </a:cubicBezTo>
                <a:cubicBezTo>
                  <a:pt x="331728" y="499980"/>
                  <a:pt x="318822" y="512870"/>
                  <a:pt x="302902" y="512870"/>
                </a:cubicBezTo>
                <a:cubicBezTo>
                  <a:pt x="286982" y="512870"/>
                  <a:pt x="274076" y="499980"/>
                  <a:pt x="274076" y="484079"/>
                </a:cubicBezTo>
                <a:cubicBezTo>
                  <a:pt x="274076" y="468178"/>
                  <a:pt x="286982" y="455288"/>
                  <a:pt x="302902" y="455288"/>
                </a:cubicBezTo>
                <a:close/>
                <a:moveTo>
                  <a:pt x="472611" y="277957"/>
                </a:moveTo>
                <a:cubicBezTo>
                  <a:pt x="488531" y="277957"/>
                  <a:pt x="501437" y="290847"/>
                  <a:pt x="501437" y="306748"/>
                </a:cubicBezTo>
                <a:cubicBezTo>
                  <a:pt x="501437" y="322649"/>
                  <a:pt x="488531" y="335539"/>
                  <a:pt x="472611" y="335539"/>
                </a:cubicBezTo>
                <a:cubicBezTo>
                  <a:pt x="456691" y="335539"/>
                  <a:pt x="443785" y="322649"/>
                  <a:pt x="443785" y="306748"/>
                </a:cubicBezTo>
                <a:cubicBezTo>
                  <a:pt x="443785" y="290847"/>
                  <a:pt x="456691" y="277957"/>
                  <a:pt x="472611" y="277957"/>
                </a:cubicBezTo>
                <a:close/>
                <a:moveTo>
                  <a:pt x="129276" y="277957"/>
                </a:moveTo>
                <a:cubicBezTo>
                  <a:pt x="145177" y="277957"/>
                  <a:pt x="158067" y="290847"/>
                  <a:pt x="158067" y="306748"/>
                </a:cubicBezTo>
                <a:cubicBezTo>
                  <a:pt x="158067" y="322649"/>
                  <a:pt x="145177" y="335539"/>
                  <a:pt x="129276" y="335539"/>
                </a:cubicBezTo>
                <a:cubicBezTo>
                  <a:pt x="113375" y="335539"/>
                  <a:pt x="100485" y="322649"/>
                  <a:pt x="100485" y="306748"/>
                </a:cubicBezTo>
                <a:cubicBezTo>
                  <a:pt x="100485" y="290847"/>
                  <a:pt x="113375" y="277957"/>
                  <a:pt x="129276" y="277957"/>
                </a:cubicBezTo>
                <a:close/>
                <a:moveTo>
                  <a:pt x="302407" y="189186"/>
                </a:moveTo>
                <a:cubicBezTo>
                  <a:pt x="311204" y="189186"/>
                  <a:pt x="318389" y="196218"/>
                  <a:pt x="318389" y="205154"/>
                </a:cubicBezTo>
                <a:lnTo>
                  <a:pt x="318389" y="305796"/>
                </a:lnTo>
                <a:lnTo>
                  <a:pt x="394779" y="305796"/>
                </a:lnTo>
                <a:cubicBezTo>
                  <a:pt x="403576" y="305796"/>
                  <a:pt x="410761" y="312828"/>
                  <a:pt x="410761" y="321617"/>
                </a:cubicBezTo>
                <a:cubicBezTo>
                  <a:pt x="410761" y="330554"/>
                  <a:pt x="403576" y="337585"/>
                  <a:pt x="394779" y="337585"/>
                </a:cubicBezTo>
                <a:lnTo>
                  <a:pt x="302407" y="337585"/>
                </a:lnTo>
                <a:cubicBezTo>
                  <a:pt x="293610" y="337585"/>
                  <a:pt x="286425" y="330554"/>
                  <a:pt x="286425" y="321617"/>
                </a:cubicBezTo>
                <a:lnTo>
                  <a:pt x="286425" y="205154"/>
                </a:lnTo>
                <a:cubicBezTo>
                  <a:pt x="286425" y="196218"/>
                  <a:pt x="293610" y="189186"/>
                  <a:pt x="302407" y="189186"/>
                </a:cubicBezTo>
                <a:close/>
                <a:moveTo>
                  <a:pt x="302902" y="92088"/>
                </a:moveTo>
                <a:cubicBezTo>
                  <a:pt x="318822" y="92088"/>
                  <a:pt x="331728" y="104978"/>
                  <a:pt x="331728" y="120879"/>
                </a:cubicBezTo>
                <a:cubicBezTo>
                  <a:pt x="331728" y="136780"/>
                  <a:pt x="318822" y="149670"/>
                  <a:pt x="302902" y="149670"/>
                </a:cubicBezTo>
                <a:cubicBezTo>
                  <a:pt x="286982" y="149670"/>
                  <a:pt x="274076" y="136780"/>
                  <a:pt x="274076" y="120879"/>
                </a:cubicBezTo>
                <a:cubicBezTo>
                  <a:pt x="274076" y="104978"/>
                  <a:pt x="286982" y="92088"/>
                  <a:pt x="302902" y="92088"/>
                </a:cubicBezTo>
                <a:close/>
                <a:moveTo>
                  <a:pt x="302864" y="74393"/>
                </a:moveTo>
                <a:cubicBezTo>
                  <a:pt x="176878" y="74393"/>
                  <a:pt x="74506" y="176757"/>
                  <a:pt x="74506" y="302406"/>
                </a:cubicBezTo>
                <a:cubicBezTo>
                  <a:pt x="74506" y="428200"/>
                  <a:pt x="176878" y="530564"/>
                  <a:pt x="302864" y="530564"/>
                </a:cubicBezTo>
                <a:cubicBezTo>
                  <a:pt x="428849" y="530564"/>
                  <a:pt x="531368" y="428200"/>
                  <a:pt x="531368" y="302406"/>
                </a:cubicBezTo>
                <a:cubicBezTo>
                  <a:pt x="531368" y="176610"/>
                  <a:pt x="428849" y="74393"/>
                  <a:pt x="302864" y="74393"/>
                </a:cubicBezTo>
                <a:close/>
                <a:moveTo>
                  <a:pt x="302864" y="0"/>
                </a:moveTo>
                <a:cubicBezTo>
                  <a:pt x="469915" y="0"/>
                  <a:pt x="605874" y="135753"/>
                  <a:pt x="605874" y="302406"/>
                </a:cubicBezTo>
                <a:cubicBezTo>
                  <a:pt x="605874" y="469204"/>
                  <a:pt x="469915" y="604957"/>
                  <a:pt x="302864" y="604957"/>
                </a:cubicBezTo>
                <a:cubicBezTo>
                  <a:pt x="135959" y="604957"/>
                  <a:pt x="0" y="469204"/>
                  <a:pt x="0" y="302406"/>
                </a:cubicBezTo>
                <a:cubicBezTo>
                  <a:pt x="0" y="135753"/>
                  <a:pt x="135959" y="0"/>
                  <a:pt x="302864" y="0"/>
                </a:cubicBezTo>
                <a:close/>
              </a:path>
            </a:pathLst>
          </a:custGeom>
          <a:solidFill>
            <a:schemeClr val="bg1"/>
          </a:solidFill>
          <a:ln>
            <a:noFill/>
          </a:ln>
        </p:spPr>
      </p:sp>
      <p:sp>
        <p:nvSpPr>
          <p:cNvPr id="64" name="business-bars-graphic_15237"/>
          <p:cNvSpPr>
            <a:spLocks noChangeAspect="1"/>
          </p:cNvSpPr>
          <p:nvPr/>
        </p:nvSpPr>
        <p:spPr bwMode="auto">
          <a:xfrm>
            <a:off x="4638632" y="3023672"/>
            <a:ext cx="609685" cy="550879"/>
          </a:xfrm>
          <a:custGeom>
            <a:avLst/>
            <a:gdLst>
              <a:gd name="connsiteX0" fmla="*/ 41158 w 584292"/>
              <a:gd name="connsiteY0" fmla="*/ 446576 h 527936"/>
              <a:gd name="connsiteX1" fmla="*/ 543134 w 584292"/>
              <a:gd name="connsiteY1" fmla="*/ 446576 h 527936"/>
              <a:gd name="connsiteX2" fmla="*/ 584292 w 584292"/>
              <a:gd name="connsiteY2" fmla="*/ 487659 h 527936"/>
              <a:gd name="connsiteX3" fmla="*/ 543134 w 584292"/>
              <a:gd name="connsiteY3" fmla="*/ 527936 h 527936"/>
              <a:gd name="connsiteX4" fmla="*/ 41158 w 584292"/>
              <a:gd name="connsiteY4" fmla="*/ 527936 h 527936"/>
              <a:gd name="connsiteX5" fmla="*/ 0 w 584292"/>
              <a:gd name="connsiteY5" fmla="*/ 487659 h 527936"/>
              <a:gd name="connsiteX6" fmla="*/ 41158 w 584292"/>
              <a:gd name="connsiteY6" fmla="*/ 446576 h 527936"/>
              <a:gd name="connsiteX7" fmla="*/ 62981 w 584292"/>
              <a:gd name="connsiteY7" fmla="*/ 268438 h 527936"/>
              <a:gd name="connsiteX8" fmla="*/ 172707 w 584292"/>
              <a:gd name="connsiteY8" fmla="*/ 268438 h 527936"/>
              <a:gd name="connsiteX9" fmla="*/ 193684 w 584292"/>
              <a:gd name="connsiteY9" fmla="*/ 289386 h 527936"/>
              <a:gd name="connsiteX10" fmla="*/ 193684 w 584292"/>
              <a:gd name="connsiteY10" fmla="*/ 409434 h 527936"/>
              <a:gd name="connsiteX11" fmla="*/ 172707 w 584292"/>
              <a:gd name="connsiteY11" fmla="*/ 430382 h 527936"/>
              <a:gd name="connsiteX12" fmla="*/ 62981 w 584292"/>
              <a:gd name="connsiteY12" fmla="*/ 430382 h 527936"/>
              <a:gd name="connsiteX13" fmla="*/ 41198 w 584292"/>
              <a:gd name="connsiteY13" fmla="*/ 409434 h 527936"/>
              <a:gd name="connsiteX14" fmla="*/ 41198 w 584292"/>
              <a:gd name="connsiteY14" fmla="*/ 289386 h 527936"/>
              <a:gd name="connsiteX15" fmla="*/ 62981 w 584292"/>
              <a:gd name="connsiteY15" fmla="*/ 268438 h 527936"/>
              <a:gd name="connsiteX16" fmla="*/ 411585 w 584292"/>
              <a:gd name="connsiteY16" fmla="*/ 158834 h 527936"/>
              <a:gd name="connsiteX17" fmla="*/ 521311 w 584292"/>
              <a:gd name="connsiteY17" fmla="*/ 158834 h 527936"/>
              <a:gd name="connsiteX18" fmla="*/ 543094 w 584292"/>
              <a:gd name="connsiteY18" fmla="*/ 180590 h 527936"/>
              <a:gd name="connsiteX19" fmla="*/ 543094 w 584292"/>
              <a:gd name="connsiteY19" fmla="*/ 409431 h 527936"/>
              <a:gd name="connsiteX20" fmla="*/ 521311 w 584292"/>
              <a:gd name="connsiteY20" fmla="*/ 430381 h 527936"/>
              <a:gd name="connsiteX21" fmla="*/ 411585 w 584292"/>
              <a:gd name="connsiteY21" fmla="*/ 430381 h 527936"/>
              <a:gd name="connsiteX22" fmla="*/ 390608 w 584292"/>
              <a:gd name="connsiteY22" fmla="*/ 409431 h 527936"/>
              <a:gd name="connsiteX23" fmla="*/ 390608 w 584292"/>
              <a:gd name="connsiteY23" fmla="*/ 180590 h 527936"/>
              <a:gd name="connsiteX24" fmla="*/ 411585 w 584292"/>
              <a:gd name="connsiteY24" fmla="*/ 158834 h 527936"/>
              <a:gd name="connsiteX25" fmla="*/ 237226 w 584292"/>
              <a:gd name="connsiteY25" fmla="*/ 0 h 527936"/>
              <a:gd name="connsiteX26" fmla="*/ 347066 w 584292"/>
              <a:gd name="connsiteY26" fmla="*/ 0 h 527936"/>
              <a:gd name="connsiteX27" fmla="*/ 368065 w 584292"/>
              <a:gd name="connsiteY27" fmla="*/ 21761 h 527936"/>
              <a:gd name="connsiteX28" fmla="*/ 368065 w 584292"/>
              <a:gd name="connsiteY28" fmla="*/ 409426 h 527936"/>
              <a:gd name="connsiteX29" fmla="*/ 347066 w 584292"/>
              <a:gd name="connsiteY29" fmla="*/ 430381 h 527936"/>
              <a:gd name="connsiteX30" fmla="*/ 237226 w 584292"/>
              <a:gd name="connsiteY30" fmla="*/ 430381 h 527936"/>
              <a:gd name="connsiteX31" fmla="*/ 216227 w 584292"/>
              <a:gd name="connsiteY31" fmla="*/ 409426 h 527936"/>
              <a:gd name="connsiteX32" fmla="*/ 216227 w 584292"/>
              <a:gd name="connsiteY32" fmla="*/ 21761 h 527936"/>
              <a:gd name="connsiteX33" fmla="*/ 237226 w 584292"/>
              <a:gd name="connsiteY33" fmla="*/ 0 h 527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84292" h="527936">
                <a:moveTo>
                  <a:pt x="41158" y="446576"/>
                </a:moveTo>
                <a:lnTo>
                  <a:pt x="543134" y="446576"/>
                </a:lnTo>
                <a:cubicBezTo>
                  <a:pt x="565730" y="446576"/>
                  <a:pt x="584292" y="465104"/>
                  <a:pt x="584292" y="487659"/>
                </a:cubicBezTo>
                <a:cubicBezTo>
                  <a:pt x="584292" y="510214"/>
                  <a:pt x="565730" y="527936"/>
                  <a:pt x="543134" y="527936"/>
                </a:cubicBezTo>
                <a:lnTo>
                  <a:pt x="41158" y="527936"/>
                </a:lnTo>
                <a:cubicBezTo>
                  <a:pt x="18562" y="527936"/>
                  <a:pt x="0" y="510214"/>
                  <a:pt x="0" y="487659"/>
                </a:cubicBezTo>
                <a:cubicBezTo>
                  <a:pt x="0" y="465104"/>
                  <a:pt x="18562" y="446576"/>
                  <a:pt x="41158" y="446576"/>
                </a:cubicBezTo>
                <a:close/>
                <a:moveTo>
                  <a:pt x="62981" y="268438"/>
                </a:moveTo>
                <a:lnTo>
                  <a:pt x="172707" y="268438"/>
                </a:lnTo>
                <a:cubicBezTo>
                  <a:pt x="184002" y="268438"/>
                  <a:pt x="193684" y="278106"/>
                  <a:pt x="193684" y="289386"/>
                </a:cubicBezTo>
                <a:lnTo>
                  <a:pt x="193684" y="409434"/>
                </a:lnTo>
                <a:cubicBezTo>
                  <a:pt x="193684" y="420714"/>
                  <a:pt x="184002" y="430382"/>
                  <a:pt x="172707" y="430382"/>
                </a:cubicBezTo>
                <a:lnTo>
                  <a:pt x="62981" y="430382"/>
                </a:lnTo>
                <a:cubicBezTo>
                  <a:pt x="50879" y="430382"/>
                  <a:pt x="41198" y="420714"/>
                  <a:pt x="41198" y="409434"/>
                </a:cubicBezTo>
                <a:lnTo>
                  <a:pt x="41198" y="289386"/>
                </a:lnTo>
                <a:cubicBezTo>
                  <a:pt x="41198" y="278106"/>
                  <a:pt x="50879" y="268438"/>
                  <a:pt x="62981" y="268438"/>
                </a:cubicBezTo>
                <a:close/>
                <a:moveTo>
                  <a:pt x="411585" y="158834"/>
                </a:moveTo>
                <a:lnTo>
                  <a:pt x="521311" y="158834"/>
                </a:lnTo>
                <a:cubicBezTo>
                  <a:pt x="533413" y="158834"/>
                  <a:pt x="543094" y="168503"/>
                  <a:pt x="543094" y="180590"/>
                </a:cubicBezTo>
                <a:lnTo>
                  <a:pt x="543094" y="409431"/>
                </a:lnTo>
                <a:cubicBezTo>
                  <a:pt x="543094" y="420712"/>
                  <a:pt x="533413" y="430381"/>
                  <a:pt x="521311" y="430381"/>
                </a:cubicBezTo>
                <a:lnTo>
                  <a:pt x="411585" y="430381"/>
                </a:lnTo>
                <a:cubicBezTo>
                  <a:pt x="400290" y="430381"/>
                  <a:pt x="390608" y="420712"/>
                  <a:pt x="390608" y="409431"/>
                </a:cubicBezTo>
                <a:lnTo>
                  <a:pt x="390608" y="180590"/>
                </a:lnTo>
                <a:cubicBezTo>
                  <a:pt x="390608" y="168503"/>
                  <a:pt x="400290" y="158834"/>
                  <a:pt x="411585" y="158834"/>
                </a:cubicBezTo>
                <a:close/>
                <a:moveTo>
                  <a:pt x="237226" y="0"/>
                </a:moveTo>
                <a:lnTo>
                  <a:pt x="347066" y="0"/>
                </a:lnTo>
                <a:cubicBezTo>
                  <a:pt x="358373" y="0"/>
                  <a:pt x="368065" y="9672"/>
                  <a:pt x="368065" y="21761"/>
                </a:cubicBezTo>
                <a:lnTo>
                  <a:pt x="368065" y="409426"/>
                </a:lnTo>
                <a:cubicBezTo>
                  <a:pt x="368065" y="420710"/>
                  <a:pt x="358373" y="430381"/>
                  <a:pt x="347066" y="430381"/>
                </a:cubicBezTo>
                <a:lnTo>
                  <a:pt x="237226" y="430381"/>
                </a:lnTo>
                <a:cubicBezTo>
                  <a:pt x="225111" y="430381"/>
                  <a:pt x="216227" y="420710"/>
                  <a:pt x="216227" y="409426"/>
                </a:cubicBezTo>
                <a:lnTo>
                  <a:pt x="216227" y="21761"/>
                </a:lnTo>
                <a:cubicBezTo>
                  <a:pt x="216227" y="9672"/>
                  <a:pt x="225111" y="0"/>
                  <a:pt x="237226" y="0"/>
                </a:cubicBezTo>
                <a:close/>
              </a:path>
            </a:pathLst>
          </a:custGeom>
          <a:solidFill>
            <a:schemeClr val="bg1"/>
          </a:solidFill>
          <a:ln>
            <a:noFill/>
          </a:ln>
        </p:spPr>
      </p:sp>
      <p:sp>
        <p:nvSpPr>
          <p:cNvPr id="85" name="文本框 84"/>
          <p:cNvSpPr txBox="1"/>
          <p:nvPr>
            <p:custDataLst>
              <p:tags r:id="rId1"/>
            </p:custDataLst>
          </p:nvPr>
        </p:nvSpPr>
        <p:spPr>
          <a:xfrm>
            <a:off x="2207260" y="1144905"/>
            <a:ext cx="8989060" cy="3860800"/>
          </a:xfrm>
          <a:prstGeom prst="rect">
            <a:avLst/>
          </a:prstGeom>
          <a:noFill/>
        </p:spPr>
        <p:txBody>
          <a:bodyPr wrap="square" lIns="101600" tIns="0" rIns="82550" bIns="0" rtlCol="0" anchor="t" anchorCtr="0">
            <a:spAutoFit/>
          </a:bodyPr>
          <a:lstStyle>
            <a:defPPr>
              <a:defRPr lang="zh-CN"/>
            </a:defPPr>
            <a:lvl1pPr fontAlgn="auto">
              <a:lnSpc>
                <a:spcPct val="130000"/>
              </a:lnSpc>
              <a:spcAft>
                <a:spcPts val="1000"/>
              </a:spcAft>
              <a:defRPr sz="1600" spc="150"/>
            </a:lvl1pPr>
          </a:lstStyle>
          <a:p>
            <a:pPr marL="0" lvl="0" indent="0" algn="l" fontAlgn="ctr">
              <a:lnSpc>
                <a:spcPct val="130000"/>
              </a:lnSpc>
              <a:spcBef>
                <a:spcPts val="2665"/>
              </a:spcBef>
              <a:spcAft>
                <a:spcPts val="0"/>
              </a:spcAft>
              <a:buSzPct val="100000"/>
              <a:buNone/>
            </a:pPr>
            <a:r>
              <a:rPr lang="zh-CN" altLang="en-US" sz="2200" spc="30" dirty="0">
                <a:ln w="3175">
                  <a:noFill/>
                  <a:prstDash val="dash"/>
                </a:ln>
                <a:solidFill>
                  <a:schemeClr val="tx1">
                    <a:lumMod val="75000"/>
                    <a:lumOff val="25000"/>
                  </a:schemeClr>
                </a:solidFill>
                <a:latin typeface="微软雅黑" panose="020B0503020204020204" charset="-122"/>
                <a:ea typeface="微软雅黑" panose="020B0503020204020204" charset="-122"/>
                <a:sym typeface="+mn-ea"/>
              </a:rPr>
              <a:t>当一个团体中出现替罪羊的时候，其他成员往往会认为只要这只替罪羊离开了，那么团体的问题就解决了，实则不然，</a:t>
            </a:r>
            <a:r>
              <a:rPr lang="zh-CN" altLang="en-US" sz="2200" spc="30" dirty="0">
                <a:ln w="3175">
                  <a:noFill/>
                  <a:prstDash val="dash"/>
                </a:ln>
                <a:solidFill>
                  <a:schemeClr val="accent1"/>
                </a:solidFill>
                <a:latin typeface="微软雅黑" panose="020B0503020204020204" charset="-122"/>
                <a:ea typeface="微软雅黑" panose="020B0503020204020204" charset="-122"/>
                <a:sym typeface="+mn-ea"/>
              </a:rPr>
              <a:t>替罪羊只不过是被团体选出来承担了那个“坏”的部分</a:t>
            </a:r>
            <a:r>
              <a:rPr lang="zh-CN" altLang="en-US" sz="2200" spc="30" dirty="0">
                <a:ln w="3175">
                  <a:noFill/>
                  <a:prstDash val="dash"/>
                </a:ln>
                <a:solidFill>
                  <a:schemeClr val="tx1">
                    <a:lumMod val="75000"/>
                    <a:lumOff val="25000"/>
                  </a:schemeClr>
                </a:solidFill>
                <a:latin typeface="微软雅黑" panose="020B0503020204020204" charset="-122"/>
                <a:ea typeface="微软雅黑" panose="020B0503020204020204" charset="-122"/>
                <a:sym typeface="+mn-ea"/>
              </a:rPr>
              <a:t>，而这个“坏”的部分是存在于团体整体身上的，</a:t>
            </a:r>
            <a:r>
              <a:rPr lang="zh-CN" altLang="en-US" sz="2200" spc="30" dirty="0">
                <a:ln w="3175">
                  <a:noFill/>
                  <a:prstDash val="dash"/>
                </a:ln>
                <a:solidFill>
                  <a:schemeClr val="accent1"/>
                </a:solidFill>
                <a:latin typeface="微软雅黑" panose="020B0503020204020204" charset="-122"/>
                <a:ea typeface="微软雅黑" panose="020B0503020204020204" charset="-122"/>
                <a:sym typeface="+mn-ea"/>
              </a:rPr>
              <a:t>当替罪羊离开团体之后，团体“坏”的部分依然存在，会有另一只 替 罪 羊 的诞生。</a:t>
            </a:r>
            <a:endParaRPr lang="zh-CN" altLang="en-US" sz="2200" spc="30" dirty="0">
              <a:ln w="3175">
                <a:noFill/>
                <a:prstDash val="dash"/>
              </a:ln>
              <a:solidFill>
                <a:schemeClr val="tx1">
                  <a:lumMod val="75000"/>
                  <a:lumOff val="25000"/>
                </a:schemeClr>
              </a:solidFill>
              <a:latin typeface="微软雅黑" panose="020B0503020204020204" charset="-122"/>
              <a:ea typeface="微软雅黑" panose="020B0503020204020204" charset="-122"/>
              <a:sym typeface="+mn-ea"/>
            </a:endParaRPr>
          </a:p>
          <a:p>
            <a:pPr marL="0" lvl="0" indent="0" algn="l" fontAlgn="ctr">
              <a:lnSpc>
                <a:spcPct val="130000"/>
              </a:lnSpc>
              <a:spcBef>
                <a:spcPts val="2665"/>
              </a:spcBef>
              <a:spcAft>
                <a:spcPts val="0"/>
              </a:spcAft>
              <a:buSzPct val="100000"/>
              <a:buNone/>
            </a:pPr>
            <a:r>
              <a:rPr lang="zh-CN" altLang="en-US" sz="2200" spc="30" dirty="0">
                <a:ln w="3175">
                  <a:noFill/>
                  <a:prstDash val="dash"/>
                </a:ln>
                <a:solidFill>
                  <a:schemeClr val="tx1">
                    <a:lumMod val="75000"/>
                    <a:lumOff val="25000"/>
                  </a:schemeClr>
                </a:solidFill>
                <a:latin typeface="微软雅黑" panose="020B0503020204020204" charset="-122"/>
                <a:ea typeface="微软雅黑" panose="020B0503020204020204" charset="-122"/>
                <a:sym typeface="+mn-ea"/>
              </a:rPr>
              <a:t>团体成员会因自己对“替罪羊”的所作所为而感到内疚，并担心自己会成为下一个，从而在团体中感到</a:t>
            </a:r>
            <a:r>
              <a:rPr lang="zh-CN" altLang="en-US" sz="2200" spc="30" dirty="0">
                <a:ln w="3175">
                  <a:noFill/>
                  <a:prstDash val="dash"/>
                </a:ln>
                <a:solidFill>
                  <a:schemeClr val="accent1"/>
                </a:solidFill>
                <a:latin typeface="微软雅黑" panose="020B0503020204020204" charset="-122"/>
                <a:ea typeface="微软雅黑" panose="020B0503020204020204" charset="-122"/>
                <a:sym typeface="+mn-ea"/>
              </a:rPr>
              <a:t>不安全，不信任，</a:t>
            </a:r>
            <a:r>
              <a:rPr lang="zh-CN" altLang="en-US" sz="2200" spc="30" dirty="0">
                <a:ln w="3175">
                  <a:noFill/>
                  <a:prstDash val="dash"/>
                </a:ln>
                <a:solidFill>
                  <a:schemeClr val="tx1">
                    <a:lumMod val="75000"/>
                    <a:lumOff val="25000"/>
                  </a:schemeClr>
                </a:solidFill>
                <a:latin typeface="微软雅黑" panose="020B0503020204020204" charset="-122"/>
                <a:ea typeface="微软雅黑" panose="020B0503020204020204" charset="-122"/>
                <a:sym typeface="+mn-ea"/>
              </a:rPr>
              <a:t>影响了团体凝聚力的建立。</a:t>
            </a:r>
            <a:endParaRPr lang="zh-CN" altLang="en-US" sz="2200" spc="30" dirty="0">
              <a:ln w="3175">
                <a:noFill/>
                <a:prstDash val="dash"/>
              </a:ln>
              <a:solidFill>
                <a:schemeClr val="tx1">
                  <a:lumMod val="75000"/>
                  <a:lumOff val="25000"/>
                </a:schemeClr>
              </a:solidFill>
              <a:latin typeface="微软雅黑" panose="020B0503020204020204" charset="-122"/>
              <a:ea typeface="微软雅黑" panose="020B0503020204020204" charset="-122"/>
              <a:sym typeface="+mn-ea"/>
            </a:endParaRPr>
          </a:p>
        </p:txBody>
      </p:sp>
      <p:sp>
        <p:nvSpPr>
          <p:cNvPr id="86" name="icon_1"/>
          <p:cNvSpPr>
            <a:spLocks noChangeAspect="1"/>
          </p:cNvSpPr>
          <p:nvPr>
            <p:custDataLst>
              <p:tags r:id="rId2"/>
            </p:custDataLst>
          </p:nvPr>
        </p:nvSpPr>
        <p:spPr bwMode="auto">
          <a:xfrm>
            <a:off x="1492250" y="1069975"/>
            <a:ext cx="410210" cy="473710"/>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 name="connsiteX77" fmla="*/ 373273 h 605239"/>
              <a:gd name="connsiteY77" fmla="*/ 373273 h 605239"/>
              <a:gd name="connsiteX78" fmla="*/ 373273 h 605239"/>
              <a:gd name="connsiteY78" fmla="*/ 373273 h 605239"/>
              <a:gd name="connsiteX79" fmla="*/ 373273 h 605239"/>
              <a:gd name="connsiteY79" fmla="*/ 373273 h 605239"/>
              <a:gd name="connsiteX80" fmla="*/ 373273 h 605239"/>
              <a:gd name="connsiteY80" fmla="*/ 373273 h 605239"/>
              <a:gd name="connsiteX81" fmla="*/ 373273 h 605239"/>
              <a:gd name="connsiteY81" fmla="*/ 373273 h 605239"/>
              <a:gd name="connsiteX82" fmla="*/ 373273 h 605239"/>
              <a:gd name="connsiteY82" fmla="*/ 373273 h 605239"/>
              <a:gd name="connsiteX83" fmla="*/ 373273 h 605239"/>
              <a:gd name="connsiteY83" fmla="*/ 373273 h 605239"/>
              <a:gd name="connsiteX84" fmla="*/ 373273 h 605239"/>
              <a:gd name="connsiteY84" fmla="*/ 373273 h 605239"/>
              <a:gd name="connsiteX85" fmla="*/ 373273 h 605239"/>
              <a:gd name="connsiteY85" fmla="*/ 373273 h 605239"/>
              <a:gd name="connsiteX86" fmla="*/ 373273 h 605239"/>
              <a:gd name="connsiteY86" fmla="*/ 373273 h 605239"/>
              <a:gd name="connsiteX87" fmla="*/ 373273 h 605239"/>
              <a:gd name="connsiteY87" fmla="*/ 373273 h 605239"/>
              <a:gd name="connsiteX88" fmla="*/ 373273 h 605239"/>
              <a:gd name="connsiteY88" fmla="*/ 373273 h 605239"/>
              <a:gd name="connsiteX89" fmla="*/ 373273 h 605239"/>
              <a:gd name="connsiteY89" fmla="*/ 373273 h 605239"/>
              <a:gd name="connsiteX90" fmla="*/ 373273 h 605239"/>
              <a:gd name="connsiteY90" fmla="*/ 373273 h 605239"/>
              <a:gd name="connsiteX91" fmla="*/ 373273 h 605239"/>
              <a:gd name="connsiteY91" fmla="*/ 373273 h 605239"/>
              <a:gd name="connsiteX92" fmla="*/ 373273 h 605239"/>
              <a:gd name="connsiteY92" fmla="*/ 373273 h 605239"/>
              <a:gd name="connsiteX93" fmla="*/ 373273 h 605239"/>
              <a:gd name="connsiteY93" fmla="*/ 373273 h 605239"/>
              <a:gd name="connsiteX94" fmla="*/ 373273 h 605239"/>
              <a:gd name="connsiteY94" fmla="*/ 373273 h 605239"/>
              <a:gd name="connsiteX95" fmla="*/ 373273 h 605239"/>
              <a:gd name="connsiteY95" fmla="*/ 373273 h 605239"/>
              <a:gd name="connsiteX96" fmla="*/ 373273 h 605239"/>
              <a:gd name="connsiteY96" fmla="*/ 373273 h 605239"/>
              <a:gd name="connsiteX97" fmla="*/ 373273 h 605239"/>
              <a:gd name="connsiteY97" fmla="*/ 373273 h 605239"/>
              <a:gd name="connsiteX98" fmla="*/ 373273 h 605239"/>
              <a:gd name="connsiteY98" fmla="*/ 373273 h 605239"/>
              <a:gd name="connsiteX99" fmla="*/ 373273 h 605239"/>
              <a:gd name="connsiteY99" fmla="*/ 373273 h 605239"/>
              <a:gd name="connsiteX100" fmla="*/ 373273 h 605239"/>
              <a:gd name="connsiteY100" fmla="*/ 373273 h 605239"/>
              <a:gd name="connsiteX101" fmla="*/ 373273 h 605239"/>
              <a:gd name="connsiteY101" fmla="*/ 373273 h 605239"/>
              <a:gd name="connsiteX102" fmla="*/ 373273 h 605239"/>
              <a:gd name="connsiteY102" fmla="*/ 373273 h 605239"/>
              <a:gd name="connsiteX103" fmla="*/ 373273 h 605239"/>
              <a:gd name="connsiteY103" fmla="*/ 373273 h 605239"/>
              <a:gd name="connsiteX104" fmla="*/ 373273 h 605239"/>
              <a:gd name="connsiteY104" fmla="*/ 373273 h 605239"/>
              <a:gd name="connsiteX105" fmla="*/ 373273 h 605239"/>
              <a:gd name="connsiteY105" fmla="*/ 373273 h 605239"/>
              <a:gd name="connsiteX106" fmla="*/ 373273 h 605239"/>
              <a:gd name="connsiteY106" fmla="*/ 373273 h 605239"/>
              <a:gd name="connsiteX107" fmla="*/ 373273 h 605239"/>
              <a:gd name="connsiteY107" fmla="*/ 373273 h 605239"/>
              <a:gd name="connsiteX108" fmla="*/ 373273 h 605239"/>
              <a:gd name="connsiteY108" fmla="*/ 373273 h 605239"/>
              <a:gd name="connsiteX109" fmla="*/ 373273 h 605239"/>
              <a:gd name="connsiteY109" fmla="*/ 373273 h 605239"/>
              <a:gd name="connsiteX110" fmla="*/ 373273 h 605239"/>
              <a:gd name="connsiteY110" fmla="*/ 373273 h 605239"/>
              <a:gd name="connsiteX111" fmla="*/ 373273 h 605239"/>
              <a:gd name="connsiteY111" fmla="*/ 373273 h 605239"/>
              <a:gd name="connsiteX112" fmla="*/ 373273 h 605239"/>
              <a:gd name="connsiteY112" fmla="*/ 373273 h 605239"/>
              <a:gd name="connsiteX113" fmla="*/ 373273 h 605239"/>
              <a:gd name="connsiteY113" fmla="*/ 373273 h 605239"/>
              <a:gd name="connsiteX114" fmla="*/ 373273 h 605239"/>
              <a:gd name="connsiteY114" fmla="*/ 373273 h 605239"/>
              <a:gd name="connsiteX115" fmla="*/ 373273 h 605239"/>
              <a:gd name="connsiteY115" fmla="*/ 373273 h 605239"/>
              <a:gd name="connsiteX116" fmla="*/ 373273 h 605239"/>
              <a:gd name="connsiteY116" fmla="*/ 373273 h 605239"/>
              <a:gd name="connsiteX117" fmla="*/ 373273 h 605239"/>
              <a:gd name="connsiteY117" fmla="*/ 373273 h 605239"/>
              <a:gd name="connsiteX118" fmla="*/ 373273 h 605239"/>
              <a:gd name="connsiteY118" fmla="*/ 373273 h 605239"/>
              <a:gd name="connsiteX119" fmla="*/ 373273 h 605239"/>
              <a:gd name="connsiteY119" fmla="*/ 373273 h 605239"/>
              <a:gd name="connsiteX120" fmla="*/ 373273 h 605239"/>
              <a:gd name="connsiteY120" fmla="*/ 373273 h 605239"/>
              <a:gd name="connsiteX121" fmla="*/ 373273 h 605239"/>
              <a:gd name="connsiteY121" fmla="*/ 373273 h 605239"/>
              <a:gd name="connsiteX122" fmla="*/ 373273 h 605239"/>
              <a:gd name="connsiteY122" fmla="*/ 373273 h 605239"/>
              <a:gd name="connsiteX123" fmla="*/ 373273 h 605239"/>
              <a:gd name="connsiteY123" fmla="*/ 373273 h 605239"/>
              <a:gd name="connsiteX124" fmla="*/ 373273 h 605239"/>
              <a:gd name="connsiteY124" fmla="*/ 373273 h 605239"/>
              <a:gd name="connsiteX125" fmla="*/ 373273 h 605239"/>
              <a:gd name="connsiteY125" fmla="*/ 373273 h 605239"/>
              <a:gd name="connsiteX126" fmla="*/ 373273 h 605239"/>
              <a:gd name="connsiteY126" fmla="*/ 373273 h 605239"/>
              <a:gd name="connsiteX127" fmla="*/ 373273 h 605239"/>
              <a:gd name="connsiteY127" fmla="*/ 373273 h 605239"/>
              <a:gd name="connsiteX128" fmla="*/ 373273 h 605239"/>
              <a:gd name="connsiteY128" fmla="*/ 373273 h 605239"/>
              <a:gd name="connsiteX129" fmla="*/ 373273 h 605239"/>
              <a:gd name="connsiteY129" fmla="*/ 373273 h 605239"/>
              <a:gd name="connsiteX130" fmla="*/ 373273 h 605239"/>
              <a:gd name="connsiteY130" fmla="*/ 373273 h 605239"/>
              <a:gd name="connsiteX131" fmla="*/ 373273 h 605239"/>
              <a:gd name="connsiteY131" fmla="*/ 373273 h 605239"/>
              <a:gd name="connsiteX132" fmla="*/ 373273 h 605239"/>
              <a:gd name="connsiteY132" fmla="*/ 373273 h 605239"/>
              <a:gd name="connsiteX133" fmla="*/ 373273 h 605239"/>
              <a:gd name="connsiteY133" fmla="*/ 373273 h 605239"/>
              <a:gd name="connsiteX134" fmla="*/ 373273 h 605239"/>
              <a:gd name="connsiteY134" fmla="*/ 373273 h 605239"/>
              <a:gd name="connsiteX135" fmla="*/ 373273 h 605239"/>
              <a:gd name="connsiteY135" fmla="*/ 373273 h 605239"/>
              <a:gd name="connsiteX136" fmla="*/ 373273 h 605239"/>
              <a:gd name="connsiteY136" fmla="*/ 373273 h 605239"/>
              <a:gd name="connsiteX137" fmla="*/ 373273 h 605239"/>
              <a:gd name="connsiteY137" fmla="*/ 373273 h 605239"/>
              <a:gd name="connsiteX138" fmla="*/ 373273 h 605239"/>
              <a:gd name="connsiteY138" fmla="*/ 373273 h 605239"/>
              <a:gd name="connsiteX139" fmla="*/ 373273 h 605239"/>
              <a:gd name="connsiteY139" fmla="*/ 373273 h 605239"/>
              <a:gd name="connsiteX140" fmla="*/ 373273 h 605239"/>
              <a:gd name="connsiteY140" fmla="*/ 373273 h 605239"/>
              <a:gd name="connsiteX141" fmla="*/ 373273 h 605239"/>
              <a:gd name="connsiteY141" fmla="*/ 373273 h 605239"/>
              <a:gd name="connsiteX142" fmla="*/ 373273 h 605239"/>
              <a:gd name="connsiteY142" fmla="*/ 373273 h 605239"/>
              <a:gd name="connsiteX143" fmla="*/ 373273 h 605239"/>
              <a:gd name="connsiteY143" fmla="*/ 373273 h 605239"/>
              <a:gd name="connsiteX144" fmla="*/ 373273 h 605239"/>
              <a:gd name="connsiteY144" fmla="*/ 373273 h 605239"/>
              <a:gd name="connsiteX145" fmla="*/ 373273 h 605239"/>
              <a:gd name="connsiteY145" fmla="*/ 373273 h 605239"/>
              <a:gd name="connsiteX146" fmla="*/ 373273 h 605239"/>
              <a:gd name="connsiteY146" fmla="*/ 373273 h 605239"/>
              <a:gd name="connsiteX147" fmla="*/ 373273 h 605239"/>
              <a:gd name="connsiteY147" fmla="*/ 373273 h 605239"/>
              <a:gd name="connsiteX148" fmla="*/ 373273 h 605239"/>
              <a:gd name="connsiteY148" fmla="*/ 373273 h 605239"/>
              <a:gd name="connsiteX149" fmla="*/ 373273 h 605239"/>
              <a:gd name="connsiteY149" fmla="*/ 373273 h 605239"/>
              <a:gd name="connsiteX150" fmla="*/ 373273 h 605239"/>
              <a:gd name="connsiteY150" fmla="*/ 373273 h 605239"/>
              <a:gd name="connsiteX151" fmla="*/ 373273 h 605239"/>
              <a:gd name="connsiteY151" fmla="*/ 373273 h 605239"/>
              <a:gd name="connsiteX152" fmla="*/ 373273 h 605239"/>
              <a:gd name="connsiteY152" fmla="*/ 373273 h 605239"/>
              <a:gd name="connsiteX153" fmla="*/ 373273 h 605239"/>
              <a:gd name="connsiteY153" fmla="*/ 373273 h 605239"/>
              <a:gd name="connsiteX154" fmla="*/ 373273 h 605239"/>
              <a:gd name="connsiteY154" fmla="*/ 373273 h 605239"/>
              <a:gd name="connsiteX155" fmla="*/ 373273 h 605239"/>
              <a:gd name="connsiteY155" fmla="*/ 373273 h 605239"/>
              <a:gd name="connsiteX156" fmla="*/ 373273 h 605239"/>
              <a:gd name="connsiteY156" fmla="*/ 373273 h 605239"/>
              <a:gd name="connsiteX157" fmla="*/ 373273 h 605239"/>
              <a:gd name="connsiteY157" fmla="*/ 373273 h 605239"/>
              <a:gd name="connsiteX158" fmla="*/ 373273 h 605239"/>
              <a:gd name="connsiteY158" fmla="*/ 373273 h 605239"/>
              <a:gd name="connsiteX159" fmla="*/ 373273 h 605239"/>
              <a:gd name="connsiteY159" fmla="*/ 373273 h 605239"/>
              <a:gd name="connsiteX160" fmla="*/ 373273 h 605239"/>
              <a:gd name="connsiteY160" fmla="*/ 373273 h 605239"/>
              <a:gd name="connsiteX161" fmla="*/ 373273 h 605239"/>
              <a:gd name="connsiteY161" fmla="*/ 373273 h 605239"/>
              <a:gd name="connsiteX162" fmla="*/ 373273 h 605239"/>
              <a:gd name="connsiteY162" fmla="*/ 373273 h 605239"/>
              <a:gd name="connsiteX163" fmla="*/ 373273 h 605239"/>
              <a:gd name="connsiteY163" fmla="*/ 373273 h 605239"/>
              <a:gd name="connsiteX164" fmla="*/ 373273 h 605239"/>
              <a:gd name="connsiteY164" fmla="*/ 373273 h 605239"/>
              <a:gd name="connsiteX165" fmla="*/ 373273 h 605239"/>
              <a:gd name="connsiteY165" fmla="*/ 373273 h 605239"/>
              <a:gd name="connsiteX166" fmla="*/ 373273 h 605239"/>
              <a:gd name="connsiteY166" fmla="*/ 373273 h 605239"/>
              <a:gd name="connsiteX167" fmla="*/ 373273 h 605239"/>
              <a:gd name="connsiteY167" fmla="*/ 373273 h 605239"/>
              <a:gd name="connsiteX168" fmla="*/ 373273 h 605239"/>
              <a:gd name="connsiteY168" fmla="*/ 373273 h 605239"/>
              <a:gd name="connsiteX169" fmla="*/ 373273 h 605239"/>
              <a:gd name="connsiteY169" fmla="*/ 373273 h 605239"/>
              <a:gd name="connsiteX170" fmla="*/ 373273 h 605239"/>
              <a:gd name="connsiteY170" fmla="*/ 373273 h 605239"/>
              <a:gd name="connsiteX171" fmla="*/ 373273 h 605239"/>
              <a:gd name="connsiteY171" fmla="*/ 373273 h 605239"/>
              <a:gd name="connsiteX172" fmla="*/ 373273 h 605239"/>
              <a:gd name="connsiteY172" fmla="*/ 373273 h 605239"/>
              <a:gd name="connsiteX173" fmla="*/ 373273 h 605239"/>
              <a:gd name="connsiteY173" fmla="*/ 373273 h 605239"/>
              <a:gd name="connsiteX174" fmla="*/ 373273 h 605239"/>
              <a:gd name="connsiteY174" fmla="*/ 373273 h 605239"/>
              <a:gd name="connsiteX175" fmla="*/ 373273 h 605239"/>
              <a:gd name="connsiteY175" fmla="*/ 373273 h 605239"/>
              <a:gd name="connsiteX176" fmla="*/ 373273 h 605239"/>
              <a:gd name="connsiteY176" fmla="*/ 373273 h 605239"/>
              <a:gd name="connsiteX177" fmla="*/ 373273 h 605239"/>
              <a:gd name="connsiteY177" fmla="*/ 373273 h 605239"/>
              <a:gd name="connsiteX178" fmla="*/ 373273 h 605239"/>
              <a:gd name="connsiteY178" fmla="*/ 373273 h 605239"/>
              <a:gd name="connsiteX179" fmla="*/ 373273 h 605239"/>
              <a:gd name="connsiteY179"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Lst>
            <a:rect l="l" t="t" r="r" b="b"/>
            <a:pathLst>
              <a:path w="524583" h="605310">
                <a:moveTo>
                  <a:pt x="463121" y="533122"/>
                </a:moveTo>
                <a:cubicBezTo>
                  <a:pt x="468515" y="533122"/>
                  <a:pt x="472929" y="537518"/>
                  <a:pt x="472929" y="542890"/>
                </a:cubicBezTo>
                <a:lnTo>
                  <a:pt x="472929" y="595542"/>
                </a:lnTo>
                <a:cubicBezTo>
                  <a:pt x="472929" y="600914"/>
                  <a:pt x="468515" y="605310"/>
                  <a:pt x="463121" y="605310"/>
                </a:cubicBezTo>
                <a:cubicBezTo>
                  <a:pt x="457726" y="605310"/>
                  <a:pt x="453312" y="600914"/>
                  <a:pt x="453312" y="595542"/>
                </a:cubicBezTo>
                <a:lnTo>
                  <a:pt x="453312" y="542890"/>
                </a:lnTo>
                <a:cubicBezTo>
                  <a:pt x="453312" y="537518"/>
                  <a:pt x="457726" y="533122"/>
                  <a:pt x="463121" y="533122"/>
                </a:cubicBezTo>
                <a:close/>
                <a:moveTo>
                  <a:pt x="411291" y="533122"/>
                </a:moveTo>
                <a:cubicBezTo>
                  <a:pt x="416764" y="533122"/>
                  <a:pt x="421064" y="537518"/>
                  <a:pt x="421064" y="542890"/>
                </a:cubicBezTo>
                <a:lnTo>
                  <a:pt x="421064" y="595542"/>
                </a:lnTo>
                <a:cubicBezTo>
                  <a:pt x="421064" y="600914"/>
                  <a:pt x="416764" y="605310"/>
                  <a:pt x="411291" y="605310"/>
                </a:cubicBezTo>
                <a:cubicBezTo>
                  <a:pt x="405915" y="605310"/>
                  <a:pt x="401517" y="600914"/>
                  <a:pt x="401517" y="595542"/>
                </a:cubicBezTo>
                <a:lnTo>
                  <a:pt x="401517" y="542890"/>
                </a:lnTo>
                <a:cubicBezTo>
                  <a:pt x="401517" y="537518"/>
                  <a:pt x="405915" y="533122"/>
                  <a:pt x="411291" y="533122"/>
                </a:cubicBezTo>
                <a:close/>
                <a:moveTo>
                  <a:pt x="359567" y="533122"/>
                </a:moveTo>
                <a:cubicBezTo>
                  <a:pt x="364942" y="533122"/>
                  <a:pt x="369340" y="537518"/>
                  <a:pt x="369340" y="542890"/>
                </a:cubicBezTo>
                <a:lnTo>
                  <a:pt x="369340" y="595542"/>
                </a:lnTo>
                <a:cubicBezTo>
                  <a:pt x="369340" y="600914"/>
                  <a:pt x="364942" y="605310"/>
                  <a:pt x="359567" y="605310"/>
                </a:cubicBezTo>
                <a:cubicBezTo>
                  <a:pt x="354191" y="605310"/>
                  <a:pt x="349793" y="600914"/>
                  <a:pt x="349793" y="595542"/>
                </a:cubicBezTo>
                <a:lnTo>
                  <a:pt x="349793" y="542890"/>
                </a:lnTo>
                <a:cubicBezTo>
                  <a:pt x="349793" y="537518"/>
                  <a:pt x="354191" y="533122"/>
                  <a:pt x="359567" y="533122"/>
                </a:cubicBezTo>
                <a:close/>
                <a:moveTo>
                  <a:pt x="165017" y="533122"/>
                </a:moveTo>
                <a:cubicBezTo>
                  <a:pt x="170393" y="533122"/>
                  <a:pt x="174791" y="537518"/>
                  <a:pt x="174791" y="542890"/>
                </a:cubicBezTo>
                <a:lnTo>
                  <a:pt x="174791" y="595542"/>
                </a:lnTo>
                <a:cubicBezTo>
                  <a:pt x="174791" y="600914"/>
                  <a:pt x="170393" y="605310"/>
                  <a:pt x="165017" y="605310"/>
                </a:cubicBezTo>
                <a:cubicBezTo>
                  <a:pt x="159642" y="605310"/>
                  <a:pt x="155244" y="600914"/>
                  <a:pt x="155244" y="595542"/>
                </a:cubicBezTo>
                <a:lnTo>
                  <a:pt x="155244" y="542890"/>
                </a:lnTo>
                <a:cubicBezTo>
                  <a:pt x="155244" y="537518"/>
                  <a:pt x="159642" y="533122"/>
                  <a:pt x="165017" y="533122"/>
                </a:cubicBezTo>
                <a:close/>
                <a:moveTo>
                  <a:pt x="113293" y="533122"/>
                </a:moveTo>
                <a:cubicBezTo>
                  <a:pt x="118668" y="533122"/>
                  <a:pt x="123066" y="537518"/>
                  <a:pt x="123066" y="542890"/>
                </a:cubicBezTo>
                <a:lnTo>
                  <a:pt x="123066" y="595542"/>
                </a:lnTo>
                <a:cubicBezTo>
                  <a:pt x="123066" y="600914"/>
                  <a:pt x="118668" y="605310"/>
                  <a:pt x="113293" y="605310"/>
                </a:cubicBezTo>
                <a:cubicBezTo>
                  <a:pt x="107819" y="605310"/>
                  <a:pt x="103519" y="600914"/>
                  <a:pt x="103519" y="595542"/>
                </a:cubicBezTo>
                <a:lnTo>
                  <a:pt x="103519" y="542890"/>
                </a:lnTo>
                <a:cubicBezTo>
                  <a:pt x="103519" y="537518"/>
                  <a:pt x="107819" y="533122"/>
                  <a:pt x="113293" y="533122"/>
                </a:cubicBezTo>
                <a:close/>
                <a:moveTo>
                  <a:pt x="61497" y="533122"/>
                </a:moveTo>
                <a:cubicBezTo>
                  <a:pt x="66873" y="533122"/>
                  <a:pt x="71271" y="537518"/>
                  <a:pt x="71271" y="542890"/>
                </a:cubicBezTo>
                <a:lnTo>
                  <a:pt x="71271" y="595542"/>
                </a:lnTo>
                <a:cubicBezTo>
                  <a:pt x="71271" y="600914"/>
                  <a:pt x="66873" y="605310"/>
                  <a:pt x="61497" y="605310"/>
                </a:cubicBezTo>
                <a:cubicBezTo>
                  <a:pt x="56122" y="605310"/>
                  <a:pt x="51724" y="600914"/>
                  <a:pt x="51724" y="595542"/>
                </a:cubicBezTo>
                <a:lnTo>
                  <a:pt x="51724" y="542890"/>
                </a:lnTo>
                <a:cubicBezTo>
                  <a:pt x="51724" y="537518"/>
                  <a:pt x="56122" y="533122"/>
                  <a:pt x="61497" y="533122"/>
                </a:cubicBezTo>
                <a:close/>
                <a:moveTo>
                  <a:pt x="262291" y="19526"/>
                </a:moveTo>
                <a:cubicBezTo>
                  <a:pt x="255253" y="19526"/>
                  <a:pt x="248996" y="20502"/>
                  <a:pt x="244499" y="21479"/>
                </a:cubicBezTo>
                <a:cubicBezTo>
                  <a:pt x="245672" y="30656"/>
                  <a:pt x="247627" y="45203"/>
                  <a:pt x="249387" y="53013"/>
                </a:cubicBezTo>
                <a:cubicBezTo>
                  <a:pt x="250560" y="58286"/>
                  <a:pt x="247334" y="63460"/>
                  <a:pt x="242055" y="64729"/>
                </a:cubicBezTo>
                <a:cubicBezTo>
                  <a:pt x="236776" y="65901"/>
                  <a:pt x="231497" y="62679"/>
                  <a:pt x="230324" y="57407"/>
                </a:cubicBezTo>
                <a:cubicBezTo>
                  <a:pt x="229933" y="55747"/>
                  <a:pt x="229542" y="53795"/>
                  <a:pt x="229151" y="51744"/>
                </a:cubicBezTo>
                <a:cubicBezTo>
                  <a:pt x="200800" y="54673"/>
                  <a:pt x="178608" y="60629"/>
                  <a:pt x="167855" y="63948"/>
                </a:cubicBezTo>
                <a:cubicBezTo>
                  <a:pt x="170788" y="89039"/>
                  <a:pt x="180270" y="167925"/>
                  <a:pt x="188971" y="205708"/>
                </a:cubicBezTo>
                <a:cubicBezTo>
                  <a:pt x="197183" y="241343"/>
                  <a:pt x="226707" y="265262"/>
                  <a:pt x="262291" y="265262"/>
                </a:cubicBezTo>
                <a:cubicBezTo>
                  <a:pt x="297876" y="265262"/>
                  <a:pt x="327400" y="241343"/>
                  <a:pt x="335612" y="205708"/>
                </a:cubicBezTo>
                <a:cubicBezTo>
                  <a:pt x="344313" y="167925"/>
                  <a:pt x="353795" y="89039"/>
                  <a:pt x="356728" y="63948"/>
                </a:cubicBezTo>
                <a:cubicBezTo>
                  <a:pt x="345975" y="60629"/>
                  <a:pt x="323685" y="54673"/>
                  <a:pt x="295432" y="51744"/>
                </a:cubicBezTo>
                <a:cubicBezTo>
                  <a:pt x="295041" y="53795"/>
                  <a:pt x="294650" y="55747"/>
                  <a:pt x="294259" y="57407"/>
                </a:cubicBezTo>
                <a:cubicBezTo>
                  <a:pt x="293184" y="61898"/>
                  <a:pt x="289176" y="64924"/>
                  <a:pt x="284776" y="64924"/>
                </a:cubicBezTo>
                <a:cubicBezTo>
                  <a:pt x="283994" y="64924"/>
                  <a:pt x="283310" y="64827"/>
                  <a:pt x="282528" y="64729"/>
                </a:cubicBezTo>
                <a:cubicBezTo>
                  <a:pt x="277249" y="63460"/>
                  <a:pt x="274023" y="58286"/>
                  <a:pt x="275196" y="53013"/>
                </a:cubicBezTo>
                <a:cubicBezTo>
                  <a:pt x="275978" y="49499"/>
                  <a:pt x="276858" y="44617"/>
                  <a:pt x="277640" y="39540"/>
                </a:cubicBezTo>
                <a:cubicBezTo>
                  <a:pt x="278617" y="33194"/>
                  <a:pt x="279497" y="26556"/>
                  <a:pt x="280084" y="21479"/>
                </a:cubicBezTo>
                <a:cubicBezTo>
                  <a:pt x="275587" y="20502"/>
                  <a:pt x="269330" y="19526"/>
                  <a:pt x="262291" y="19526"/>
                </a:cubicBezTo>
                <a:close/>
                <a:moveTo>
                  <a:pt x="262291" y="0"/>
                </a:moveTo>
                <a:cubicBezTo>
                  <a:pt x="280084" y="0"/>
                  <a:pt x="293673" y="4979"/>
                  <a:pt x="294161" y="5174"/>
                </a:cubicBezTo>
                <a:cubicBezTo>
                  <a:pt x="298365" y="6737"/>
                  <a:pt x="301005" y="10935"/>
                  <a:pt x="300516" y="15426"/>
                </a:cubicBezTo>
                <a:cubicBezTo>
                  <a:pt x="300418" y="16011"/>
                  <a:pt x="299538" y="23529"/>
                  <a:pt x="298365" y="32511"/>
                </a:cubicBezTo>
                <a:cubicBezTo>
                  <a:pt x="340695" y="36904"/>
                  <a:pt x="369535" y="47546"/>
                  <a:pt x="370806" y="48034"/>
                </a:cubicBezTo>
                <a:cubicBezTo>
                  <a:pt x="370806" y="48034"/>
                  <a:pt x="370903" y="48034"/>
                  <a:pt x="370903" y="48034"/>
                </a:cubicBezTo>
                <a:cubicBezTo>
                  <a:pt x="371392" y="48230"/>
                  <a:pt x="371783" y="48425"/>
                  <a:pt x="372272" y="48718"/>
                </a:cubicBezTo>
                <a:cubicBezTo>
                  <a:pt x="372272" y="48718"/>
                  <a:pt x="372370" y="48718"/>
                  <a:pt x="372370" y="48815"/>
                </a:cubicBezTo>
                <a:cubicBezTo>
                  <a:pt x="372761" y="49011"/>
                  <a:pt x="373250" y="49304"/>
                  <a:pt x="373543" y="49596"/>
                </a:cubicBezTo>
                <a:cubicBezTo>
                  <a:pt x="373641" y="49596"/>
                  <a:pt x="373641" y="49694"/>
                  <a:pt x="373641" y="49694"/>
                </a:cubicBezTo>
                <a:cubicBezTo>
                  <a:pt x="374032" y="49987"/>
                  <a:pt x="374325" y="50280"/>
                  <a:pt x="374618" y="50670"/>
                </a:cubicBezTo>
                <a:cubicBezTo>
                  <a:pt x="374716" y="50768"/>
                  <a:pt x="374814" y="50768"/>
                  <a:pt x="374814" y="50866"/>
                </a:cubicBezTo>
                <a:cubicBezTo>
                  <a:pt x="375107" y="51158"/>
                  <a:pt x="375400" y="51549"/>
                  <a:pt x="375596" y="51940"/>
                </a:cubicBezTo>
                <a:lnTo>
                  <a:pt x="493397" y="236461"/>
                </a:lnTo>
                <a:cubicBezTo>
                  <a:pt x="495353" y="239488"/>
                  <a:pt x="495450" y="243296"/>
                  <a:pt x="493691" y="246420"/>
                </a:cubicBezTo>
                <a:cubicBezTo>
                  <a:pt x="492029" y="249544"/>
                  <a:pt x="488705" y="251497"/>
                  <a:pt x="485185" y="251497"/>
                </a:cubicBezTo>
                <a:cubicBezTo>
                  <a:pt x="450774" y="251497"/>
                  <a:pt x="422228" y="277173"/>
                  <a:pt x="417633" y="310368"/>
                </a:cubicBezTo>
                <a:cubicBezTo>
                  <a:pt x="448623" y="313687"/>
                  <a:pt x="472868" y="339950"/>
                  <a:pt x="472868" y="371680"/>
                </a:cubicBezTo>
                <a:lnTo>
                  <a:pt x="472868" y="480538"/>
                </a:lnTo>
                <a:lnTo>
                  <a:pt x="489585" y="480538"/>
                </a:lnTo>
                <a:cubicBezTo>
                  <a:pt x="508941" y="480538"/>
                  <a:pt x="524583" y="496257"/>
                  <a:pt x="524583" y="515490"/>
                </a:cubicBezTo>
                <a:lnTo>
                  <a:pt x="524583" y="595547"/>
                </a:lnTo>
                <a:cubicBezTo>
                  <a:pt x="524583" y="600917"/>
                  <a:pt x="520282" y="605310"/>
                  <a:pt x="514807" y="605310"/>
                </a:cubicBezTo>
                <a:lnTo>
                  <a:pt x="502196" y="605310"/>
                </a:lnTo>
                <a:cubicBezTo>
                  <a:pt x="496819" y="605310"/>
                  <a:pt x="492420" y="600917"/>
                  <a:pt x="492420" y="595547"/>
                </a:cubicBezTo>
                <a:cubicBezTo>
                  <a:pt x="492420" y="590177"/>
                  <a:pt x="496819" y="585784"/>
                  <a:pt x="502196" y="585784"/>
                </a:cubicBezTo>
                <a:lnTo>
                  <a:pt x="505031" y="585784"/>
                </a:lnTo>
                <a:lnTo>
                  <a:pt x="505031" y="515490"/>
                </a:lnTo>
                <a:cubicBezTo>
                  <a:pt x="505031" y="506996"/>
                  <a:pt x="498090" y="500064"/>
                  <a:pt x="489585" y="500064"/>
                </a:cubicBezTo>
                <a:lnTo>
                  <a:pt x="333070" y="500064"/>
                </a:lnTo>
                <a:cubicBezTo>
                  <a:pt x="324565" y="500064"/>
                  <a:pt x="317624" y="506996"/>
                  <a:pt x="317624" y="515490"/>
                </a:cubicBezTo>
                <a:lnTo>
                  <a:pt x="317624" y="585784"/>
                </a:lnTo>
                <a:lnTo>
                  <a:pt x="320459" y="585784"/>
                </a:lnTo>
                <a:cubicBezTo>
                  <a:pt x="325836" y="585784"/>
                  <a:pt x="330235" y="590177"/>
                  <a:pt x="330235" y="595547"/>
                </a:cubicBezTo>
                <a:cubicBezTo>
                  <a:pt x="330235" y="600917"/>
                  <a:pt x="325836" y="605310"/>
                  <a:pt x="320459" y="605310"/>
                </a:cubicBezTo>
                <a:lnTo>
                  <a:pt x="307848" y="605310"/>
                </a:lnTo>
                <a:cubicBezTo>
                  <a:pt x="302373" y="605310"/>
                  <a:pt x="298072" y="600917"/>
                  <a:pt x="298072" y="595547"/>
                </a:cubicBezTo>
                <a:lnTo>
                  <a:pt x="298072" y="515490"/>
                </a:lnTo>
                <a:cubicBezTo>
                  <a:pt x="298072" y="496257"/>
                  <a:pt x="313714" y="480538"/>
                  <a:pt x="333070" y="480538"/>
                </a:cubicBezTo>
                <a:lnTo>
                  <a:pt x="453316" y="480538"/>
                </a:lnTo>
                <a:lnTo>
                  <a:pt x="453316" y="398528"/>
                </a:lnTo>
                <a:lnTo>
                  <a:pt x="317624" y="398528"/>
                </a:lnTo>
                <a:lnTo>
                  <a:pt x="317624" y="450468"/>
                </a:lnTo>
                <a:cubicBezTo>
                  <a:pt x="317624" y="455837"/>
                  <a:pt x="313225" y="460231"/>
                  <a:pt x="307848" y="460231"/>
                </a:cubicBezTo>
                <a:cubicBezTo>
                  <a:pt x="302373" y="460231"/>
                  <a:pt x="298072" y="455837"/>
                  <a:pt x="298072" y="450468"/>
                </a:cubicBezTo>
                <a:lnTo>
                  <a:pt x="298072" y="398528"/>
                </a:lnTo>
                <a:lnTo>
                  <a:pt x="226511" y="398528"/>
                </a:lnTo>
                <a:lnTo>
                  <a:pt x="226511" y="450468"/>
                </a:lnTo>
                <a:cubicBezTo>
                  <a:pt x="226511" y="455837"/>
                  <a:pt x="222210" y="460231"/>
                  <a:pt x="216735" y="460231"/>
                </a:cubicBezTo>
                <a:cubicBezTo>
                  <a:pt x="211358" y="460231"/>
                  <a:pt x="206959" y="455837"/>
                  <a:pt x="206959" y="450468"/>
                </a:cubicBezTo>
                <a:lnTo>
                  <a:pt x="206959" y="398528"/>
                </a:lnTo>
                <a:lnTo>
                  <a:pt x="177631" y="398528"/>
                </a:lnTo>
                <a:cubicBezTo>
                  <a:pt x="172254" y="398528"/>
                  <a:pt x="167855" y="394135"/>
                  <a:pt x="167855" y="388765"/>
                </a:cubicBezTo>
                <a:cubicBezTo>
                  <a:pt x="167855" y="383396"/>
                  <a:pt x="172254" y="379002"/>
                  <a:pt x="177631" y="379002"/>
                </a:cubicBezTo>
                <a:lnTo>
                  <a:pt x="453316" y="379002"/>
                </a:lnTo>
                <a:lnTo>
                  <a:pt x="453316" y="371680"/>
                </a:lnTo>
                <a:cubicBezTo>
                  <a:pt x="453316" y="348444"/>
                  <a:pt x="434350" y="329601"/>
                  <a:pt x="411181" y="329601"/>
                </a:cubicBezTo>
                <a:lnTo>
                  <a:pt x="372077" y="329601"/>
                </a:lnTo>
                <a:cubicBezTo>
                  <a:pt x="366602" y="329601"/>
                  <a:pt x="362301" y="325208"/>
                  <a:pt x="362301" y="319838"/>
                </a:cubicBezTo>
                <a:cubicBezTo>
                  <a:pt x="362301" y="314468"/>
                  <a:pt x="366602" y="310075"/>
                  <a:pt x="372077" y="310075"/>
                </a:cubicBezTo>
                <a:lnTo>
                  <a:pt x="397983" y="310075"/>
                </a:lnTo>
                <a:cubicBezTo>
                  <a:pt x="402285" y="271804"/>
                  <a:pt x="431124" y="240855"/>
                  <a:pt x="468371" y="233630"/>
                </a:cubicBezTo>
                <a:lnTo>
                  <a:pt x="373934" y="85524"/>
                </a:lnTo>
                <a:cubicBezTo>
                  <a:pt x="369730" y="119890"/>
                  <a:pt x="362007" y="178176"/>
                  <a:pt x="354675" y="210101"/>
                </a:cubicBezTo>
                <a:cubicBezTo>
                  <a:pt x="344508" y="254035"/>
                  <a:pt x="306479" y="284789"/>
                  <a:pt x="262291" y="284789"/>
                </a:cubicBezTo>
                <a:cubicBezTo>
                  <a:pt x="218104" y="284789"/>
                  <a:pt x="180075" y="254035"/>
                  <a:pt x="169908" y="210101"/>
                </a:cubicBezTo>
                <a:cubicBezTo>
                  <a:pt x="162576" y="178176"/>
                  <a:pt x="154853" y="119890"/>
                  <a:pt x="150649" y="85524"/>
                </a:cubicBezTo>
                <a:lnTo>
                  <a:pt x="56212" y="233630"/>
                </a:lnTo>
                <a:cubicBezTo>
                  <a:pt x="93459" y="240855"/>
                  <a:pt x="122298" y="271804"/>
                  <a:pt x="126600" y="310075"/>
                </a:cubicBezTo>
                <a:lnTo>
                  <a:pt x="325054" y="310075"/>
                </a:lnTo>
                <a:cubicBezTo>
                  <a:pt x="330528" y="310075"/>
                  <a:pt x="334830" y="314468"/>
                  <a:pt x="334830" y="319838"/>
                </a:cubicBezTo>
                <a:cubicBezTo>
                  <a:pt x="334830" y="325208"/>
                  <a:pt x="330528" y="329601"/>
                  <a:pt x="325054" y="329601"/>
                </a:cubicBezTo>
                <a:lnTo>
                  <a:pt x="113402" y="329601"/>
                </a:lnTo>
                <a:cubicBezTo>
                  <a:pt x="90233" y="329601"/>
                  <a:pt x="71267" y="348444"/>
                  <a:pt x="71267" y="371680"/>
                </a:cubicBezTo>
                <a:lnTo>
                  <a:pt x="71267" y="379002"/>
                </a:lnTo>
                <a:lnTo>
                  <a:pt x="138527" y="379002"/>
                </a:lnTo>
                <a:cubicBezTo>
                  <a:pt x="144001" y="379002"/>
                  <a:pt x="148303" y="383396"/>
                  <a:pt x="148303" y="388765"/>
                </a:cubicBezTo>
                <a:cubicBezTo>
                  <a:pt x="148303" y="394135"/>
                  <a:pt x="144001" y="398528"/>
                  <a:pt x="138527" y="398528"/>
                </a:cubicBezTo>
                <a:lnTo>
                  <a:pt x="71267" y="398528"/>
                </a:lnTo>
                <a:lnTo>
                  <a:pt x="71267" y="480538"/>
                </a:lnTo>
                <a:lnTo>
                  <a:pt x="191513" y="480538"/>
                </a:lnTo>
                <a:cubicBezTo>
                  <a:pt x="210869" y="480538"/>
                  <a:pt x="226511" y="496257"/>
                  <a:pt x="226511" y="515490"/>
                </a:cubicBezTo>
                <a:lnTo>
                  <a:pt x="226511" y="595547"/>
                </a:lnTo>
                <a:cubicBezTo>
                  <a:pt x="226511" y="600917"/>
                  <a:pt x="222210" y="605310"/>
                  <a:pt x="216735" y="605310"/>
                </a:cubicBezTo>
                <a:lnTo>
                  <a:pt x="204124" y="605310"/>
                </a:lnTo>
                <a:cubicBezTo>
                  <a:pt x="198747" y="605310"/>
                  <a:pt x="194348" y="600917"/>
                  <a:pt x="194348" y="595547"/>
                </a:cubicBezTo>
                <a:cubicBezTo>
                  <a:pt x="194348" y="590177"/>
                  <a:pt x="198747" y="585784"/>
                  <a:pt x="204124" y="585784"/>
                </a:cubicBezTo>
                <a:lnTo>
                  <a:pt x="206959" y="585784"/>
                </a:lnTo>
                <a:lnTo>
                  <a:pt x="206959" y="515490"/>
                </a:lnTo>
                <a:cubicBezTo>
                  <a:pt x="206959" y="506996"/>
                  <a:pt x="200018" y="500064"/>
                  <a:pt x="191513" y="500064"/>
                </a:cubicBezTo>
                <a:lnTo>
                  <a:pt x="34998" y="500064"/>
                </a:lnTo>
                <a:cubicBezTo>
                  <a:pt x="26493" y="500064"/>
                  <a:pt x="19552" y="506996"/>
                  <a:pt x="19552" y="515490"/>
                </a:cubicBezTo>
                <a:lnTo>
                  <a:pt x="19552" y="585784"/>
                </a:lnTo>
                <a:lnTo>
                  <a:pt x="22387" y="585784"/>
                </a:lnTo>
                <a:cubicBezTo>
                  <a:pt x="27764" y="585784"/>
                  <a:pt x="32163" y="590177"/>
                  <a:pt x="32163" y="595547"/>
                </a:cubicBezTo>
                <a:cubicBezTo>
                  <a:pt x="32163" y="600917"/>
                  <a:pt x="27764" y="605310"/>
                  <a:pt x="22387" y="605310"/>
                </a:cubicBezTo>
                <a:lnTo>
                  <a:pt x="9776" y="605310"/>
                </a:lnTo>
                <a:cubicBezTo>
                  <a:pt x="4301" y="605310"/>
                  <a:pt x="0" y="600917"/>
                  <a:pt x="0" y="595547"/>
                </a:cubicBezTo>
                <a:lnTo>
                  <a:pt x="0" y="515490"/>
                </a:lnTo>
                <a:cubicBezTo>
                  <a:pt x="0" y="496257"/>
                  <a:pt x="15642" y="480538"/>
                  <a:pt x="34998" y="480538"/>
                </a:cubicBezTo>
                <a:lnTo>
                  <a:pt x="51715" y="480538"/>
                </a:lnTo>
                <a:lnTo>
                  <a:pt x="51715" y="371680"/>
                </a:lnTo>
                <a:cubicBezTo>
                  <a:pt x="51715" y="339950"/>
                  <a:pt x="75960" y="313687"/>
                  <a:pt x="106950" y="310368"/>
                </a:cubicBezTo>
                <a:cubicBezTo>
                  <a:pt x="102355" y="277173"/>
                  <a:pt x="73809" y="251497"/>
                  <a:pt x="39397" y="251497"/>
                </a:cubicBezTo>
                <a:cubicBezTo>
                  <a:pt x="35878" y="251497"/>
                  <a:pt x="32554" y="249544"/>
                  <a:pt x="30892" y="246420"/>
                </a:cubicBezTo>
                <a:cubicBezTo>
                  <a:pt x="29133" y="243296"/>
                  <a:pt x="29230" y="239488"/>
                  <a:pt x="31186" y="236461"/>
                </a:cubicBezTo>
                <a:lnTo>
                  <a:pt x="148987" y="51940"/>
                </a:lnTo>
                <a:cubicBezTo>
                  <a:pt x="149183" y="51549"/>
                  <a:pt x="149476" y="51158"/>
                  <a:pt x="149769" y="50866"/>
                </a:cubicBezTo>
                <a:cubicBezTo>
                  <a:pt x="149769" y="50768"/>
                  <a:pt x="149867" y="50768"/>
                  <a:pt x="149965" y="50670"/>
                </a:cubicBezTo>
                <a:cubicBezTo>
                  <a:pt x="150258" y="50280"/>
                  <a:pt x="150551" y="49987"/>
                  <a:pt x="150942" y="49694"/>
                </a:cubicBezTo>
                <a:cubicBezTo>
                  <a:pt x="150942" y="49694"/>
                  <a:pt x="150942" y="49596"/>
                  <a:pt x="151040" y="49596"/>
                </a:cubicBezTo>
                <a:cubicBezTo>
                  <a:pt x="151333" y="49304"/>
                  <a:pt x="151822" y="49011"/>
                  <a:pt x="152213" y="48815"/>
                </a:cubicBezTo>
                <a:cubicBezTo>
                  <a:pt x="152213" y="48718"/>
                  <a:pt x="152311" y="48718"/>
                  <a:pt x="152311" y="48718"/>
                </a:cubicBezTo>
                <a:cubicBezTo>
                  <a:pt x="152800" y="48425"/>
                  <a:pt x="153191" y="48230"/>
                  <a:pt x="153680" y="48034"/>
                </a:cubicBezTo>
                <a:cubicBezTo>
                  <a:pt x="153680" y="48034"/>
                  <a:pt x="153777" y="48034"/>
                  <a:pt x="153777" y="48034"/>
                </a:cubicBezTo>
                <a:cubicBezTo>
                  <a:pt x="155048" y="47546"/>
                  <a:pt x="183888" y="36904"/>
                  <a:pt x="226218" y="32511"/>
                </a:cubicBezTo>
                <a:cubicBezTo>
                  <a:pt x="225045" y="23529"/>
                  <a:pt x="224165" y="16011"/>
                  <a:pt x="224067" y="15426"/>
                </a:cubicBezTo>
                <a:cubicBezTo>
                  <a:pt x="223578" y="10935"/>
                  <a:pt x="226218" y="6737"/>
                  <a:pt x="230422" y="5174"/>
                </a:cubicBezTo>
                <a:cubicBezTo>
                  <a:pt x="230910" y="4979"/>
                  <a:pt x="244499" y="0"/>
                  <a:pt x="262291" y="0"/>
                </a:cubicBezTo>
                <a:close/>
              </a:path>
            </a:pathLst>
          </a:custGeom>
          <a:solidFill>
            <a:schemeClr val="accent1"/>
          </a:solidFill>
          <a:ln>
            <a:noFill/>
          </a:ln>
        </p:spPr>
      </p:sp>
      <p:grpSp>
        <p:nvGrpSpPr>
          <p:cNvPr id="91" name="icon_2"/>
          <p:cNvGrpSpPr>
            <a:grpSpLocks noChangeAspect="1"/>
          </p:cNvGrpSpPr>
          <p:nvPr>
            <p:custDataLst>
              <p:tags r:id="rId3"/>
            </p:custDataLst>
          </p:nvPr>
        </p:nvGrpSpPr>
        <p:grpSpPr>
          <a:xfrm>
            <a:off x="1595120" y="3688715"/>
            <a:ext cx="277495" cy="371475"/>
            <a:chOff x="4762791" y="17238018"/>
            <a:chExt cx="1140932" cy="1525785"/>
          </a:xfrm>
          <a:solidFill>
            <a:schemeClr val="accent1"/>
          </a:solidFill>
        </p:grpSpPr>
        <p:sp>
          <p:nvSpPr>
            <p:cNvPr id="92" name="PA-任意多边形: 形状 1190"/>
            <p:cNvSpPr/>
            <p:nvPr>
              <p:custDataLst>
                <p:tags r:id="rId4"/>
              </p:custDataLst>
            </p:nvPr>
          </p:nvSpPr>
          <p:spPr>
            <a:xfrm>
              <a:off x="4950631" y="17811899"/>
              <a:ext cx="378023" cy="378023"/>
            </a:xfrm>
            <a:custGeom>
              <a:avLst/>
              <a:gdLst>
                <a:gd name="connsiteX0" fmla="*/ 190348 w 378023"/>
                <a:gd name="connsiteY0" fmla="*/ 2232 h 378023"/>
                <a:gd name="connsiteX1" fmla="*/ 2232 w 378023"/>
                <a:gd name="connsiteY1" fmla="*/ 190351 h 378023"/>
                <a:gd name="connsiteX2" fmla="*/ 190348 w 378023"/>
                <a:gd name="connsiteY2" fmla="*/ 378473 h 378023"/>
                <a:gd name="connsiteX3" fmla="*/ 378470 w 378023"/>
                <a:gd name="connsiteY3" fmla="*/ 190351 h 378023"/>
                <a:gd name="connsiteX4" fmla="*/ 190348 w 378023"/>
                <a:gd name="connsiteY4" fmla="*/ 2232 h 3780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8023" h="378023">
                  <a:moveTo>
                    <a:pt x="190348" y="2232"/>
                  </a:moveTo>
                  <a:cubicBezTo>
                    <a:pt x="86618" y="2232"/>
                    <a:pt x="2232" y="86624"/>
                    <a:pt x="2232" y="190351"/>
                  </a:cubicBezTo>
                  <a:cubicBezTo>
                    <a:pt x="2232" y="294084"/>
                    <a:pt x="86621" y="378473"/>
                    <a:pt x="190348" y="378473"/>
                  </a:cubicBezTo>
                  <a:cubicBezTo>
                    <a:pt x="294081" y="378473"/>
                    <a:pt x="378470" y="294081"/>
                    <a:pt x="378470" y="190351"/>
                  </a:cubicBezTo>
                  <a:cubicBezTo>
                    <a:pt x="378470" y="86621"/>
                    <a:pt x="294078" y="2232"/>
                    <a:pt x="190348" y="2232"/>
                  </a:cubicBezTo>
                  <a:close/>
                </a:path>
              </a:pathLst>
            </a:custGeom>
            <a:grpFill/>
            <a:ln w="9525"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94" name="PA-任意多边形: 形状 1191"/>
            <p:cNvSpPr/>
            <p:nvPr>
              <p:custDataLst>
                <p:tags r:id="rId5"/>
              </p:custDataLst>
            </p:nvPr>
          </p:nvSpPr>
          <p:spPr>
            <a:xfrm>
              <a:off x="4762791" y="18385780"/>
              <a:ext cx="756047" cy="378023"/>
            </a:xfrm>
            <a:custGeom>
              <a:avLst/>
              <a:gdLst>
                <a:gd name="connsiteX0" fmla="*/ 753696 w 756046"/>
                <a:gd name="connsiteY0" fmla="*/ 327496 h 378023"/>
                <a:gd name="connsiteX1" fmla="*/ 627773 w 756046"/>
                <a:gd name="connsiteY1" fmla="*/ 95908 h 378023"/>
                <a:gd name="connsiteX2" fmla="*/ 378188 w 756046"/>
                <a:gd name="connsiteY2" fmla="*/ 2232 h 378023"/>
                <a:gd name="connsiteX3" fmla="*/ 128606 w 756046"/>
                <a:gd name="connsiteY3" fmla="*/ 95908 h 378023"/>
                <a:gd name="connsiteX4" fmla="*/ 2683 w 756046"/>
                <a:gd name="connsiteY4" fmla="*/ 327496 h 378023"/>
                <a:gd name="connsiteX5" fmla="*/ 13148 w 756046"/>
                <a:gd name="connsiteY5" fmla="*/ 363069 h 378023"/>
                <a:gd name="connsiteX6" fmla="*/ 46882 w 756046"/>
                <a:gd name="connsiteY6" fmla="*/ 378470 h 378023"/>
                <a:gd name="connsiteX7" fmla="*/ 709497 w 756046"/>
                <a:gd name="connsiteY7" fmla="*/ 378470 h 378023"/>
                <a:gd name="connsiteX8" fmla="*/ 743231 w 756046"/>
                <a:gd name="connsiteY8" fmla="*/ 363069 h 378023"/>
                <a:gd name="connsiteX9" fmla="*/ 753696 w 756046"/>
                <a:gd name="connsiteY9" fmla="*/ 327496 h 378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56046" h="378023">
                  <a:moveTo>
                    <a:pt x="753696" y="327496"/>
                  </a:moveTo>
                  <a:cubicBezTo>
                    <a:pt x="740885" y="237961"/>
                    <a:pt x="696165" y="155716"/>
                    <a:pt x="627773" y="95908"/>
                  </a:cubicBezTo>
                  <a:cubicBezTo>
                    <a:pt x="558693" y="35501"/>
                    <a:pt x="470057" y="2232"/>
                    <a:pt x="378188" y="2232"/>
                  </a:cubicBezTo>
                  <a:cubicBezTo>
                    <a:pt x="286325" y="2232"/>
                    <a:pt x="197686" y="35501"/>
                    <a:pt x="128606" y="95908"/>
                  </a:cubicBezTo>
                  <a:cubicBezTo>
                    <a:pt x="60211" y="155716"/>
                    <a:pt x="15494" y="237961"/>
                    <a:pt x="2683" y="327496"/>
                  </a:cubicBezTo>
                  <a:cubicBezTo>
                    <a:pt x="849" y="340313"/>
                    <a:pt x="4668" y="353291"/>
                    <a:pt x="13148" y="363069"/>
                  </a:cubicBezTo>
                  <a:cubicBezTo>
                    <a:pt x="21632" y="372853"/>
                    <a:pt x="33937" y="378470"/>
                    <a:pt x="46882" y="378470"/>
                  </a:cubicBezTo>
                  <a:lnTo>
                    <a:pt x="709497" y="378470"/>
                  </a:lnTo>
                  <a:cubicBezTo>
                    <a:pt x="722442" y="378470"/>
                    <a:pt x="734751" y="372850"/>
                    <a:pt x="743231" y="363069"/>
                  </a:cubicBezTo>
                  <a:cubicBezTo>
                    <a:pt x="751711" y="353291"/>
                    <a:pt x="755530" y="340307"/>
                    <a:pt x="753696" y="327496"/>
                  </a:cubicBezTo>
                  <a:close/>
                </a:path>
              </a:pathLst>
            </a:custGeom>
            <a:grpFill/>
            <a:ln w="9525"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95" name="PA-任意多边形: 形状 1192"/>
            <p:cNvSpPr/>
            <p:nvPr>
              <p:custDataLst>
                <p:tags r:id="rId6"/>
              </p:custDataLst>
            </p:nvPr>
          </p:nvSpPr>
          <p:spPr>
            <a:xfrm>
              <a:off x="5094098" y="17524958"/>
              <a:ext cx="523875" cy="523875"/>
            </a:xfrm>
            <a:custGeom>
              <a:avLst/>
              <a:gdLst>
                <a:gd name="connsiteX0" fmla="*/ 46881 w 523875"/>
                <a:gd name="connsiteY0" fmla="*/ 2232 h 523875"/>
                <a:gd name="connsiteX1" fmla="*/ 2232 w 523875"/>
                <a:gd name="connsiteY1" fmla="*/ 46881 h 523875"/>
                <a:gd name="connsiteX2" fmla="*/ 46881 w 523875"/>
                <a:gd name="connsiteY2" fmla="*/ 91529 h 523875"/>
                <a:gd name="connsiteX3" fmla="*/ 432643 w 523875"/>
                <a:gd name="connsiteY3" fmla="*/ 477292 h 523875"/>
                <a:gd name="connsiteX4" fmla="*/ 477292 w 523875"/>
                <a:gd name="connsiteY4" fmla="*/ 521940 h 523875"/>
                <a:gd name="connsiteX5" fmla="*/ 521940 w 523875"/>
                <a:gd name="connsiteY5" fmla="*/ 477292 h 523875"/>
                <a:gd name="connsiteX6" fmla="*/ 46881 w 523875"/>
                <a:gd name="connsiteY6" fmla="*/ 2232 h 523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75" h="523875">
                  <a:moveTo>
                    <a:pt x="46881" y="2232"/>
                  </a:moveTo>
                  <a:cubicBezTo>
                    <a:pt x="22223" y="2232"/>
                    <a:pt x="2232" y="22223"/>
                    <a:pt x="2232" y="46881"/>
                  </a:cubicBezTo>
                  <a:cubicBezTo>
                    <a:pt x="2232" y="71539"/>
                    <a:pt x="22223" y="91529"/>
                    <a:pt x="46881" y="91529"/>
                  </a:cubicBezTo>
                  <a:cubicBezTo>
                    <a:pt x="259592" y="91529"/>
                    <a:pt x="432643" y="264584"/>
                    <a:pt x="432643" y="477292"/>
                  </a:cubicBezTo>
                  <a:cubicBezTo>
                    <a:pt x="432643" y="501950"/>
                    <a:pt x="452634" y="521940"/>
                    <a:pt x="477292" y="521940"/>
                  </a:cubicBezTo>
                  <a:cubicBezTo>
                    <a:pt x="501950" y="521940"/>
                    <a:pt x="521940" y="501950"/>
                    <a:pt x="521940" y="477292"/>
                  </a:cubicBezTo>
                  <a:cubicBezTo>
                    <a:pt x="521940" y="215342"/>
                    <a:pt x="308830" y="2232"/>
                    <a:pt x="46881" y="2232"/>
                  </a:cubicBezTo>
                  <a:close/>
                </a:path>
              </a:pathLst>
            </a:custGeom>
            <a:grpFill/>
            <a:ln w="9525"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100" name="PA-任意多边形: 形状 1193"/>
            <p:cNvSpPr/>
            <p:nvPr>
              <p:custDataLst>
                <p:tags r:id="rId7"/>
              </p:custDataLst>
            </p:nvPr>
          </p:nvSpPr>
          <p:spPr>
            <a:xfrm>
              <a:off x="5094098" y="17238018"/>
              <a:ext cx="809625" cy="809625"/>
            </a:xfrm>
            <a:custGeom>
              <a:avLst/>
              <a:gdLst>
                <a:gd name="connsiteX0" fmla="*/ 585686 w 809625"/>
                <a:gd name="connsiteY0" fmla="*/ 225418 h 809625"/>
                <a:gd name="connsiteX1" fmla="*/ 46881 w 809625"/>
                <a:gd name="connsiteY1" fmla="*/ 2232 h 809625"/>
                <a:gd name="connsiteX2" fmla="*/ 2232 w 809625"/>
                <a:gd name="connsiteY2" fmla="*/ 46881 h 809625"/>
                <a:gd name="connsiteX3" fmla="*/ 46881 w 809625"/>
                <a:gd name="connsiteY3" fmla="*/ 91529 h 809625"/>
                <a:gd name="connsiteX4" fmla="*/ 719584 w 809625"/>
                <a:gd name="connsiteY4" fmla="*/ 764232 h 809625"/>
                <a:gd name="connsiteX5" fmla="*/ 764232 w 809625"/>
                <a:gd name="connsiteY5" fmla="*/ 808881 h 809625"/>
                <a:gd name="connsiteX6" fmla="*/ 808881 w 809625"/>
                <a:gd name="connsiteY6" fmla="*/ 764232 h 809625"/>
                <a:gd name="connsiteX7" fmla="*/ 585686 w 809625"/>
                <a:gd name="connsiteY7" fmla="*/ 225418 h 809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9625" h="809625">
                  <a:moveTo>
                    <a:pt x="585686" y="225418"/>
                  </a:moveTo>
                  <a:cubicBezTo>
                    <a:pt x="441761" y="81495"/>
                    <a:pt x="250409" y="2232"/>
                    <a:pt x="46881" y="2232"/>
                  </a:cubicBezTo>
                  <a:cubicBezTo>
                    <a:pt x="22223" y="2232"/>
                    <a:pt x="2232" y="22223"/>
                    <a:pt x="2232" y="46881"/>
                  </a:cubicBezTo>
                  <a:cubicBezTo>
                    <a:pt x="2232" y="71539"/>
                    <a:pt x="22223" y="91529"/>
                    <a:pt x="46881" y="91529"/>
                  </a:cubicBezTo>
                  <a:cubicBezTo>
                    <a:pt x="417811" y="91529"/>
                    <a:pt x="719584" y="393302"/>
                    <a:pt x="719584" y="764232"/>
                  </a:cubicBezTo>
                  <a:cubicBezTo>
                    <a:pt x="719584" y="788890"/>
                    <a:pt x="739575" y="808881"/>
                    <a:pt x="764232" y="808881"/>
                  </a:cubicBezTo>
                  <a:cubicBezTo>
                    <a:pt x="788890" y="808881"/>
                    <a:pt x="808881" y="788890"/>
                    <a:pt x="808881" y="764232"/>
                  </a:cubicBezTo>
                  <a:cubicBezTo>
                    <a:pt x="808881" y="560698"/>
                    <a:pt x="729618" y="369344"/>
                    <a:pt x="585686" y="225418"/>
                  </a:cubicBezTo>
                  <a:close/>
                </a:path>
              </a:pathLst>
            </a:custGeom>
            <a:grpFill/>
            <a:ln w="9525"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0-#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0-#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0-#ppt_w/2"/>
                                          </p:val>
                                        </p:tav>
                                        <p:tav tm="100000">
                                          <p:val>
                                            <p:strVal val="#ppt_x"/>
                                          </p:val>
                                        </p:tav>
                                      </p:tavLst>
                                    </p:anim>
                                    <p:anim calcmode="lin" valueType="num">
                                      <p:cBhvr additive="base">
                                        <p:cTn id="18" dur="500" fill="hold"/>
                                        <p:tgtEl>
                                          <p:spTgt spid="21"/>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0-#ppt_w/2"/>
                                          </p:val>
                                        </p:tav>
                                        <p:tav tm="100000">
                                          <p:val>
                                            <p:strVal val="#ppt_x"/>
                                          </p:val>
                                        </p:tav>
                                      </p:tavLst>
                                    </p:anim>
                                    <p:anim calcmode="lin" valueType="num">
                                      <p:cBhvr additive="base">
                                        <p:cTn id="22"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文本框 20"/>
          <p:cNvSpPr txBox="1"/>
          <p:nvPr/>
        </p:nvSpPr>
        <p:spPr>
          <a:xfrm>
            <a:off x="8002024" y="-2359849"/>
            <a:ext cx="3421626" cy="11079956"/>
          </a:xfrm>
          <a:prstGeom prst="rect">
            <a:avLst/>
          </a:prstGeom>
          <a:noFill/>
        </p:spPr>
        <p:txBody>
          <a:bodyPr wrap="square" rtlCol="0">
            <a:spAutoFit/>
          </a:bodyPr>
          <a:lstStyle/>
          <a:p>
            <a:r>
              <a:rPr lang="en-US" altLang="zh-CN" sz="71400" b="1" dirty="0">
                <a:gradFill>
                  <a:gsLst>
                    <a:gs pos="0">
                      <a:srgbClr val="BFDCF7"/>
                    </a:gs>
                    <a:gs pos="100000">
                      <a:srgbClr val="7ED3CE"/>
                    </a:gs>
                  </a:gsLst>
                  <a:lin ang="5400000" scaled="1"/>
                </a:gradFill>
                <a:cs typeface="+mn-ea"/>
                <a:sym typeface="+mn-lt"/>
              </a:rPr>
              <a:t>S</a:t>
            </a:r>
            <a:endParaRPr lang="zh-CN" altLang="en-US" sz="71400" b="1" dirty="0">
              <a:gradFill>
                <a:gsLst>
                  <a:gs pos="0">
                    <a:srgbClr val="BFDCF7"/>
                  </a:gs>
                  <a:gs pos="100000">
                    <a:srgbClr val="7ED3CE"/>
                  </a:gs>
                </a:gsLst>
                <a:lin ang="5400000" scaled="1"/>
              </a:gradFill>
              <a:cs typeface="+mn-ea"/>
              <a:sym typeface="+mn-lt"/>
            </a:endParaRPr>
          </a:p>
        </p:txBody>
      </p:sp>
      <p:sp>
        <p:nvSpPr>
          <p:cNvPr id="2" name="文本框 1"/>
          <p:cNvSpPr txBox="1"/>
          <p:nvPr/>
        </p:nvSpPr>
        <p:spPr>
          <a:xfrm>
            <a:off x="694055" y="501650"/>
            <a:ext cx="6361430" cy="583565"/>
          </a:xfrm>
          <a:prstGeom prst="rect">
            <a:avLst/>
          </a:prstGeom>
          <a:noFill/>
        </p:spPr>
        <p:txBody>
          <a:bodyPr wrap="square" rtlCol="0">
            <a:spAutoFit/>
          </a:bodyPr>
          <a:p>
            <a:r>
              <a:rPr lang="zh-CN" altLang="en-US"/>
              <a:t>“</a:t>
            </a:r>
            <a:r>
              <a:rPr lang="zh-CN" altLang="en-US" sz="3200"/>
              <a:t>替罪羊”的产生机制</a:t>
            </a:r>
            <a:endParaRPr lang="zh-CN" altLang="en-US" sz="3200"/>
          </a:p>
        </p:txBody>
      </p:sp>
      <p:sp>
        <p:nvSpPr>
          <p:cNvPr id="3" name="文本框 2"/>
          <p:cNvSpPr txBox="1"/>
          <p:nvPr/>
        </p:nvSpPr>
        <p:spPr>
          <a:xfrm>
            <a:off x="475615" y="1209675"/>
            <a:ext cx="7865110" cy="6092825"/>
          </a:xfrm>
          <a:prstGeom prst="rect">
            <a:avLst/>
          </a:prstGeom>
          <a:noFill/>
        </p:spPr>
        <p:txBody>
          <a:bodyPr wrap="square" rtlCol="0">
            <a:spAutoFit/>
          </a:bodyPr>
          <a:p>
            <a:pPr fontAlgn="auto">
              <a:lnSpc>
                <a:spcPct val="150000"/>
              </a:lnSpc>
            </a:pPr>
            <a:r>
              <a:rPr lang="en-US" altLang="zh-CN" sz="2000"/>
              <a:t>       </a:t>
            </a:r>
            <a:r>
              <a:rPr lang="zh-CN" altLang="en-US" sz="2000"/>
              <a:t>替罪羊可以发生在团体治疗的不同阶段，也可以发生在团体的不同互动层次上，其出现可以通过不同的防御机制，如投射性认同，移置。</a:t>
            </a:r>
            <a:endParaRPr lang="zh-CN" altLang="en-US" sz="2000"/>
          </a:p>
          <a:p>
            <a:pPr fontAlgn="auto">
              <a:lnSpc>
                <a:spcPct val="150000"/>
              </a:lnSpc>
            </a:pPr>
            <a:r>
              <a:rPr lang="en-US" altLang="zh-CN" sz="2000"/>
              <a:t>       </a:t>
            </a:r>
            <a:r>
              <a:rPr lang="zh-CN" altLang="en-US" sz="2000"/>
              <a:t>社会心理学家认为，</a:t>
            </a:r>
            <a:r>
              <a:rPr lang="zh-CN" altLang="en-US" sz="2000">
                <a:solidFill>
                  <a:schemeClr val="accent1"/>
                </a:solidFill>
              </a:rPr>
              <a:t>对于剥夺、挫折和担心的反应，无法直接朝向这些困境的直接来源，而是转移到了其他的团体或阶层：</a:t>
            </a:r>
            <a:r>
              <a:rPr lang="zh-CN" altLang="en-US" sz="2000"/>
              <a:t>“移置的攻击在种族冲突中尤为显著，被称为替罪羊过程”。 </a:t>
            </a:r>
            <a:r>
              <a:rPr lang="zh-CN" altLang="en-US" sz="2000">
                <a:solidFill>
                  <a:schemeClr val="accent6">
                    <a:lumMod val="75000"/>
                  </a:schemeClr>
                </a:solidFill>
              </a:rPr>
              <a:t>对单位领导的气回到家里出在孩子的身上。 </a:t>
            </a:r>
            <a:endParaRPr lang="zh-CN" altLang="en-US" sz="2000">
              <a:solidFill>
                <a:schemeClr val="accent6">
                  <a:lumMod val="75000"/>
                </a:schemeClr>
              </a:solidFill>
            </a:endParaRPr>
          </a:p>
          <a:p>
            <a:pPr fontAlgn="auto">
              <a:lnSpc>
                <a:spcPct val="150000"/>
              </a:lnSpc>
            </a:pPr>
            <a:r>
              <a:rPr lang="en-US" altLang="zh-CN" sz="2000"/>
              <a:t>        </a:t>
            </a:r>
            <a:r>
              <a:rPr lang="zh-CN" altLang="en-US" sz="2000"/>
              <a:t>Horwitz认为</a:t>
            </a:r>
            <a:r>
              <a:rPr lang="zh-CN" altLang="en-US" sz="2000">
                <a:solidFill>
                  <a:schemeClr val="accent1"/>
                </a:solidFill>
              </a:rPr>
              <a:t>替罪羊是团体内发生的投射性认同的现象，个体内化了他人投射过来的内容，</a:t>
            </a:r>
            <a:r>
              <a:rPr lang="zh-CN" altLang="en-US" sz="2000"/>
              <a:t>从而成为替罪羊。 </a:t>
            </a:r>
            <a:r>
              <a:rPr lang="zh-CN" altLang="en-US" sz="2000">
                <a:solidFill>
                  <a:schemeClr val="accent6">
                    <a:lumMod val="75000"/>
                  </a:schemeClr>
                </a:solidFill>
              </a:rPr>
              <a:t>比如说，一个在敌意的父母家庭长大的孩子，TA对世界充满了不安全感,    同时TA也承接内化了父母潜移默化的敌意，很自然会对周围的人的言语行为抱有无意识的不信任和怀疑。</a:t>
            </a:r>
            <a:endParaRPr lang="zh-CN" altLang="en-US" sz="2000">
              <a:solidFill>
                <a:schemeClr val="accent6">
                  <a:lumMod val="75000"/>
                </a:schemeClr>
              </a:solidFill>
            </a:endParaRPr>
          </a:p>
          <a:p>
            <a:pPr fontAlgn="auto">
              <a:lnSpc>
                <a:spcPct val="150000"/>
              </a:lnSpc>
            </a:pPr>
            <a:endParaRPr lang="zh-CN" altLang="en-US" sz="200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randombar(horizontal)">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文本框 20"/>
          <p:cNvSpPr txBox="1"/>
          <p:nvPr/>
        </p:nvSpPr>
        <p:spPr>
          <a:xfrm>
            <a:off x="8002024" y="-2359849"/>
            <a:ext cx="3421626" cy="11079956"/>
          </a:xfrm>
          <a:prstGeom prst="rect">
            <a:avLst/>
          </a:prstGeom>
          <a:noFill/>
        </p:spPr>
        <p:txBody>
          <a:bodyPr wrap="square" rtlCol="0">
            <a:spAutoFit/>
          </a:bodyPr>
          <a:lstStyle/>
          <a:p>
            <a:r>
              <a:rPr lang="en-US" altLang="zh-CN" sz="71400" b="1" dirty="0">
                <a:gradFill>
                  <a:gsLst>
                    <a:gs pos="0">
                      <a:srgbClr val="BFDCF7"/>
                    </a:gs>
                    <a:gs pos="100000">
                      <a:srgbClr val="7ED3CE"/>
                    </a:gs>
                  </a:gsLst>
                  <a:lin ang="5400000" scaled="1"/>
                </a:gradFill>
                <a:cs typeface="+mn-ea"/>
                <a:sym typeface="+mn-lt"/>
              </a:rPr>
              <a:t>S</a:t>
            </a:r>
            <a:endParaRPr lang="zh-CN" altLang="en-US" sz="71400" b="1" dirty="0">
              <a:gradFill>
                <a:gsLst>
                  <a:gs pos="0">
                    <a:srgbClr val="BFDCF7"/>
                  </a:gs>
                  <a:gs pos="100000">
                    <a:srgbClr val="7ED3CE"/>
                  </a:gs>
                </a:gsLst>
                <a:lin ang="5400000" scaled="1"/>
              </a:gradFill>
              <a:cs typeface="+mn-ea"/>
              <a:sym typeface="+mn-lt"/>
            </a:endParaRPr>
          </a:p>
        </p:txBody>
      </p:sp>
      <p:sp>
        <p:nvSpPr>
          <p:cNvPr id="3" name="文本框 2"/>
          <p:cNvSpPr txBox="1"/>
          <p:nvPr/>
        </p:nvSpPr>
        <p:spPr>
          <a:xfrm>
            <a:off x="686435" y="930910"/>
            <a:ext cx="7654290" cy="4246245"/>
          </a:xfrm>
          <a:prstGeom prst="rect">
            <a:avLst/>
          </a:prstGeom>
          <a:noFill/>
        </p:spPr>
        <p:txBody>
          <a:bodyPr wrap="square" rtlCol="0">
            <a:spAutoFit/>
          </a:bodyPr>
          <a:p>
            <a:pPr algn="l" fontAlgn="auto">
              <a:lnSpc>
                <a:spcPct val="150000"/>
              </a:lnSpc>
            </a:pPr>
            <a:r>
              <a:rPr lang="zh-CN" altLang="en-US" sz="2000">
                <a:sym typeface="+mn-ea"/>
              </a:rPr>
              <a:t>久而久之，周围的人也感受到TA的不可亲近甚至不友好的敌对态度，因为无法理解消化这份敌意，也会把自己内心的不安全感和恶意幻想回应到TA的身上，很多互动下来，慢慢真的会越来越疏远排斥TA，甚至不公平不友好地对待他，</a:t>
            </a:r>
            <a:r>
              <a:rPr lang="zh-CN" altLang="en-US" sz="2000">
                <a:solidFill>
                  <a:srgbClr val="7030A0"/>
                </a:solidFill>
                <a:sym typeface="+mn-ea"/>
              </a:rPr>
              <a:t>这样的投射和互动循环进一步加强了TA的敌意世界的偏执感受和认同。</a:t>
            </a:r>
            <a:endParaRPr lang="zh-CN" altLang="en-US" sz="2000">
              <a:solidFill>
                <a:srgbClr val="7030A0"/>
              </a:solidFill>
            </a:endParaRPr>
          </a:p>
          <a:p>
            <a:pPr fontAlgn="auto">
              <a:lnSpc>
                <a:spcPct val="150000"/>
              </a:lnSpc>
            </a:pPr>
            <a:r>
              <a:rPr lang="zh-CN" altLang="en-US" sz="2000">
                <a:sym typeface="+mn-ea"/>
              </a:rPr>
              <a:t>从周围的人的角度来说，被投射的敌意因为给与了这个不安全的人，自己反倒变得轻松无害，因为不好不安全“不是我的”，是别人的。人们</a:t>
            </a:r>
            <a:r>
              <a:rPr lang="zh-CN" altLang="en-US" sz="2000">
                <a:solidFill>
                  <a:schemeClr val="accent1"/>
                </a:solidFill>
                <a:sym typeface="+mn-ea"/>
              </a:rPr>
              <a:t>通过针对这个敌意的TA缓解了自身敌意的焦虑，只需要去防备排斥别人的敌意和不友好，就可以回避了内心的恐惧和攻击性。</a:t>
            </a:r>
            <a:endParaRPr lang="zh-CN" altLang="en-US" sz="2000">
              <a:solidFill>
                <a:schemeClr val="accent1"/>
              </a:solidFill>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randombar(horizontal)">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217616"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p:cNvGrpSpPr>
            <a:grpSpLocks noChangeAspect="1"/>
          </p:cNvGrpSpPr>
          <p:nvPr/>
        </p:nvGrpSpPr>
        <p:grpSpPr>
          <a:xfrm>
            <a:off x="1327684" y="34290"/>
            <a:ext cx="10897969" cy="5327973"/>
            <a:chOff x="1294029" y="0"/>
            <a:chExt cx="10897969" cy="5327973"/>
          </a:xfrm>
        </p:grpSpPr>
        <p:sp>
          <p:nvSpPr>
            <p:cNvPr id="60" name="ïṧ1îḓé"/>
            <p:cNvSpPr/>
            <p:nvPr/>
          </p:nvSpPr>
          <p:spPr bwMode="auto">
            <a:xfrm rot="10800000">
              <a:off x="10710437" y="0"/>
              <a:ext cx="1481561" cy="1466536"/>
            </a:xfrm>
            <a:custGeom>
              <a:avLst/>
              <a:gdLst>
                <a:gd name="T0" fmla="*/ 462 w 1319"/>
                <a:gd name="T1" fmla="*/ 0 h 1308"/>
                <a:gd name="T2" fmla="*/ 0 w 1319"/>
                <a:gd name="T3" fmla="*/ 135 h 1308"/>
                <a:gd name="T4" fmla="*/ 0 w 1319"/>
                <a:gd name="T5" fmla="*/ 1308 h 1308"/>
                <a:gd name="T6" fmla="*/ 1190 w 1319"/>
                <a:gd name="T7" fmla="*/ 1308 h 1308"/>
                <a:gd name="T8" fmla="*/ 1319 w 1319"/>
                <a:gd name="T9" fmla="*/ 856 h 1308"/>
                <a:gd name="T10" fmla="*/ 462 w 1319"/>
                <a:gd name="T11" fmla="*/ 0 h 1308"/>
              </a:gdLst>
              <a:ahLst/>
              <a:cxnLst>
                <a:cxn ang="0">
                  <a:pos x="T0" y="T1"/>
                </a:cxn>
                <a:cxn ang="0">
                  <a:pos x="T2" y="T3"/>
                </a:cxn>
                <a:cxn ang="0">
                  <a:pos x="T4" y="T5"/>
                </a:cxn>
                <a:cxn ang="0">
                  <a:pos x="T6" y="T7"/>
                </a:cxn>
                <a:cxn ang="0">
                  <a:pos x="T8" y="T9"/>
                </a:cxn>
                <a:cxn ang="0">
                  <a:pos x="T10" y="T11"/>
                </a:cxn>
              </a:cxnLst>
              <a:rect l="0" t="0" r="r" b="b"/>
              <a:pathLst>
                <a:path w="1319" h="1308">
                  <a:moveTo>
                    <a:pt x="462" y="0"/>
                  </a:moveTo>
                  <a:cubicBezTo>
                    <a:pt x="292" y="0"/>
                    <a:pt x="133" y="49"/>
                    <a:pt x="0" y="135"/>
                  </a:cubicBezTo>
                  <a:cubicBezTo>
                    <a:pt x="0" y="1308"/>
                    <a:pt x="0" y="1308"/>
                    <a:pt x="0" y="1308"/>
                  </a:cubicBezTo>
                  <a:cubicBezTo>
                    <a:pt x="1190" y="1308"/>
                    <a:pt x="1190" y="1308"/>
                    <a:pt x="1190" y="1308"/>
                  </a:cubicBezTo>
                  <a:cubicBezTo>
                    <a:pt x="1272" y="1177"/>
                    <a:pt x="1319" y="1022"/>
                    <a:pt x="1319" y="856"/>
                  </a:cubicBezTo>
                  <a:cubicBezTo>
                    <a:pt x="1319" y="383"/>
                    <a:pt x="935" y="0"/>
                    <a:pt x="462" y="0"/>
                  </a:cubicBezTo>
                  <a:close/>
                </a:path>
              </a:pathLst>
            </a:custGeom>
            <a:gradFill>
              <a:gsLst>
                <a:gs pos="0">
                  <a:schemeClr val="bg1">
                    <a:lumMod val="85000"/>
                    <a:alpha val="0"/>
                  </a:schemeClr>
                </a:gs>
                <a:gs pos="100000">
                  <a:schemeClr val="bg1">
                    <a:lumMod val="95000"/>
                  </a:schemeClr>
                </a:gs>
              </a:gsLst>
              <a:lin ang="6600000" scaled="0"/>
            </a:gradFill>
            <a:ln>
              <a:noFill/>
            </a:ln>
            <a:effectLst/>
          </p:spPr>
          <p:txBody>
            <a:bodyPr vert="horz" wrap="square" lIns="91440" tIns="45720" rIns="91440" bIns="45720" numCol="1" anchor="t" anchorCtr="0" compatLnSpc="1">
              <a:norm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400">
                <a:cs typeface="+mn-ea"/>
                <a:sym typeface="+mn-lt"/>
              </a:endParaRPr>
            </a:p>
          </p:txBody>
        </p:sp>
        <p:sp>
          <p:nvSpPr>
            <p:cNvPr id="78" name="i$ḷiḋê"/>
            <p:cNvSpPr/>
            <p:nvPr/>
          </p:nvSpPr>
          <p:spPr>
            <a:xfrm>
              <a:off x="1294029" y="5282254"/>
              <a:ext cx="2430246" cy="45719"/>
            </a:xfrm>
            <a:prstGeom prst="ellipse">
              <a:avLst/>
            </a:prstGeom>
            <a:solidFill>
              <a:schemeClr val="bg1">
                <a:lumMod val="9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sz="300">
                <a:cs typeface="+mn-ea"/>
                <a:sym typeface="+mn-lt"/>
              </a:endParaRPr>
            </a:p>
          </p:txBody>
        </p:sp>
      </p:grpSp>
      <p:sp>
        <p:nvSpPr>
          <p:cNvPr id="30" name="文本框 29"/>
          <p:cNvSpPr txBox="1"/>
          <p:nvPr/>
        </p:nvSpPr>
        <p:spPr>
          <a:xfrm>
            <a:off x="9639935" y="-86995"/>
            <a:ext cx="2285365" cy="4507865"/>
          </a:xfrm>
          <a:prstGeom prst="rect">
            <a:avLst/>
          </a:prstGeom>
          <a:noFill/>
        </p:spPr>
        <p:txBody>
          <a:bodyPr wrap="square" rtlCol="0">
            <a:spAutoFit/>
          </a:bodyPr>
          <a:lstStyle/>
          <a:p>
            <a:r>
              <a:rPr lang="en-US" altLang="zh-CN" sz="28700" b="1" dirty="0">
                <a:gradFill>
                  <a:gsLst>
                    <a:gs pos="0">
                      <a:srgbClr val="BFDCF7"/>
                    </a:gs>
                    <a:gs pos="100000">
                      <a:srgbClr val="7ED3CE"/>
                    </a:gs>
                  </a:gsLst>
                  <a:lin ang="5400000" scaled="1"/>
                </a:gradFill>
                <a:cs typeface="+mn-ea"/>
                <a:sym typeface="+mn-lt"/>
              </a:rPr>
              <a:t>W</a:t>
            </a:r>
            <a:endParaRPr lang="zh-CN" altLang="en-US" sz="28700" b="1" dirty="0">
              <a:gradFill>
                <a:gsLst>
                  <a:gs pos="0">
                    <a:srgbClr val="BFDCF7"/>
                  </a:gs>
                  <a:gs pos="100000">
                    <a:srgbClr val="7ED3CE"/>
                  </a:gs>
                </a:gsLst>
                <a:lin ang="5400000" scaled="1"/>
              </a:gradFill>
              <a:cs typeface="+mn-ea"/>
              <a:sym typeface="+mn-lt"/>
            </a:endParaRPr>
          </a:p>
        </p:txBody>
      </p:sp>
      <p:sp>
        <p:nvSpPr>
          <p:cNvPr id="3" name="文本框 2"/>
          <p:cNvSpPr txBox="1"/>
          <p:nvPr/>
        </p:nvSpPr>
        <p:spPr>
          <a:xfrm>
            <a:off x="949325" y="895350"/>
            <a:ext cx="8646795" cy="4707890"/>
          </a:xfrm>
          <a:prstGeom prst="rect">
            <a:avLst/>
          </a:prstGeom>
          <a:noFill/>
        </p:spPr>
        <p:txBody>
          <a:bodyPr wrap="square" rtlCol="0">
            <a:spAutoFit/>
          </a:bodyPr>
          <a:p>
            <a:pPr fontAlgn="auto">
              <a:lnSpc>
                <a:spcPct val="150000"/>
              </a:lnSpc>
            </a:pPr>
            <a:r>
              <a:rPr lang="zh-CN" altLang="en-US" sz="2000"/>
              <a:t>Cohen 和 Schemer 认为，</a:t>
            </a:r>
            <a:r>
              <a:rPr lang="zh-CN" altLang="en-US" sz="2000">
                <a:solidFill>
                  <a:srgbClr val="7030A0"/>
                </a:solidFill>
              </a:rPr>
              <a:t>将替罪羊驱逐出境的过程，就是个体将自己所不承认的自体部分分离出去的过程。 </a:t>
            </a:r>
            <a:r>
              <a:rPr lang="zh-CN" altLang="en-US" sz="2000"/>
              <a:t>例如在</a:t>
            </a:r>
            <a:r>
              <a:rPr lang="zh-CN" altLang="en-US" sz="2000">
                <a:solidFill>
                  <a:schemeClr val="accent6">
                    <a:lumMod val="75000"/>
                  </a:schemeClr>
                </a:solidFill>
              </a:rPr>
              <a:t>团体中，个体将对原生家庭父母的愤怒转移到团体领导者的身上。 或将对自己内部客体的愤怒移置到组中某个成员身上。</a:t>
            </a:r>
            <a:r>
              <a:rPr lang="zh-CN" altLang="en-US" sz="2000"/>
              <a:t>如一个成员看到另一个成员哭泣，会感到很愤怒，说：“我不喜欢你哭，我觉得你很脆弱，你不应该哭！ ”</a:t>
            </a:r>
            <a:endParaRPr lang="zh-CN" altLang="en-US" sz="2000"/>
          </a:p>
          <a:p>
            <a:pPr fontAlgn="auto">
              <a:lnSpc>
                <a:spcPct val="150000"/>
              </a:lnSpc>
            </a:pPr>
            <a:r>
              <a:rPr lang="zh-CN" altLang="en-US" sz="2000"/>
              <a:t>Kahn 认为</a:t>
            </a:r>
            <a:r>
              <a:rPr lang="zh-CN" altLang="en-US" sz="2000">
                <a:solidFill>
                  <a:srgbClr val="7030A0"/>
                </a:solidFill>
              </a:rPr>
              <a:t>团体成员会与团体内部的需求和冲突的特定层面相关</a:t>
            </a:r>
            <a:r>
              <a:rPr lang="zh-CN" altLang="en-US" sz="2000"/>
              <a:t>，他认为这一点体现在当团体成员认同了团体的特定角色的时候，如攻击者、嫉妒者、引诱者、任务领导者或主人。 </a:t>
            </a:r>
            <a:r>
              <a:rPr lang="zh-CN" altLang="en-US" sz="2000">
                <a:solidFill>
                  <a:srgbClr val="7030A0"/>
                </a:solidFill>
              </a:rPr>
              <a:t>当某种特定的表达不被团体所接受的时候， 团体就会尝试阻断这种表达，表达者便会成为替罪羊。</a:t>
            </a:r>
            <a:endParaRPr lang="zh-CN" altLang="en-US" sz="2000">
              <a:solidFill>
                <a:srgbClr val="7030A0"/>
              </a:solidFill>
            </a:endParaRPr>
          </a:p>
          <a:p>
            <a:pPr fontAlgn="auto">
              <a:lnSpc>
                <a:spcPct val="150000"/>
              </a:lnSpc>
            </a:pPr>
            <a:endParaRPr lang="zh-CN" altLang="en-US" sz="200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randombar(horizontal)">
                                      <p:cBhvr>
                                        <p:cTn id="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object 40"/>
          <p:cNvSpPr/>
          <p:nvPr/>
        </p:nvSpPr>
        <p:spPr>
          <a:xfrm>
            <a:off x="794690" y="790616"/>
            <a:ext cx="403860" cy="0"/>
          </a:xfrm>
          <a:custGeom>
            <a:avLst/>
            <a:gdLst/>
            <a:ahLst/>
            <a:cxnLst/>
            <a:rect l="l" t="t" r="r" b="b"/>
            <a:pathLst>
              <a:path w="403859">
                <a:moveTo>
                  <a:pt x="0" y="0"/>
                </a:moveTo>
                <a:lnTo>
                  <a:pt x="403798" y="0"/>
                </a:lnTo>
              </a:path>
            </a:pathLst>
          </a:custGeom>
          <a:ln w="22662">
            <a:solidFill>
              <a:srgbClr val="FFFFFF"/>
            </a:solidFill>
          </a:ln>
        </p:spPr>
        <p:txBody>
          <a:bodyPr wrap="square" lIns="0" tIns="0" rIns="0" bIns="0" rtlCol="0"/>
          <a:lstStyle/>
          <a:p/>
        </p:txBody>
      </p:sp>
      <p:sp>
        <p:nvSpPr>
          <p:cNvPr id="41" name="object 41"/>
          <p:cNvSpPr/>
          <p:nvPr/>
        </p:nvSpPr>
        <p:spPr>
          <a:xfrm>
            <a:off x="147920" y="790616"/>
            <a:ext cx="403860" cy="0"/>
          </a:xfrm>
          <a:custGeom>
            <a:avLst/>
            <a:gdLst/>
            <a:ahLst/>
            <a:cxnLst/>
            <a:rect l="l" t="t" r="r" b="b"/>
            <a:pathLst>
              <a:path w="403859">
                <a:moveTo>
                  <a:pt x="0" y="0"/>
                </a:moveTo>
                <a:lnTo>
                  <a:pt x="403798" y="0"/>
                </a:lnTo>
              </a:path>
            </a:pathLst>
          </a:custGeom>
          <a:ln w="22662">
            <a:solidFill>
              <a:srgbClr val="FFFFFF"/>
            </a:solidFill>
          </a:ln>
        </p:spPr>
        <p:txBody>
          <a:bodyPr wrap="square" lIns="0" tIns="0" rIns="0" bIns="0" rtlCol="0"/>
          <a:lstStyle/>
          <a:p/>
        </p:txBody>
      </p:sp>
      <p:sp>
        <p:nvSpPr>
          <p:cNvPr id="42" name="object 42"/>
          <p:cNvSpPr/>
          <p:nvPr/>
        </p:nvSpPr>
        <p:spPr>
          <a:xfrm>
            <a:off x="587585" y="681663"/>
            <a:ext cx="171238" cy="217906"/>
          </a:xfrm>
          <a:prstGeom prst="rect">
            <a:avLst/>
          </a:prstGeom>
          <a:blipFill>
            <a:blip r:embed="rId1" cstate="print"/>
            <a:stretch>
              <a:fillRect/>
            </a:stretch>
          </a:blipFill>
        </p:spPr>
        <p:txBody>
          <a:bodyPr wrap="square" lIns="0" tIns="0" rIns="0" bIns="0" rtlCol="0"/>
          <a:lstStyle/>
          <a:p/>
        </p:txBody>
      </p:sp>
      <p:sp>
        <p:nvSpPr>
          <p:cNvPr id="43" name="object 43"/>
          <p:cNvSpPr txBox="1"/>
          <p:nvPr/>
        </p:nvSpPr>
        <p:spPr>
          <a:xfrm>
            <a:off x="346710" y="361315"/>
            <a:ext cx="447675" cy="320040"/>
          </a:xfrm>
          <a:prstGeom prst="rect">
            <a:avLst/>
          </a:prstGeom>
        </p:spPr>
        <p:txBody>
          <a:bodyPr vert="horz" wrap="square" lIns="0" tIns="12700" rIns="0" bIns="0" rtlCol="0">
            <a:spAutoFit/>
          </a:bodyPr>
          <a:lstStyle/>
          <a:p>
            <a:pPr marL="12700">
              <a:lnSpc>
                <a:spcPct val="100000"/>
              </a:lnSpc>
              <a:spcBef>
                <a:spcPts val="100"/>
              </a:spcBef>
            </a:pPr>
            <a:r>
              <a:rPr sz="2000" dirty="0">
                <a:solidFill>
                  <a:srgbClr val="FFFFFF"/>
                </a:solidFill>
                <a:latin typeface="宋体" panose="02010600030101010101" pitchFamily="2" charset="-122"/>
                <a:cs typeface="宋体" panose="02010600030101010101" pitchFamily="2" charset="-122"/>
              </a:rPr>
              <a:t>0</a:t>
            </a:r>
            <a:r>
              <a:rPr lang="en-US" sz="2000" dirty="0">
                <a:solidFill>
                  <a:srgbClr val="FFFFFF"/>
                </a:solidFill>
                <a:latin typeface="宋体" panose="02010600030101010101" pitchFamily="2" charset="-122"/>
                <a:cs typeface="宋体" panose="02010600030101010101" pitchFamily="2" charset="-122"/>
              </a:rPr>
              <a:t>1</a:t>
            </a:r>
            <a:endParaRPr lang="en-US" sz="2000" dirty="0">
              <a:solidFill>
                <a:srgbClr val="FFFFFF"/>
              </a:solidFill>
              <a:latin typeface="宋体" panose="02010600030101010101" pitchFamily="2" charset="-122"/>
              <a:cs typeface="宋体" panose="02010600030101010101" pitchFamily="2" charset="-122"/>
            </a:endParaRPr>
          </a:p>
        </p:txBody>
      </p:sp>
      <p:sp>
        <p:nvSpPr>
          <p:cNvPr id="44" name="object 44"/>
          <p:cNvSpPr txBox="1">
            <a:spLocks noGrp="1"/>
          </p:cNvSpPr>
          <p:nvPr>
            <p:ph type="title"/>
          </p:nvPr>
        </p:nvSpPr>
        <p:spPr>
          <a:xfrm>
            <a:off x="1233805" y="533400"/>
            <a:ext cx="2462530" cy="443230"/>
          </a:xfrm>
          <a:prstGeom prst="rect">
            <a:avLst/>
          </a:prstGeom>
        </p:spPr>
        <p:txBody>
          <a:bodyPr vert="horz" wrap="square" lIns="0" tIns="12700" rIns="0" bIns="0" rtlCol="0">
            <a:spAutoFit/>
          </a:bodyPr>
          <a:lstStyle/>
          <a:p>
            <a:pPr marL="12700">
              <a:lnSpc>
                <a:spcPct val="100000"/>
              </a:lnSpc>
              <a:spcBef>
                <a:spcPts val="100"/>
              </a:spcBef>
            </a:pPr>
            <a:r>
              <a:rPr lang="en-US" sz="2800" dirty="0">
                <a:solidFill>
                  <a:srgbClr val="000000"/>
                </a:solidFill>
                <a:latin typeface="宋体" panose="02010600030101010101" pitchFamily="2" charset="-122"/>
                <a:cs typeface="宋体" panose="02010600030101010101" pitchFamily="2" charset="-122"/>
              </a:rPr>
              <a:t>Bion</a:t>
            </a:r>
            <a:r>
              <a:rPr lang="zh-CN" altLang="en-US" sz="2800" dirty="0">
                <a:solidFill>
                  <a:srgbClr val="000000"/>
                </a:solidFill>
                <a:latin typeface="宋体" panose="02010600030101010101" pitchFamily="2" charset="-122"/>
                <a:cs typeface="宋体" panose="02010600030101010101" pitchFamily="2" charset="-122"/>
              </a:rPr>
              <a:t>的理论</a:t>
            </a:r>
            <a:endParaRPr lang="zh-CN" altLang="en-US" sz="2800" dirty="0">
              <a:solidFill>
                <a:srgbClr val="000000"/>
              </a:solidFill>
              <a:latin typeface="宋体" panose="02010600030101010101" pitchFamily="2" charset="-122"/>
              <a:cs typeface="宋体" panose="02010600030101010101" pitchFamily="2" charset="-122"/>
            </a:endParaRPr>
          </a:p>
        </p:txBody>
      </p:sp>
      <p:sp>
        <p:nvSpPr>
          <p:cNvPr id="2" name="文本框 1"/>
          <p:cNvSpPr txBox="1"/>
          <p:nvPr/>
        </p:nvSpPr>
        <p:spPr>
          <a:xfrm>
            <a:off x="828040" y="1600200"/>
            <a:ext cx="10970260" cy="3784600"/>
          </a:xfrm>
          <a:prstGeom prst="rect">
            <a:avLst/>
          </a:prstGeom>
          <a:noFill/>
        </p:spPr>
        <p:txBody>
          <a:bodyPr wrap="square" rtlCol="0">
            <a:spAutoFit/>
          </a:bodyPr>
          <a:p>
            <a:r>
              <a:rPr lang="zh-CN" altLang="en-US" sz="2400">
                <a:sym typeface="+mn-ea"/>
              </a:rPr>
              <a:t>•</a:t>
            </a:r>
            <a:r>
              <a:rPr lang="zh-CN" altLang="en-US" sz="2400"/>
              <a:t>明显的</a:t>
            </a:r>
            <a:r>
              <a:rPr lang="zh-CN" altLang="en-US" sz="2400" b="1">
                <a:solidFill>
                  <a:schemeClr val="accent1"/>
                </a:solidFill>
              </a:rPr>
              <a:t>公开</a:t>
            </a:r>
            <a:r>
              <a:rPr lang="zh-CN" altLang="en-US" sz="2400"/>
              <a:t>的方面：</a:t>
            </a:r>
            <a:r>
              <a:rPr lang="zh-CN" altLang="en-US" sz="2400" b="1"/>
              <a:t>工作小组</a:t>
            </a:r>
            <a:r>
              <a:rPr lang="zh-CN" altLang="en-US" sz="2400"/>
              <a:t>，</a:t>
            </a:r>
            <a:r>
              <a:rPr lang="zh-CN" altLang="en-US" sz="2400">
                <a:solidFill>
                  <a:schemeClr val="accent1"/>
                </a:solidFill>
              </a:rPr>
              <a:t>理性的、文明的、以任务为导向</a:t>
            </a:r>
            <a:endParaRPr lang="zh-CN" altLang="en-US" sz="2400">
              <a:solidFill>
                <a:schemeClr val="accent1"/>
              </a:solidFill>
            </a:endParaRPr>
          </a:p>
          <a:p>
            <a:endParaRPr lang="zh-CN" altLang="en-US" sz="2400"/>
          </a:p>
          <a:p>
            <a:r>
              <a:rPr lang="zh-CN" altLang="en-US" sz="2400">
                <a:sym typeface="+mn-ea"/>
              </a:rPr>
              <a:t>•潜在的</a:t>
            </a:r>
            <a:r>
              <a:rPr lang="zh-CN" altLang="en-US" sz="2400" b="1">
                <a:solidFill>
                  <a:schemeClr val="accent1"/>
                </a:solidFill>
                <a:sym typeface="+mn-ea"/>
              </a:rPr>
              <a:t>隐蔽</a:t>
            </a:r>
            <a:r>
              <a:rPr lang="zh-CN" altLang="en-US" sz="2400">
                <a:sym typeface="+mn-ea"/>
              </a:rPr>
              <a:t>的方面：</a:t>
            </a:r>
            <a:r>
              <a:rPr lang="zh-CN" altLang="en-US" sz="2400" b="1">
                <a:sym typeface="+mn-ea"/>
              </a:rPr>
              <a:t>隐藏的议程</a:t>
            </a:r>
            <a:r>
              <a:rPr lang="zh-CN" altLang="en-US" sz="2400">
                <a:sym typeface="+mn-ea"/>
              </a:rPr>
              <a:t>（构成基本假设群体）</a:t>
            </a:r>
            <a:r>
              <a:rPr lang="zh-CN" altLang="en-US" sz="2400">
                <a:solidFill>
                  <a:schemeClr val="accent1"/>
                </a:solidFill>
                <a:sym typeface="+mn-ea"/>
              </a:rPr>
              <a:t>无意识的愿望、恐惧、防御、幻想、冲动和预测。</a:t>
            </a:r>
            <a:endParaRPr lang="zh-CN" altLang="en-US" sz="2400">
              <a:solidFill>
                <a:schemeClr val="accent1"/>
              </a:solidFill>
              <a:sym typeface="+mn-ea"/>
            </a:endParaRPr>
          </a:p>
          <a:p>
            <a:endParaRPr lang="zh-CN" altLang="en-US" sz="2400"/>
          </a:p>
          <a:p>
            <a:r>
              <a:rPr lang="zh-CN" altLang="en-US" sz="2400">
                <a:sym typeface="+mn-ea"/>
              </a:rPr>
              <a:t>•</a:t>
            </a:r>
            <a:r>
              <a:rPr lang="zh-CN" altLang="en-US" sz="2400"/>
              <a:t>基本假设：</a:t>
            </a:r>
            <a:endParaRPr lang="zh-CN" altLang="en-US" sz="2400"/>
          </a:p>
          <a:p>
            <a:r>
              <a:rPr lang="en-US" altLang="zh-CN" sz="2400"/>
              <a:t>                      1.</a:t>
            </a:r>
            <a:r>
              <a:rPr lang="zh-CN" altLang="en-US" sz="2400"/>
              <a:t>依赖性</a:t>
            </a:r>
            <a:r>
              <a:rPr lang="en-US" altLang="zh-CN" sz="2400"/>
              <a:t>  </a:t>
            </a:r>
            <a:r>
              <a:rPr lang="en-US" altLang="zh-CN" sz="2400">
                <a:solidFill>
                  <a:schemeClr val="accent6"/>
                </a:solidFill>
              </a:rPr>
              <a:t> </a:t>
            </a:r>
            <a:r>
              <a:rPr lang="en-US" altLang="zh-CN" sz="2400">
                <a:solidFill>
                  <a:srgbClr val="FFC000"/>
                </a:solidFill>
              </a:rPr>
              <a:t>教会</a:t>
            </a:r>
            <a:endParaRPr lang="en-US" altLang="zh-CN" sz="2400">
              <a:solidFill>
                <a:schemeClr val="accent6"/>
              </a:solidFill>
            </a:endParaRPr>
          </a:p>
          <a:p>
            <a:r>
              <a:rPr lang="en-US" altLang="zh-CN" sz="2400"/>
              <a:t>                      2.</a:t>
            </a:r>
            <a:r>
              <a:rPr lang="zh-CN" altLang="en-US" sz="2400"/>
              <a:t>战斗/逃跑</a:t>
            </a:r>
            <a:r>
              <a:rPr lang="en-US" altLang="zh-CN" sz="2400"/>
              <a:t>    </a:t>
            </a:r>
            <a:r>
              <a:rPr lang="en-US" altLang="zh-CN" sz="2400">
                <a:solidFill>
                  <a:srgbClr val="FFC000"/>
                </a:solidFill>
              </a:rPr>
              <a:t>军事和工业</a:t>
            </a:r>
            <a:endParaRPr lang="en-US" altLang="zh-CN" sz="2400">
              <a:solidFill>
                <a:srgbClr val="FFC000"/>
              </a:solidFill>
            </a:endParaRPr>
          </a:p>
          <a:p>
            <a:r>
              <a:rPr lang="en-US" altLang="zh-CN" sz="2400"/>
              <a:t>                      3.</a:t>
            </a:r>
            <a:r>
              <a:rPr lang="zh-CN" altLang="en-US" sz="2400"/>
              <a:t>配对</a:t>
            </a:r>
            <a:r>
              <a:rPr lang="en-US" altLang="zh-CN" sz="2400"/>
              <a:t>           </a:t>
            </a:r>
            <a:r>
              <a:rPr lang="en-US" altLang="zh-CN" sz="2400">
                <a:solidFill>
                  <a:srgbClr val="FFC000"/>
                </a:solidFill>
              </a:rPr>
              <a:t>贵族和政治体系  </a:t>
            </a:r>
            <a:r>
              <a:rPr lang="en-US" altLang="zh-CN" sz="2400">
                <a:solidFill>
                  <a:schemeClr val="accent6"/>
                </a:solidFill>
              </a:rPr>
              <a:t> </a:t>
            </a:r>
            <a:r>
              <a:rPr lang="en-US" altLang="zh-CN" sz="2400"/>
              <a:t>         </a:t>
            </a:r>
            <a:endParaRPr lang="en-US" altLang="zh-CN" sz="2400"/>
          </a:p>
          <a:p>
            <a:r>
              <a:rPr lang="en-US" altLang="zh-CN" sz="2400"/>
              <a:t>                      4.一体</a:t>
            </a:r>
            <a:r>
              <a:rPr lang="zh-CN" altLang="en-US" sz="2400"/>
              <a:t>（</a:t>
            </a:r>
            <a:r>
              <a:rPr lang="en-US" altLang="zh-CN" sz="2400"/>
              <a:t>Turquet(1974)增加</a:t>
            </a:r>
            <a:r>
              <a:rPr lang="zh-CN" altLang="en-US" sz="2400"/>
              <a:t>）</a:t>
            </a:r>
            <a:r>
              <a:rPr lang="zh-CN" altLang="en-US" sz="2400">
                <a:solidFill>
                  <a:srgbClr val="FFC000"/>
                </a:solidFill>
              </a:rPr>
              <a:t>神秘主义和宇宙意识</a:t>
            </a:r>
            <a:endParaRPr lang="zh-CN" altLang="en-US" sz="2400">
              <a:solidFill>
                <a:srgbClr val="FFC000"/>
              </a:solidFill>
            </a:endParaRPr>
          </a:p>
        </p:txBody>
      </p:sp>
      <p:sp>
        <p:nvSpPr>
          <p:cNvPr id="3" name="文本框 2"/>
          <p:cNvSpPr txBox="1"/>
          <p:nvPr/>
        </p:nvSpPr>
        <p:spPr>
          <a:xfrm>
            <a:off x="3336925" y="574040"/>
            <a:ext cx="8245475" cy="460375"/>
          </a:xfrm>
          <a:prstGeom prst="rect">
            <a:avLst/>
          </a:prstGeom>
          <a:noFill/>
        </p:spPr>
        <p:txBody>
          <a:bodyPr wrap="square" rtlCol="0">
            <a:spAutoFit/>
          </a:bodyPr>
          <a:p>
            <a:r>
              <a:rPr lang="zh-CN" altLang="en-US"/>
              <a:t> </a:t>
            </a:r>
            <a:r>
              <a:rPr lang="zh-CN" altLang="en-US" sz="2400"/>
              <a:t>是Tavistock方法的基石：它作为整体方法的一个框架。</a:t>
            </a:r>
            <a:endParaRPr lang="zh-CN" altLang="en-US" sz="240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文本框 38"/>
          <p:cNvSpPr txBox="1"/>
          <p:nvPr/>
        </p:nvSpPr>
        <p:spPr>
          <a:xfrm flipH="1">
            <a:off x="9636125" y="0"/>
            <a:ext cx="1736725" cy="5384800"/>
          </a:xfrm>
          <a:prstGeom prst="rect">
            <a:avLst/>
          </a:prstGeom>
          <a:noFill/>
        </p:spPr>
        <p:txBody>
          <a:bodyPr wrap="square" rtlCol="0">
            <a:spAutoFit/>
          </a:bodyPr>
          <a:lstStyle/>
          <a:p>
            <a:r>
              <a:rPr lang="en-US" altLang="zh-CN" sz="34400" b="1" dirty="0">
                <a:gradFill>
                  <a:gsLst>
                    <a:gs pos="0">
                      <a:srgbClr val="BFDCF7"/>
                    </a:gs>
                    <a:gs pos="100000">
                      <a:srgbClr val="7ED3CE"/>
                    </a:gs>
                  </a:gsLst>
                  <a:lin ang="5400000" scaled="1"/>
                </a:gradFill>
                <a:cs typeface="+mn-ea"/>
                <a:sym typeface="+mn-lt"/>
              </a:rPr>
              <a:t>O</a:t>
            </a:r>
            <a:endParaRPr lang="zh-CN" altLang="en-US" sz="34400" b="1" dirty="0">
              <a:gradFill>
                <a:gsLst>
                  <a:gs pos="0">
                    <a:srgbClr val="BFDCF7"/>
                  </a:gs>
                  <a:gs pos="100000">
                    <a:srgbClr val="7ED3CE"/>
                  </a:gs>
                </a:gsLst>
                <a:lin ang="5400000" scaled="1"/>
              </a:gradFill>
              <a:cs typeface="+mn-ea"/>
              <a:sym typeface="+mn-lt"/>
            </a:endParaRPr>
          </a:p>
        </p:txBody>
      </p:sp>
      <p:sp>
        <p:nvSpPr>
          <p:cNvPr id="2" name="文本框 1"/>
          <p:cNvSpPr txBox="1"/>
          <p:nvPr/>
        </p:nvSpPr>
        <p:spPr>
          <a:xfrm>
            <a:off x="1074420" y="904875"/>
            <a:ext cx="8253730" cy="3969385"/>
          </a:xfrm>
          <a:prstGeom prst="rect">
            <a:avLst/>
          </a:prstGeom>
          <a:noFill/>
        </p:spPr>
        <p:txBody>
          <a:bodyPr wrap="square" rtlCol="0">
            <a:spAutoFit/>
          </a:bodyPr>
          <a:p>
            <a:pPr fontAlgn="auto">
              <a:lnSpc>
                <a:spcPct val="150000"/>
              </a:lnSpc>
            </a:pPr>
            <a:r>
              <a:rPr lang="zh-CN" altLang="en-US" sz="2400">
                <a:sym typeface="+mn-ea"/>
              </a:rPr>
              <a:t>Moreno在他的文章中提出了两种替罪羊。</a:t>
            </a:r>
            <a:endParaRPr lang="zh-CN" altLang="en-US" sz="2400">
              <a:sym typeface="+mn-ea"/>
            </a:endParaRPr>
          </a:p>
          <a:p>
            <a:pPr fontAlgn="auto">
              <a:lnSpc>
                <a:spcPct val="150000"/>
              </a:lnSpc>
            </a:pPr>
            <a:r>
              <a:rPr lang="zh-CN" altLang="en-US" sz="2400">
                <a:solidFill>
                  <a:srgbClr val="7030A0"/>
                </a:solidFill>
                <a:sym typeface="+mn-ea"/>
              </a:rPr>
              <a:t>一种是全然无辜的，是被团体中的其他人所影响，被团体动力所塑造的，</a:t>
            </a:r>
            <a:r>
              <a:rPr lang="zh-CN" altLang="en-US" sz="2400">
                <a:sym typeface="+mn-ea"/>
              </a:rPr>
              <a:t>表现出来的行为、 思想、 愿望和情感与他的自我不一致（egodystonic）。</a:t>
            </a:r>
            <a:endParaRPr lang="zh-CN" altLang="en-US" sz="2400">
              <a:sym typeface="+mn-ea"/>
            </a:endParaRPr>
          </a:p>
          <a:p>
            <a:pPr fontAlgn="auto">
              <a:lnSpc>
                <a:spcPct val="150000"/>
              </a:lnSpc>
            </a:pPr>
            <a:r>
              <a:rPr lang="zh-CN" altLang="en-US" sz="2400">
                <a:solidFill>
                  <a:srgbClr val="7030A0"/>
                </a:solidFill>
                <a:sym typeface="+mn-ea"/>
              </a:rPr>
              <a:t>另一种是自身具有其他成员或团体投射出的特质，</a:t>
            </a:r>
            <a:r>
              <a:rPr lang="zh-CN" altLang="en-US" sz="2400">
                <a:sym typeface="+mn-ea"/>
              </a:rPr>
              <a:t>因此是自我一致（ego syntonic）的，非常容易且有可能成为被投注者。 后者往往很熟悉这个角色，这与他的原生家庭有关。</a:t>
            </a: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710295" y="-701675"/>
            <a:ext cx="2902585" cy="9247505"/>
          </a:xfrm>
          <a:prstGeom prst="rect">
            <a:avLst/>
          </a:prstGeom>
          <a:noFill/>
        </p:spPr>
        <p:txBody>
          <a:bodyPr wrap="square" rtlCol="0">
            <a:spAutoFit/>
          </a:bodyPr>
          <a:p>
            <a:pPr algn="l"/>
            <a:r>
              <a:rPr lang="en-US" altLang="zh-CN" sz="59500" b="1" dirty="0">
                <a:gradFill>
                  <a:gsLst>
                    <a:gs pos="0">
                      <a:srgbClr val="BFDCF7"/>
                    </a:gs>
                    <a:gs pos="100000">
                      <a:srgbClr val="7ED3CE"/>
                    </a:gs>
                  </a:gsLst>
                  <a:lin ang="5400000" scaled="1"/>
                </a:gradFill>
                <a:cs typeface="+mn-ea"/>
                <a:sym typeface="+mn-lt"/>
              </a:rPr>
              <a:t>T</a:t>
            </a:r>
            <a:endParaRPr lang="zh-CN" altLang="en-US" sz="59500" b="1" dirty="0">
              <a:gradFill>
                <a:gsLst>
                  <a:gs pos="0">
                    <a:srgbClr val="BFDCF7"/>
                  </a:gs>
                  <a:gs pos="100000">
                    <a:srgbClr val="7ED3CE"/>
                  </a:gs>
                </a:gsLst>
                <a:lin ang="5400000" scaled="1"/>
              </a:gradFill>
              <a:cs typeface="+mn-ea"/>
              <a:sym typeface="+mn-lt"/>
            </a:endParaRPr>
          </a:p>
        </p:txBody>
      </p:sp>
      <p:sp>
        <p:nvSpPr>
          <p:cNvPr id="3" name="文本框 2"/>
          <p:cNvSpPr txBox="1"/>
          <p:nvPr/>
        </p:nvSpPr>
        <p:spPr>
          <a:xfrm>
            <a:off x="1026795" y="468630"/>
            <a:ext cx="6211570" cy="583565"/>
          </a:xfrm>
          <a:prstGeom prst="rect">
            <a:avLst/>
          </a:prstGeom>
          <a:noFill/>
        </p:spPr>
        <p:txBody>
          <a:bodyPr wrap="square" rtlCol="0">
            <a:spAutoFit/>
          </a:bodyPr>
          <a:p>
            <a:r>
              <a:rPr lang="zh-CN" altLang="en-US" sz="3200"/>
              <a:t>领导者对替罪羊的干预</a:t>
            </a:r>
            <a:endParaRPr lang="zh-CN" altLang="en-US" sz="3200"/>
          </a:p>
        </p:txBody>
      </p:sp>
      <p:sp>
        <p:nvSpPr>
          <p:cNvPr id="4" name="文本框 3"/>
          <p:cNvSpPr txBox="1"/>
          <p:nvPr/>
        </p:nvSpPr>
        <p:spPr>
          <a:xfrm>
            <a:off x="1026795" y="1244600"/>
            <a:ext cx="8797290" cy="4939030"/>
          </a:xfrm>
          <a:prstGeom prst="rect">
            <a:avLst/>
          </a:prstGeom>
          <a:noFill/>
        </p:spPr>
        <p:txBody>
          <a:bodyPr wrap="square" rtlCol="0">
            <a:spAutoFit/>
          </a:bodyPr>
          <a:p>
            <a:pPr fontAlgn="auto">
              <a:lnSpc>
                <a:spcPct val="150000"/>
              </a:lnSpc>
            </a:pPr>
            <a:r>
              <a:rPr lang="zh-CN" altLang="en-US" sz="2400"/>
              <a:t>团体领导者的干预原则是</a:t>
            </a:r>
            <a:r>
              <a:rPr lang="zh-CN" altLang="en-US" sz="2400">
                <a:solidFill>
                  <a:srgbClr val="7030A0"/>
                </a:solidFill>
              </a:rPr>
              <a:t>营造一种支持性的，有凝聚力的团体气氛，并 帮 助 成 员分清“你、我、他”，</a:t>
            </a:r>
            <a:r>
              <a:rPr lang="zh-CN" altLang="en-US" sz="2400"/>
              <a:t>将属于个体的成分回归个体，即是</a:t>
            </a:r>
            <a:r>
              <a:rPr lang="zh-CN" altLang="en-US" sz="2400">
                <a:solidFill>
                  <a:schemeClr val="accent1"/>
                </a:solidFill>
              </a:rPr>
              <a:t>分辨出被分裂的，被投射的，被移置的部分，并将这些部分回归给分裂者，帮助分裂者重新理解自己，并重新拥有这部分不被自己所接纳的情感，进而建立新的行为模式。</a:t>
            </a:r>
            <a:r>
              <a:rPr lang="zh-CN" altLang="en-US" sz="2400"/>
              <a:t> 换句话说，领导者将“替罪羊”“替”的“罪”还给“罪者”，并帮助“罪者”重新认识修通自己的“罪”，</a:t>
            </a:r>
            <a:r>
              <a:rPr lang="zh-CN" altLang="en-US" sz="2400">
                <a:solidFill>
                  <a:schemeClr val="accent1"/>
                </a:solidFill>
              </a:rPr>
              <a:t>与分裂的部分重新建立连接，</a:t>
            </a:r>
            <a:r>
              <a:rPr lang="zh-CN" altLang="en-US" sz="2400"/>
              <a:t>成为完整的人。</a:t>
            </a:r>
            <a:endParaRPr lang="zh-CN" altLang="en-US"/>
          </a:p>
          <a:p>
            <a:pPr fontAlgn="auto">
              <a:lnSpc>
                <a:spcPct val="150000"/>
              </a:lnSpc>
            </a:pP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6" name="组合 125"/>
          <p:cNvGrpSpPr/>
          <p:nvPr>
            <p:custDataLst>
              <p:tags r:id="rId1"/>
            </p:custDataLst>
          </p:nvPr>
        </p:nvGrpSpPr>
        <p:grpSpPr>
          <a:xfrm>
            <a:off x="1306195" y="530225"/>
            <a:ext cx="9470390" cy="5629910"/>
            <a:chOff x="1997" y="1317"/>
            <a:chExt cx="13222" cy="8128"/>
          </a:xfrm>
        </p:grpSpPr>
        <p:sp>
          <p:nvSpPr>
            <p:cNvPr id="127" name="圆角矩形 126"/>
            <p:cNvSpPr/>
            <p:nvPr>
              <p:custDataLst>
                <p:tags r:id="rId2"/>
              </p:custDataLst>
            </p:nvPr>
          </p:nvSpPr>
          <p:spPr>
            <a:xfrm>
              <a:off x="1997" y="2219"/>
              <a:ext cx="13222" cy="7227"/>
            </a:xfrm>
            <a:prstGeom prst="roundRect">
              <a:avLst>
                <a:gd name="adj" fmla="val 6016"/>
              </a:avLst>
            </a:prstGeom>
            <a:pattFill prst="dotGrid">
              <a:fgClr>
                <a:schemeClr val="accent1">
                  <a:lumMod val="20000"/>
                  <a:lumOff val="80000"/>
                </a:schemeClr>
              </a:fgClr>
              <a:bgClr>
                <a:schemeClr val="bg1"/>
              </a:bgClr>
            </a:pattFill>
            <a:ln w="25400">
              <a:solidFill>
                <a:schemeClr val="accent1">
                  <a:lumMod val="60000"/>
                  <a:lumOff val="40000"/>
                </a:schemeClr>
              </a:solidFill>
            </a:ln>
            <a:effectLst>
              <a:outerShdw blurRad="127000" dist="381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8" name="组合 127"/>
            <p:cNvGrpSpPr/>
            <p:nvPr>
              <p:custDataLst>
                <p:tags r:id="rId3"/>
              </p:custDataLst>
            </p:nvPr>
          </p:nvGrpSpPr>
          <p:grpSpPr>
            <a:xfrm>
              <a:off x="8130" y="1317"/>
              <a:ext cx="956" cy="817"/>
              <a:chOff x="9122" y="2387"/>
              <a:chExt cx="956" cy="817"/>
            </a:xfrm>
          </p:grpSpPr>
          <p:sp>
            <p:nvSpPr>
              <p:cNvPr id="129" name="任意多边形 128"/>
              <p:cNvSpPr/>
              <p:nvPr>
                <p:custDataLst>
                  <p:tags r:id="rId4"/>
                </p:custDataLst>
              </p:nvPr>
            </p:nvSpPr>
            <p:spPr>
              <a:xfrm>
                <a:off x="9122" y="2450"/>
                <a:ext cx="957" cy="755"/>
              </a:xfrm>
              <a:custGeom>
                <a:avLst/>
                <a:gdLst>
                  <a:gd name="connsiteX0" fmla="*/ 0 w 957"/>
                  <a:gd name="connsiteY0" fmla="*/ 739 h 755"/>
                  <a:gd name="connsiteX1" fmla="*/ 471 w 957"/>
                  <a:gd name="connsiteY1" fmla="*/ 0 h 755"/>
                  <a:gd name="connsiteX2" fmla="*/ 957 w 957"/>
                  <a:gd name="connsiteY2" fmla="*/ 755 h 755"/>
                </a:gdLst>
                <a:ahLst/>
                <a:cxnLst>
                  <a:cxn ang="0">
                    <a:pos x="connsiteX0" y="connsiteY0"/>
                  </a:cxn>
                  <a:cxn ang="0">
                    <a:pos x="connsiteX1" y="connsiteY1"/>
                  </a:cxn>
                  <a:cxn ang="0">
                    <a:pos x="connsiteX2" y="connsiteY2"/>
                  </a:cxn>
                </a:cxnLst>
                <a:rect l="l" t="t" r="r" b="b"/>
                <a:pathLst>
                  <a:path w="957" h="755">
                    <a:moveTo>
                      <a:pt x="0" y="739"/>
                    </a:moveTo>
                    <a:lnTo>
                      <a:pt x="471" y="0"/>
                    </a:lnTo>
                    <a:lnTo>
                      <a:pt x="957" y="755"/>
                    </a:lnTo>
                  </a:path>
                </a:pathLst>
              </a:custGeom>
              <a:noFill/>
              <a:ln w="254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0" name="椭圆 129"/>
              <p:cNvSpPr/>
              <p:nvPr>
                <p:custDataLst>
                  <p:tags r:id="rId5"/>
                </p:custDataLst>
              </p:nvPr>
            </p:nvSpPr>
            <p:spPr>
              <a:xfrm>
                <a:off x="9441" y="2387"/>
                <a:ext cx="320" cy="320"/>
              </a:xfrm>
              <a:prstGeom prst="ellipse">
                <a:avLst/>
              </a:prstGeom>
              <a:solidFill>
                <a:schemeClr val="accent1">
                  <a:lumMod val="40000"/>
                  <a:lumOff val="60000"/>
                </a:schemeClr>
              </a:solidFill>
              <a:ln w="254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31" name="Title 6"/>
          <p:cNvSpPr txBox="1"/>
          <p:nvPr>
            <p:custDataLst>
              <p:tags r:id="rId6"/>
            </p:custDataLst>
          </p:nvPr>
        </p:nvSpPr>
        <p:spPr>
          <a:xfrm>
            <a:off x="2372995" y="1674495"/>
            <a:ext cx="7487285" cy="3827145"/>
          </a:xfrm>
          <a:prstGeom prst="rect">
            <a:avLst/>
          </a:prstGeom>
          <a:noFill/>
        </p:spPr>
        <p:txBody>
          <a:bodyPr wrap="square" lIns="101600" tIns="0" rIns="82550" bIns="0" rtlCol="0" anchor="t" anchorCtr="0">
            <a:spAutoFit/>
          </a:bodyPr>
          <a:lstStyle>
            <a:defPPr>
              <a:defRPr lang="zh-CN"/>
            </a:defPPr>
            <a:lvl1pPr fontAlgn="auto">
              <a:lnSpc>
                <a:spcPct val="130000"/>
              </a:lnSpc>
              <a:spcAft>
                <a:spcPts val="1000"/>
              </a:spcAft>
              <a:defRPr sz="1600" spc="150"/>
            </a:lvl1pPr>
          </a:lstStyle>
          <a:p>
            <a:pPr marL="355600" lvl="0" indent="-355600" algn="l" fontAlgn="ctr">
              <a:lnSpc>
                <a:spcPct val="130000"/>
              </a:lnSpc>
              <a:spcBef>
                <a:spcPts val="1200"/>
              </a:spcBef>
              <a:spcAft>
                <a:spcPts val="0"/>
              </a:spcAft>
              <a:buSzPct val="100000"/>
              <a:buFont typeface="Wingdings 3" panose="05040102010807070707" charset="0"/>
              <a:buChar char="u"/>
            </a:pPr>
            <a:r>
              <a:rPr lang="zh-CN" altLang="en-US" sz="1600" spc="160" dirty="0">
                <a:solidFill>
                  <a:schemeClr val="tx1">
                    <a:lumMod val="75000"/>
                    <a:lumOff val="25000"/>
                  </a:schemeClr>
                </a:solidFill>
                <a:uFillTx/>
                <a:latin typeface="微软雅黑" panose="020B0503020204020204" charset="-122"/>
                <a:ea typeface="微软雅黑" panose="020B0503020204020204" charset="-122"/>
                <a:sym typeface="+mn-ea"/>
              </a:rPr>
              <a:t>在团体的</a:t>
            </a:r>
            <a:r>
              <a:rPr lang="zh-CN" altLang="en-US" sz="1600" b="1" spc="160" dirty="0">
                <a:solidFill>
                  <a:schemeClr val="tx1">
                    <a:lumMod val="75000"/>
                    <a:lumOff val="25000"/>
                  </a:schemeClr>
                </a:solidFill>
                <a:uFillTx/>
                <a:latin typeface="微软雅黑" panose="020B0503020204020204" charset="-122"/>
                <a:ea typeface="微软雅黑" panose="020B0503020204020204" charset="-122"/>
                <a:sym typeface="+mn-ea"/>
              </a:rPr>
              <a:t>早期阶段</a:t>
            </a:r>
            <a:r>
              <a:rPr lang="zh-CN" altLang="en-US" sz="1600" spc="160" dirty="0">
                <a:solidFill>
                  <a:schemeClr val="tx1">
                    <a:lumMod val="75000"/>
                    <a:lumOff val="25000"/>
                  </a:schemeClr>
                </a:solidFill>
                <a:uFillTx/>
                <a:latin typeface="微软雅黑" panose="020B0503020204020204" charset="-122"/>
                <a:ea typeface="微软雅黑" panose="020B0503020204020204" charset="-122"/>
                <a:sym typeface="+mn-ea"/>
              </a:rPr>
              <a:t>，领导者</a:t>
            </a:r>
            <a:r>
              <a:rPr lang="zh-CN" altLang="en-US" sz="1600" b="1" spc="160" dirty="0">
                <a:solidFill>
                  <a:schemeClr val="tx1">
                    <a:lumMod val="75000"/>
                    <a:lumOff val="25000"/>
                  </a:schemeClr>
                </a:solidFill>
                <a:uFillTx/>
                <a:latin typeface="微软雅黑" panose="020B0503020204020204" charset="-122"/>
                <a:ea typeface="微软雅黑" panose="020B0503020204020204" charset="-122"/>
                <a:sym typeface="+mn-ea"/>
              </a:rPr>
              <a:t>尝试鼓励成员公开表达感受，</a:t>
            </a:r>
            <a:r>
              <a:rPr lang="zh-CN" altLang="en-US" sz="1600" spc="160" dirty="0">
                <a:solidFill>
                  <a:schemeClr val="tx1">
                    <a:lumMod val="75000"/>
                    <a:lumOff val="25000"/>
                  </a:schemeClr>
                </a:solidFill>
                <a:uFillTx/>
                <a:latin typeface="微软雅黑" panose="020B0503020204020204" charset="-122"/>
                <a:ea typeface="微软雅黑" panose="020B0503020204020204" charset="-122"/>
                <a:sym typeface="+mn-ea"/>
              </a:rPr>
              <a:t>在这个阶段“替罪羊”出现的概率很高，领导者需要在公开表达感受和保护互动中的一方免遭过度的压力和恐吓之间维持平衡，可以使用反思、阻断、修正以及自我暴露等技术；</a:t>
            </a:r>
            <a:endParaRPr lang="zh-CN" altLang="en-US" sz="1600" spc="160" dirty="0">
              <a:solidFill>
                <a:schemeClr val="tx1">
                  <a:lumMod val="75000"/>
                  <a:lumOff val="25000"/>
                </a:schemeClr>
              </a:solidFill>
              <a:uFillTx/>
              <a:latin typeface="微软雅黑" panose="020B0503020204020204" charset="-122"/>
              <a:ea typeface="微软雅黑" panose="020B0503020204020204" charset="-122"/>
              <a:sym typeface="+mn-ea"/>
            </a:endParaRPr>
          </a:p>
          <a:p>
            <a:pPr marL="355600" lvl="0" indent="-355600" algn="l" fontAlgn="ctr">
              <a:lnSpc>
                <a:spcPct val="130000"/>
              </a:lnSpc>
              <a:spcBef>
                <a:spcPts val="1200"/>
              </a:spcBef>
              <a:spcAft>
                <a:spcPts val="0"/>
              </a:spcAft>
              <a:buClrTx/>
              <a:buSzPct val="100000"/>
              <a:buFont typeface="Wingdings 3" panose="05040102010807070707" charset="0"/>
              <a:buChar char="u"/>
            </a:pPr>
            <a:r>
              <a:rPr lang="zh-CN" altLang="en-US" sz="1600" spc="160" dirty="0">
                <a:solidFill>
                  <a:schemeClr val="tx1">
                    <a:lumMod val="75000"/>
                    <a:lumOff val="25000"/>
                  </a:schemeClr>
                </a:solidFill>
                <a:uFillTx/>
                <a:latin typeface="微软雅黑" panose="020B0503020204020204" charset="-122"/>
                <a:ea typeface="微软雅黑" panose="020B0503020204020204" charset="-122"/>
                <a:sym typeface="+mn-ea"/>
              </a:rPr>
              <a:t>在团体的</a:t>
            </a:r>
            <a:r>
              <a:rPr lang="zh-CN" altLang="en-US" sz="1600" b="1" spc="160" dirty="0">
                <a:solidFill>
                  <a:schemeClr val="tx1">
                    <a:lumMod val="75000"/>
                    <a:lumOff val="25000"/>
                  </a:schemeClr>
                </a:solidFill>
                <a:uFillTx/>
                <a:latin typeface="微软雅黑" panose="020B0503020204020204" charset="-122"/>
                <a:ea typeface="微软雅黑" panose="020B0503020204020204" charset="-122"/>
                <a:sym typeface="+mn-ea"/>
              </a:rPr>
              <a:t>中期阶段，</a:t>
            </a:r>
            <a:r>
              <a:rPr lang="zh-CN" altLang="en-US" sz="1600" spc="160" dirty="0">
                <a:solidFill>
                  <a:schemeClr val="tx1">
                    <a:lumMod val="75000"/>
                    <a:lumOff val="25000"/>
                  </a:schemeClr>
                </a:solidFill>
                <a:uFillTx/>
                <a:latin typeface="微软雅黑" panose="020B0503020204020204" charset="-122"/>
                <a:ea typeface="微软雅黑" panose="020B0503020204020204" charset="-122"/>
                <a:sym typeface="+mn-ea"/>
              </a:rPr>
              <a:t>支持性和有凝聚力的氛围形成之后，成员之间的张力会日益直接且增强，领导者的主要任务是</a:t>
            </a:r>
            <a:r>
              <a:rPr lang="zh-CN" altLang="en-US" sz="1600" b="1" spc="160" dirty="0">
                <a:solidFill>
                  <a:schemeClr val="tx1">
                    <a:lumMod val="75000"/>
                    <a:lumOff val="25000"/>
                  </a:schemeClr>
                </a:solidFill>
                <a:uFillTx/>
                <a:latin typeface="微软雅黑" panose="020B0503020204020204" charset="-122"/>
                <a:ea typeface="微软雅黑" panose="020B0503020204020204" charset="-122"/>
                <a:sym typeface="+mn-ea"/>
              </a:rPr>
              <a:t>帮助成员承担自己在“替罪羊”过程中属于自己的责任，</a:t>
            </a:r>
            <a:r>
              <a:rPr lang="zh-CN" altLang="en-US" sz="1600" spc="160" dirty="0">
                <a:solidFill>
                  <a:schemeClr val="tx1">
                    <a:lumMod val="75000"/>
                    <a:lumOff val="25000"/>
                  </a:schemeClr>
                </a:solidFill>
                <a:uFillTx/>
                <a:latin typeface="微软雅黑" panose="020B0503020204020204" charset="-122"/>
                <a:ea typeface="微软雅黑" panose="020B0503020204020204" charset="-122"/>
                <a:sym typeface="+mn-ea"/>
              </a:rPr>
              <a:t>可使用面质，认知重构、再组织（reframe）和解释的技术；</a:t>
            </a:r>
            <a:endParaRPr lang="zh-CN" altLang="en-US" sz="1600" spc="160" dirty="0">
              <a:solidFill>
                <a:schemeClr val="tx1">
                  <a:lumMod val="75000"/>
                  <a:lumOff val="25000"/>
                </a:schemeClr>
              </a:solidFill>
              <a:uFillTx/>
              <a:latin typeface="微软雅黑" panose="020B0503020204020204" charset="-122"/>
              <a:ea typeface="微软雅黑" panose="020B0503020204020204" charset="-122"/>
              <a:sym typeface="+mn-ea"/>
            </a:endParaRPr>
          </a:p>
          <a:p>
            <a:pPr marL="355600" lvl="0" indent="-355600" algn="l" fontAlgn="ctr">
              <a:lnSpc>
                <a:spcPct val="130000"/>
              </a:lnSpc>
              <a:spcBef>
                <a:spcPts val="1200"/>
              </a:spcBef>
              <a:spcAft>
                <a:spcPts val="0"/>
              </a:spcAft>
              <a:buClrTx/>
              <a:buSzPct val="100000"/>
              <a:buFont typeface="Wingdings 3" panose="05040102010807070707" charset="0"/>
              <a:buChar char="u"/>
            </a:pPr>
            <a:r>
              <a:rPr lang="zh-CN" altLang="en-US" sz="1600" spc="160" dirty="0">
                <a:solidFill>
                  <a:schemeClr val="tx1">
                    <a:lumMod val="75000"/>
                    <a:lumOff val="25000"/>
                  </a:schemeClr>
                </a:solidFill>
                <a:uFillTx/>
                <a:latin typeface="微软雅黑" panose="020B0503020204020204" charset="-122"/>
                <a:ea typeface="微软雅黑" panose="020B0503020204020204" charset="-122"/>
                <a:sym typeface="+mn-ea"/>
              </a:rPr>
              <a:t>在团体的</a:t>
            </a:r>
            <a:r>
              <a:rPr lang="zh-CN" altLang="en-US" sz="1600" b="1" spc="160" dirty="0">
                <a:solidFill>
                  <a:schemeClr val="tx1">
                    <a:lumMod val="75000"/>
                    <a:lumOff val="25000"/>
                  </a:schemeClr>
                </a:solidFill>
                <a:uFillTx/>
                <a:latin typeface="微软雅黑" panose="020B0503020204020204" charset="-122"/>
                <a:ea typeface="微软雅黑" panose="020B0503020204020204" charset="-122"/>
                <a:sym typeface="+mn-ea"/>
              </a:rPr>
              <a:t>结束阶段</a:t>
            </a:r>
            <a:r>
              <a:rPr lang="zh-CN" altLang="en-US" sz="1600" spc="160" dirty="0">
                <a:solidFill>
                  <a:schemeClr val="tx1">
                    <a:lumMod val="75000"/>
                    <a:lumOff val="25000"/>
                  </a:schemeClr>
                </a:solidFill>
                <a:uFillTx/>
                <a:latin typeface="微软雅黑" panose="020B0503020204020204" charset="-122"/>
                <a:ea typeface="微软雅黑" panose="020B0503020204020204" charset="-122"/>
                <a:sym typeface="+mn-ea"/>
              </a:rPr>
              <a:t>，团体的核心是行为改变，领导者的主要任务是</a:t>
            </a:r>
            <a:r>
              <a:rPr lang="zh-CN" altLang="en-US" sz="1600" b="1" spc="160" dirty="0">
                <a:solidFill>
                  <a:schemeClr val="tx1">
                    <a:lumMod val="75000"/>
                    <a:lumOff val="25000"/>
                  </a:schemeClr>
                </a:solidFill>
                <a:uFillTx/>
                <a:latin typeface="微软雅黑" panose="020B0503020204020204" charset="-122"/>
                <a:ea typeface="微软雅黑" panose="020B0503020204020204" charset="-122"/>
                <a:sym typeface="+mn-ea"/>
              </a:rPr>
              <a:t>帮助成员打破旧有的习惯化的行为模式，重新建立新的行为方式，</a:t>
            </a:r>
            <a:r>
              <a:rPr lang="zh-CN" altLang="en-US" sz="1600" spc="160" dirty="0">
                <a:solidFill>
                  <a:schemeClr val="tx1">
                    <a:lumMod val="75000"/>
                    <a:lumOff val="25000"/>
                  </a:schemeClr>
                </a:solidFill>
                <a:uFillTx/>
                <a:latin typeface="微软雅黑" panose="020B0503020204020204" charset="-122"/>
                <a:ea typeface="微软雅黑" panose="020B0503020204020204" charset="-122"/>
                <a:sym typeface="+mn-ea"/>
              </a:rPr>
              <a:t>可使用行为演练，自我监控的技术。</a:t>
            </a:r>
            <a:endParaRPr lang="zh-CN" altLang="en-US" sz="1600" spc="160" dirty="0">
              <a:solidFill>
                <a:schemeClr val="tx1">
                  <a:lumMod val="75000"/>
                  <a:lumOff val="25000"/>
                </a:schemeClr>
              </a:solidFill>
              <a:uFillTx/>
              <a:latin typeface="微软雅黑" panose="020B0503020204020204" charset="-122"/>
              <a:ea typeface="微软雅黑" panose="020B050302020402020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标题 3"/>
          <p:cNvSpPr>
            <a:spLocks noGrp="1"/>
          </p:cNvSpPr>
          <p:nvPr>
            <p:ph type="ctrTitle"/>
          </p:nvPr>
        </p:nvSpPr>
        <p:spPr>
          <a:xfrm>
            <a:off x="2432050" y="2931478"/>
            <a:ext cx="7929245" cy="1088390"/>
          </a:xfrm>
          <a:noFill/>
        </p:spPr>
        <p:txBody>
          <a:bodyPr wrap="square" rtlCol="0">
            <a:spAutoFit/>
          </a:bodyPr>
          <a:lstStyle/>
          <a:p>
            <a:pPr algn="dist" defTabSz="457200"/>
            <a:r>
              <a:rPr lang="zh-CN" altLang="en-US" sz="7200" dirty="0">
                <a:gradFill>
                  <a:gsLst>
                    <a:gs pos="0">
                      <a:srgbClr val="93D4F0"/>
                    </a:gs>
                    <a:gs pos="100000">
                      <a:srgbClr val="F694BD"/>
                    </a:gs>
                  </a:gsLst>
                  <a:lin ang="5400000" scaled="1"/>
                </a:gradFill>
                <a:effectLst>
                  <a:reflection blurRad="6350" stA="55000" endA="300" endPos="45500" dir="5400000" sy="-100000" algn="bl" rotWithShape="0"/>
                </a:effectLst>
                <a:latin typeface="+mn-lt"/>
                <a:ea typeface="+mn-ea"/>
                <a:cs typeface="+mn-ea"/>
                <a:sym typeface="+mn-lt"/>
              </a:rPr>
              <a:t>完毕，感谢聆听。</a:t>
            </a:r>
            <a:endParaRPr lang="zh-CN" altLang="en-US" sz="7200" dirty="0">
              <a:gradFill>
                <a:gsLst>
                  <a:gs pos="0">
                    <a:srgbClr val="93D4F0"/>
                  </a:gs>
                  <a:gs pos="100000">
                    <a:srgbClr val="F694BD"/>
                  </a:gs>
                </a:gsLst>
                <a:lin ang="5400000" scaled="1"/>
              </a:gradFill>
              <a:effectLst>
                <a:reflection blurRad="6350" stA="55000" endA="300" endPos="45500" dir="5400000" sy="-100000" algn="bl" rotWithShape="0"/>
              </a:effectLst>
              <a:latin typeface="+mn-lt"/>
              <a:ea typeface="+mn-ea"/>
              <a:cs typeface="+mn-ea"/>
              <a:sym typeface="+mn-lt"/>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down)">
                                      <p:cBhvr>
                                        <p:cTn id="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half" idx="2"/>
          </p:nvPr>
        </p:nvSpPr>
        <p:spPr>
          <a:xfrm>
            <a:off x="1284605" y="1417955"/>
            <a:ext cx="9471660" cy="4558665"/>
          </a:xfrm>
        </p:spPr>
        <p:txBody>
          <a:bodyPr wrap="square"/>
          <a:p>
            <a:pPr>
              <a:lnSpc>
                <a:spcPct val="120000"/>
              </a:lnSpc>
            </a:pPr>
            <a:r>
              <a:rPr lang="zh-CN" altLang="en-US" sz="2400"/>
              <a:t>这一级别的团体活动的</a:t>
            </a:r>
            <a:r>
              <a:rPr lang="zh-CN" altLang="en-US" sz="2400">
                <a:solidFill>
                  <a:schemeClr val="accent2">
                    <a:lumMod val="60000"/>
                    <a:lumOff val="40000"/>
                  </a:schemeClr>
                </a:solidFill>
              </a:rPr>
              <a:t>基本目标是从指定的领导人或担任这一职务的成员那里获得安全和保护。</a:t>
            </a:r>
            <a:r>
              <a:rPr lang="zh-CN" altLang="en-US" sz="2400"/>
              <a:t>这种类型的人等待一个开端，不知道做什么，需要什么。换句话说，这群人的行为就像是愚蠢的、无能的、迟钝的或就像精神病患者一样，他们希望有一个强有力的领导来指导他们完成任务，从而将他们从无能中解救出来。</a:t>
            </a:r>
            <a:r>
              <a:rPr lang="zh-CN" altLang="en-US" sz="2400">
                <a:solidFill>
                  <a:schemeClr val="accent2">
                    <a:lumMod val="60000"/>
                    <a:lumOff val="40000"/>
                  </a:schemeClr>
                </a:solidFill>
              </a:rPr>
              <a:t>当（每个/任何）领导不能满足这些不可能的要求时，团体的成员就会以各种方式表达他们的失望和敌意。</a:t>
            </a:r>
            <a:r>
              <a:rPr lang="zh-CN" altLang="en-US" sz="2400"/>
              <a:t>关于依赖的基本假设通常是一个有魅力的领导者通过强大的个人特征来施展权威的诱惑。一段时间以来，小组成员都认为他们的抑郁和麻痹会得到治疗。当然，这种方法最终会失败。   </a:t>
            </a:r>
            <a:endParaRPr lang="zh-CN" altLang="en-US" sz="2400"/>
          </a:p>
          <a:p>
            <a:pPr>
              <a:lnSpc>
                <a:spcPct val="120000"/>
              </a:lnSpc>
            </a:pPr>
            <a:r>
              <a:rPr lang="zh-CN" altLang="en-US" sz="2400">
                <a:solidFill>
                  <a:srgbClr val="FFC000"/>
                </a:solidFill>
              </a:rPr>
              <a:t>教会通过“依赖”试图满足信徒的需要；</a:t>
            </a:r>
            <a:endParaRPr lang="zh-CN" altLang="en-US" sz="2400">
              <a:solidFill>
                <a:srgbClr val="FFC000"/>
              </a:solidFill>
            </a:endParaRPr>
          </a:p>
        </p:txBody>
      </p:sp>
      <p:sp>
        <p:nvSpPr>
          <p:cNvPr id="6" name="灯片编号占位符 5"/>
          <p:cNvSpPr>
            <a:spLocks noGrp="1"/>
          </p:cNvSpPr>
          <p:nvPr>
            <p:ph type="sldNum" sz="quarter" idx="7"/>
          </p:nvPr>
        </p:nvSpPr>
        <p:spPr/>
        <p:txBody>
          <a:bodyPr/>
          <a:p>
            <a:fld id="{B6F15528-21DE-4FAA-801E-634DDDAF4B2B}" type="slidenum">
              <a:rPr/>
            </a:fld>
            <a:endParaRPr/>
          </a:p>
        </p:txBody>
      </p:sp>
      <p:sp>
        <p:nvSpPr>
          <p:cNvPr id="9" name="文本框 8"/>
          <p:cNvSpPr txBox="1"/>
          <p:nvPr/>
        </p:nvSpPr>
        <p:spPr>
          <a:xfrm>
            <a:off x="806450" y="420370"/>
            <a:ext cx="6022975" cy="521970"/>
          </a:xfrm>
          <a:prstGeom prst="rect">
            <a:avLst/>
          </a:prstGeom>
          <a:noFill/>
        </p:spPr>
        <p:txBody>
          <a:bodyPr wrap="square" rtlCol="0">
            <a:spAutoFit/>
          </a:bodyPr>
          <a:p>
            <a:r>
              <a:rPr lang="zh-CN" altLang="en-US" sz="2800">
                <a:sym typeface="+mn-ea"/>
              </a:rPr>
              <a:t>关于依赖的基本假设</a:t>
            </a:r>
            <a:endParaRPr lang="zh-CN" altLang="en-US" sz="2800">
              <a:sym typeface="+mn-ea"/>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half" idx="2"/>
          </p:nvPr>
        </p:nvSpPr>
        <p:spPr>
          <a:xfrm>
            <a:off x="869950" y="1552575"/>
            <a:ext cx="10116185" cy="3964940"/>
          </a:xfrm>
        </p:spPr>
        <p:txBody>
          <a:bodyPr wrap="square"/>
          <a:p>
            <a:pPr>
              <a:lnSpc>
                <a:spcPct val="130000"/>
              </a:lnSpc>
            </a:pPr>
            <a:r>
              <a:rPr lang="zh-CN" altLang="en-US" sz="2400"/>
              <a:t>在这种运作模式下，群体认为自己的</a:t>
            </a:r>
            <a:r>
              <a:rPr lang="zh-CN" altLang="en-US" sz="2400">
                <a:solidFill>
                  <a:schemeClr val="accent2">
                    <a:lumMod val="60000"/>
                    <a:lumOff val="40000"/>
                  </a:schemeClr>
                </a:solidFill>
              </a:rPr>
              <a:t>生存要么依赖于战斗(主动攻击、寻找替罪羊、身体攻击)，要么依赖于逃跑(撤退、被动、逃避、反思过去历史)。</a:t>
            </a:r>
            <a:r>
              <a:rPr lang="zh-CN" altLang="en-US" sz="2400"/>
              <a:t>有时，这种“敌人”甚至可能成为任务——以这种基本假设形式运作的团体可能对自己的选择漠不关心。任何动员团体中激进力量的人都可以被认为是领导者，但是持续的争吵、内讧和竞争使得大多数领导的努力都是短命的。在关于逃离的功能中，领导力通常被授予那些将任务的重要性降到最低，并帮助团队远离工作的人。</a:t>
            </a:r>
            <a:endParaRPr lang="zh-CN" altLang="en-US" sz="2400"/>
          </a:p>
          <a:p>
            <a:pPr>
              <a:lnSpc>
                <a:spcPct val="130000"/>
              </a:lnSpc>
            </a:pPr>
            <a:r>
              <a:rPr lang="zh-CN" altLang="en-US" sz="2400">
                <a:solidFill>
                  <a:srgbClr val="FFC000"/>
                </a:solidFill>
              </a:rPr>
              <a:t>军事和工业使用“战斗/逃跑”提高工作积极性</a:t>
            </a:r>
            <a:endParaRPr lang="zh-CN" altLang="en-US" sz="2400">
              <a:solidFill>
                <a:srgbClr val="FFC000"/>
              </a:solidFill>
            </a:endParaRPr>
          </a:p>
        </p:txBody>
      </p:sp>
      <p:sp>
        <p:nvSpPr>
          <p:cNvPr id="6" name="灯片编号占位符 5"/>
          <p:cNvSpPr>
            <a:spLocks noGrp="1"/>
          </p:cNvSpPr>
          <p:nvPr>
            <p:ph type="sldNum" sz="quarter" idx="7"/>
          </p:nvPr>
        </p:nvSpPr>
        <p:spPr/>
        <p:txBody>
          <a:bodyPr/>
          <a:p>
            <a:fld id="{B6F15528-21DE-4FAA-801E-634DDDAF4B2B}" type="slidenum">
              <a:rPr/>
            </a:fld>
            <a:endParaRPr/>
          </a:p>
        </p:txBody>
      </p:sp>
      <p:sp>
        <p:nvSpPr>
          <p:cNvPr id="7" name="文本框 6"/>
          <p:cNvSpPr txBox="1"/>
          <p:nvPr/>
        </p:nvSpPr>
        <p:spPr>
          <a:xfrm>
            <a:off x="725170" y="452120"/>
            <a:ext cx="5558155" cy="521970"/>
          </a:xfrm>
          <a:prstGeom prst="rect">
            <a:avLst/>
          </a:prstGeom>
          <a:noFill/>
        </p:spPr>
        <p:txBody>
          <a:bodyPr wrap="square" rtlCol="0">
            <a:spAutoFit/>
          </a:bodyPr>
          <a:p>
            <a:r>
              <a:rPr lang="zh-CN" altLang="en-US" sz="2800">
                <a:sym typeface="+mn-ea"/>
              </a:rPr>
              <a:t>关于战斗/逃跑的基本假设</a:t>
            </a:r>
            <a:endParaRPr lang="zh-CN" altLang="en-US" sz="280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half" idx="2"/>
          </p:nvPr>
        </p:nvSpPr>
        <p:spPr>
          <a:xfrm>
            <a:off x="783590" y="1577340"/>
            <a:ext cx="10017760" cy="4115435"/>
          </a:xfrm>
        </p:spPr>
        <p:txBody>
          <a:bodyPr wrap="square"/>
          <a:p>
            <a:pPr>
              <a:lnSpc>
                <a:spcPct val="120000"/>
              </a:lnSpc>
            </a:pPr>
            <a:r>
              <a:rPr lang="zh-CN" altLang="en-US" sz="2400"/>
              <a:t>配对现象包括</a:t>
            </a:r>
            <a:r>
              <a:rPr lang="zh-CN" altLang="en-US" sz="2400">
                <a:solidFill>
                  <a:schemeClr val="accent2">
                    <a:lumMod val="60000"/>
                    <a:lumOff val="40000"/>
                  </a:schemeClr>
                </a:solidFill>
              </a:rPr>
              <a:t>两个个体之间的联系，表达了温暖、喜爱或刺激导致的亲密，其中涉及的两个人不一定是男人和女人。</a:t>
            </a:r>
            <a:r>
              <a:rPr lang="zh-CN" altLang="en-US" sz="2400"/>
              <a:t>这样的一对经常提供相互的智力支持，以至于其他成员变得不活跃。当团体具有这种运作模式时，他们会</a:t>
            </a:r>
            <a:r>
              <a:rPr lang="zh-CN" altLang="en-US" sz="2400">
                <a:solidFill>
                  <a:schemeClr val="accent2">
                    <a:lumMod val="60000"/>
                    <a:lumOff val="40000"/>
                  </a:schemeClr>
                </a:solidFill>
              </a:rPr>
              <a:t>认为生存取决于繁殖，</a:t>
            </a:r>
            <a:r>
              <a:rPr lang="zh-CN" altLang="en-US" sz="2400"/>
              <a:t>也就是说，以某种神奇的方式，</a:t>
            </a:r>
            <a:r>
              <a:rPr lang="zh-CN" altLang="en-US" sz="2400">
                <a:solidFill>
                  <a:schemeClr val="accent2">
                    <a:lumMod val="60000"/>
                    <a:lumOff val="40000"/>
                  </a:schemeClr>
                </a:solidFill>
              </a:rPr>
              <a:t>一个“救世主”将会诞生，来拯救这个团体，帮助他们完成任务。</a:t>
            </a:r>
            <a:r>
              <a:rPr lang="zh-CN" altLang="en-US" sz="2400"/>
              <a:t>配对的感觉往往是愉快的，因为它的气氛充满了希望。当关于 “战斗/逃跑”和“配对”的基本假设相交时，正如基本假设结构有时在它们相互流动时所做的那样，群体的基调通常是情爱攻击。</a:t>
            </a:r>
            <a:endParaRPr lang="zh-CN" altLang="en-US" sz="2400"/>
          </a:p>
          <a:p>
            <a:pPr>
              <a:lnSpc>
                <a:spcPct val="120000"/>
              </a:lnSpc>
            </a:pPr>
            <a:r>
              <a:rPr lang="zh-CN" altLang="en-US" sz="2400">
                <a:solidFill>
                  <a:srgbClr val="FFC000"/>
                </a:solidFill>
              </a:rPr>
              <a:t>贵族和政治体系——以繁殖和继承为重点——建立在“配对”的基础上。 </a:t>
            </a:r>
            <a:endParaRPr lang="zh-CN" altLang="en-US" sz="2400">
              <a:solidFill>
                <a:srgbClr val="FFC000"/>
              </a:solidFill>
            </a:endParaRPr>
          </a:p>
        </p:txBody>
      </p:sp>
      <p:sp>
        <p:nvSpPr>
          <p:cNvPr id="6" name="灯片编号占位符 5"/>
          <p:cNvSpPr>
            <a:spLocks noGrp="1"/>
          </p:cNvSpPr>
          <p:nvPr>
            <p:ph type="sldNum" sz="quarter" idx="7"/>
          </p:nvPr>
        </p:nvSpPr>
        <p:spPr/>
        <p:txBody>
          <a:bodyPr/>
          <a:p>
            <a:fld id="{B6F15528-21DE-4FAA-801E-634DDDAF4B2B}" type="slidenum">
              <a:rPr/>
            </a:fld>
            <a:endParaRPr/>
          </a:p>
        </p:txBody>
      </p:sp>
      <p:sp>
        <p:nvSpPr>
          <p:cNvPr id="7" name="文本框 6"/>
          <p:cNvSpPr txBox="1"/>
          <p:nvPr/>
        </p:nvSpPr>
        <p:spPr>
          <a:xfrm>
            <a:off x="782955" y="407670"/>
            <a:ext cx="7291070" cy="521970"/>
          </a:xfrm>
          <a:prstGeom prst="rect">
            <a:avLst/>
          </a:prstGeom>
          <a:noFill/>
        </p:spPr>
        <p:txBody>
          <a:bodyPr wrap="square" rtlCol="0">
            <a:spAutoFit/>
          </a:bodyPr>
          <a:p>
            <a:r>
              <a:rPr lang="zh-CN" altLang="en-US" sz="2800">
                <a:sym typeface="+mn-ea"/>
              </a:rPr>
              <a:t>关于配对的基本假设</a:t>
            </a:r>
            <a:endParaRPr lang="zh-CN" altLang="en-US" sz="2800">
              <a:sym typeface="+mn-ea"/>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half" idx="2"/>
          </p:nvPr>
        </p:nvSpPr>
        <p:spPr>
          <a:xfrm>
            <a:off x="1101090" y="1590040"/>
            <a:ext cx="9954895" cy="3485515"/>
          </a:xfrm>
        </p:spPr>
        <p:txBody>
          <a:bodyPr wrap="square"/>
          <a:p>
            <a:pPr>
              <a:lnSpc>
                <a:spcPct val="130000"/>
              </a:lnSpc>
            </a:pPr>
            <a:r>
              <a:rPr lang="zh-CN" altLang="en-US" sz="2400"/>
              <a:t>“当成员们</a:t>
            </a:r>
            <a:r>
              <a:rPr lang="zh-CN" altLang="en-US" sz="2400">
                <a:solidFill>
                  <a:schemeClr val="accent2">
                    <a:lumMod val="60000"/>
                    <a:lumOff val="40000"/>
                  </a:schemeClr>
                </a:solidFill>
              </a:rPr>
              <a:t>寻求加入一个强大的，具有无法企及的力量的团体时</a:t>
            </a:r>
            <a:r>
              <a:rPr lang="zh-CN" altLang="en-US" sz="2400"/>
              <a:t>，就会</a:t>
            </a:r>
            <a:r>
              <a:rPr lang="zh-CN" altLang="en-US" sz="2400">
                <a:solidFill>
                  <a:schemeClr val="accent2">
                    <a:lumMod val="60000"/>
                    <a:lumOff val="40000"/>
                  </a:schemeClr>
                </a:solidFill>
              </a:rPr>
              <a:t>以被动参与的形式而放弃自我，从而感受存在、幸福和完整</a:t>
            </a:r>
            <a:r>
              <a:rPr lang="zh-CN" altLang="en-US" sz="2400"/>
              <a:t>”。该组织致力于一场“运动”，一项自身之外的事业，作为一种生存方式。在这种基本假设运作模式下，</a:t>
            </a:r>
            <a:r>
              <a:rPr lang="zh-CN" altLang="en-US" sz="2400">
                <a:solidFill>
                  <a:schemeClr val="accent2">
                    <a:lumMod val="60000"/>
                    <a:lumOff val="40000"/>
                  </a:schemeClr>
                </a:solidFill>
              </a:rPr>
              <a:t>那些提供生活哲学或达到更高意识层次的领导者会对团队产生吸引力。</a:t>
            </a:r>
            <a:r>
              <a:rPr lang="zh-CN" altLang="en-US" sz="2400"/>
              <a:t>团体的成员似乎失去了思考的能力，取而代之的是一种彼此融合的感觉。</a:t>
            </a:r>
            <a:endParaRPr lang="zh-CN" altLang="en-US" sz="2400"/>
          </a:p>
          <a:p>
            <a:pPr>
              <a:lnSpc>
                <a:spcPct val="130000"/>
              </a:lnSpc>
            </a:pPr>
            <a:r>
              <a:rPr lang="zh-CN" altLang="en-US" sz="2400">
                <a:solidFill>
                  <a:srgbClr val="FFC000"/>
                </a:solidFill>
              </a:rPr>
              <a:t>神秘主义</a:t>
            </a:r>
            <a:r>
              <a:rPr lang="en-US" altLang="zh-CN" sz="2400">
                <a:solidFill>
                  <a:srgbClr val="FFC000"/>
                </a:solidFill>
              </a:rPr>
              <a:t> </a:t>
            </a:r>
            <a:r>
              <a:rPr lang="zh-CN" altLang="en-US" sz="2400">
                <a:solidFill>
                  <a:srgbClr val="FFC000"/>
                </a:solidFill>
              </a:rPr>
              <a:t>宗教</a:t>
            </a:r>
            <a:endParaRPr lang="zh-CN" altLang="en-US" sz="2400">
              <a:solidFill>
                <a:srgbClr val="FFC000"/>
              </a:solidFill>
            </a:endParaRPr>
          </a:p>
        </p:txBody>
      </p:sp>
      <p:sp>
        <p:nvSpPr>
          <p:cNvPr id="6" name="灯片编号占位符 5"/>
          <p:cNvSpPr>
            <a:spLocks noGrp="1"/>
          </p:cNvSpPr>
          <p:nvPr>
            <p:ph type="sldNum" sz="quarter" idx="7"/>
          </p:nvPr>
        </p:nvSpPr>
        <p:spPr/>
        <p:txBody>
          <a:bodyPr/>
          <a:p>
            <a:fld id="{B6F15528-21DE-4FAA-801E-634DDDAF4B2B}" type="slidenum">
              <a:rPr/>
            </a:fld>
            <a:endParaRPr/>
          </a:p>
        </p:txBody>
      </p:sp>
      <p:sp>
        <p:nvSpPr>
          <p:cNvPr id="7" name="文本框 6"/>
          <p:cNvSpPr txBox="1"/>
          <p:nvPr/>
        </p:nvSpPr>
        <p:spPr>
          <a:xfrm>
            <a:off x="821055" y="464820"/>
            <a:ext cx="5710555" cy="521970"/>
          </a:xfrm>
          <a:prstGeom prst="rect">
            <a:avLst/>
          </a:prstGeom>
          <a:noFill/>
        </p:spPr>
        <p:txBody>
          <a:bodyPr wrap="square" rtlCol="0">
            <a:spAutoFit/>
          </a:bodyPr>
          <a:p>
            <a:r>
              <a:rPr lang="zh-CN" altLang="en-US" sz="2800">
                <a:sym typeface="+mn-ea"/>
              </a:rPr>
              <a:t>关于一体（</a:t>
            </a:r>
            <a:r>
              <a:rPr lang="en-US" altLang="zh-CN" sz="2800">
                <a:sym typeface="+mn-ea"/>
              </a:rPr>
              <a:t>one-ness)</a:t>
            </a:r>
            <a:r>
              <a:rPr lang="zh-CN" altLang="en-US" sz="2800">
                <a:sym typeface="+mn-ea"/>
              </a:rPr>
              <a:t>的基本假设</a:t>
            </a:r>
            <a:endParaRPr lang="zh-CN" altLang="en-US" sz="2800">
              <a:sym typeface="+mn-ea"/>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half" idx="2"/>
          </p:nvPr>
        </p:nvSpPr>
        <p:spPr>
          <a:xfrm>
            <a:off x="1616710" y="1507490"/>
            <a:ext cx="8700135" cy="4006215"/>
          </a:xfrm>
        </p:spPr>
        <p:txBody>
          <a:bodyPr wrap="square"/>
          <a:p>
            <a:pPr>
              <a:lnSpc>
                <a:spcPct val="140000"/>
              </a:lnSpc>
            </a:pPr>
            <a:r>
              <a:rPr lang="zh-CN" altLang="en-US"/>
              <a:t>  Lawrence, Bain, and Gould(1995)提出了第五个基本假设，作为基本假设的对立面，即自我性。他们的假设是，当一群人在无意识的假设下工作时，这个基本的假设就会发生。</a:t>
            </a:r>
            <a:r>
              <a:rPr lang="zh-CN" altLang="en-US">
                <a:solidFill>
                  <a:schemeClr val="accent2">
                    <a:lumMod val="60000"/>
                    <a:lumOff val="40000"/>
                  </a:schemeClr>
                </a:solidFill>
              </a:rPr>
              <a:t>由于害怕被群体吞噬，成员们会表现得好像没有群体一样，唯一需要考虑的是个人的自由。</a:t>
            </a:r>
            <a:r>
              <a:rPr lang="zh-CN" altLang="en-US"/>
              <a:t>团体中的领导者代表着不属于团体的感觉，</a:t>
            </a:r>
            <a:r>
              <a:rPr lang="zh-CN" altLang="en-US">
                <a:solidFill>
                  <a:schemeClr val="accent2">
                    <a:lumMod val="60000"/>
                    <a:lumOff val="40000"/>
                  </a:schemeClr>
                </a:solidFill>
              </a:rPr>
              <a:t>主要的情绪是恐惧、焦虑和仇恨。</a:t>
            </a:r>
            <a:endParaRPr lang="zh-CN" altLang="en-US"/>
          </a:p>
          <a:p>
            <a:pPr>
              <a:lnSpc>
                <a:spcPct val="140000"/>
              </a:lnSpc>
            </a:pPr>
            <a:r>
              <a:rPr lang="zh-CN" altLang="en-US"/>
              <a:t>任何团体-基本假设的存在是永远不会枯竭的，一个团体摆脱其基本假设特征也不是必须的。事实上，正如Bion感知的社会一样，某些机构利用我们的团体基本假设提供结构和工具来引导这些强烈的原始感觉。在这样的组织中，基本假设被用于向工作任务服务。</a:t>
            </a:r>
            <a:endParaRPr lang="zh-CN" altLang="en-US"/>
          </a:p>
        </p:txBody>
      </p:sp>
      <p:sp>
        <p:nvSpPr>
          <p:cNvPr id="6" name="灯片编号占位符 5"/>
          <p:cNvSpPr>
            <a:spLocks noGrp="1"/>
          </p:cNvSpPr>
          <p:nvPr>
            <p:ph type="sldNum" sz="quarter" idx="7"/>
          </p:nvPr>
        </p:nvSpPr>
        <p:spPr/>
        <p:txBody>
          <a:bodyPr/>
          <a:p>
            <a:fld id="{B6F15528-21DE-4FAA-801E-634DDDAF4B2B}" type="slidenum">
              <a:rPr/>
            </a:fld>
            <a:endParaRPr/>
          </a:p>
        </p:txBody>
      </p:sp>
      <p:sp>
        <p:nvSpPr>
          <p:cNvPr id="7" name="文本框 6"/>
          <p:cNvSpPr txBox="1"/>
          <p:nvPr/>
        </p:nvSpPr>
        <p:spPr>
          <a:xfrm>
            <a:off x="776605" y="502920"/>
            <a:ext cx="4378325" cy="521970"/>
          </a:xfrm>
          <a:prstGeom prst="rect">
            <a:avLst/>
          </a:prstGeom>
          <a:noFill/>
        </p:spPr>
        <p:txBody>
          <a:bodyPr wrap="square" rtlCol="0">
            <a:spAutoFit/>
          </a:bodyPr>
          <a:p>
            <a:r>
              <a:rPr lang="zh-CN" altLang="en-US" sz="2800"/>
              <a:t>自我性（</a:t>
            </a:r>
            <a:r>
              <a:rPr lang="en-US" altLang="zh-CN" sz="2800"/>
              <a:t>Me-ness)</a:t>
            </a:r>
            <a:endParaRPr lang="en-US" altLang="zh-CN" sz="280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sz="half" idx="2"/>
          </p:nvPr>
        </p:nvSpPr>
        <p:spPr>
          <a:xfrm>
            <a:off x="1635125" y="1570990"/>
            <a:ext cx="8834120" cy="2757170"/>
          </a:xfrm>
        </p:spPr>
        <p:txBody>
          <a:bodyPr wrap="square"/>
          <a:p>
            <a:pPr>
              <a:lnSpc>
                <a:spcPct val="160000"/>
              </a:lnSpc>
            </a:pPr>
            <a:r>
              <a:rPr lang="zh-CN" altLang="en-US" sz="2800"/>
              <a:t>基本假设组关注的是</a:t>
            </a:r>
            <a:r>
              <a:rPr lang="zh-CN" altLang="en-US" sz="2800">
                <a:solidFill>
                  <a:schemeClr val="accent2">
                    <a:lumMod val="60000"/>
                    <a:lumOff val="40000"/>
                  </a:schemeClr>
                </a:solidFill>
              </a:rPr>
              <a:t>内心世界，倾向于幻想和更原始的现实。</a:t>
            </a:r>
            <a:r>
              <a:rPr lang="zh-CN" altLang="en-US" sz="2800"/>
              <a:t>工作群体和基本假设群体之间总是</a:t>
            </a:r>
            <a:r>
              <a:rPr lang="zh-CN" altLang="en-US" sz="2800">
                <a:solidFill>
                  <a:schemeClr val="accent2">
                    <a:lumMod val="60000"/>
                    <a:lumOff val="40000"/>
                  </a:schemeClr>
                </a:solidFill>
              </a:rPr>
              <a:t>存在一种张力，</a:t>
            </a:r>
            <a:r>
              <a:rPr lang="zh-CN" altLang="en-US" sz="2800"/>
              <a:t>这种张力通常由各种行为和心理结构(包括</a:t>
            </a:r>
            <a:r>
              <a:rPr lang="zh-CN" altLang="en-US" sz="2800">
                <a:solidFill>
                  <a:srgbClr val="7030A0"/>
                </a:solidFill>
              </a:rPr>
              <a:t>个人防御系统、基本规则、期望和群体规范</a:t>
            </a:r>
            <a:r>
              <a:rPr lang="zh-CN" altLang="en-US" sz="2800"/>
              <a:t>)来平衡。 </a:t>
            </a:r>
            <a:endParaRPr lang="zh-CN" altLang="en-US" sz="2800"/>
          </a:p>
        </p:txBody>
      </p:sp>
      <p:sp>
        <p:nvSpPr>
          <p:cNvPr id="5" name="页脚占位符 4"/>
          <p:cNvSpPr>
            <a:spLocks noGrp="1"/>
          </p:cNvSpPr>
          <p:nvPr>
            <p:ph type="ftr" sz="quarter" idx="5"/>
          </p:nvPr>
        </p:nvSpPr>
        <p:spPr/>
        <p:txBody>
          <a:bodyPr/>
          <a:p/>
        </p:txBody>
      </p:sp>
      <p:sp>
        <p:nvSpPr>
          <p:cNvPr id="6" name="灯片编号占位符 5"/>
          <p:cNvSpPr>
            <a:spLocks noGrp="1"/>
          </p:cNvSpPr>
          <p:nvPr>
            <p:ph type="sldNum" sz="quarter" idx="7"/>
          </p:nvPr>
        </p:nvSpPr>
        <p:spPr/>
        <p:txBody>
          <a:bodyPr/>
          <a:p>
            <a:fld id="{B6F15528-21DE-4FAA-801E-634DDDAF4B2B}" type="slidenum">
              <a:rPr/>
            </a:fld>
            <a:endParaRPr/>
          </a:p>
        </p:txBody>
      </p:sp>
    </p:spTree>
  </p:cSld>
  <p:clrMapOvr>
    <a:masterClrMapping/>
  </p:clrMapOvr>
  <p:transition/>
</p:sld>
</file>

<file path=ppt/tags/tag1.xml><?xml version="1.0" encoding="utf-8"?>
<p:tagLst xmlns:p="http://schemas.openxmlformats.org/presentationml/2006/main">
  <p:tag name="KSO_WM_UNIT_TEXTBOXSTYLE_GUID" val="{0164ffa3-f7e4-457b-8f7a-fb37c9c12b50}"/>
</p:tagLst>
</file>

<file path=ppt/tags/tag10.xml><?xml version="1.0" encoding="utf-8"?>
<p:tagLst xmlns:p="http://schemas.openxmlformats.org/presentationml/2006/main">
  <p:tag name="KSO_WM_UNIT_TEXTBOXSTYLE_SHAPETYPE" val="0"/>
  <p:tag name="KSO_WM_UNIT_TEXTBOXSTYLE_TEMPLATETYPE" val="1"/>
  <p:tag name="KSO_WM_UNIT_PRESET_TEXT" val="点击此处添加正文，文字是您思想的提炼，为了演示发布的良好效果，请言简意赅的阐述您的观点。&#13;您的正文已经经简明扼要，字字珠玑，但信息却千丝万缕、错综复杂，需要用更多的文字来表述；但请您尽可能提炼思想的精髓。"/>
  <p:tag name="KSO_WM_UNIT_NOCLEAR" val="1"/>
  <p:tag name="KSO_WM_UNIT_VALUE" val="54"/>
  <p:tag name="KSO_WM_UNIT_HIGHLIGHT" val="0"/>
  <p:tag name="KSO_WM_UNIT_COMPATIBLE" val="0"/>
  <p:tag name="KSO_WM_UNIT_DIAGRAM_ISNUMVISUAL" val="0"/>
  <p:tag name="KSO_WM_UNIT_DIAGRAM_ISREFERUNIT" val="0"/>
  <p:tag name="KSO_WM_UNIT_TYPE" val="f"/>
  <p:tag name="KSO_WM_UNIT_INDEX" val="1"/>
  <p:tag name="KSO_WM_UNIT_ID" val="mixed20201941_181*f*1"/>
  <p:tag name="KSO_WM_TEMPLATE_CATEGORY" val="mixed"/>
  <p:tag name="KSO_WM_TEMPLATE_INDEX" val="20201941"/>
  <p:tag name="KSO_WM_UNIT_LAYERLEVEL" val="1"/>
  <p:tag name="KSO_WM_TAG_VERSION" val="1.0"/>
  <p:tag name="KSO_WM_BEAUTIFY_FLAG" val="#wm#"/>
  <p:tag name="KSO_WM_UNIT_TEXTBOXSTYLE_GUID" val="{70a98e1e-aac7-4d1f-a78d-5d276898897a}"/>
  <p:tag name="KSO_WM_UNIT_TEXTBOXSTYLE_TEMPLATEID" val="3135371"/>
  <p:tag name="KSO_WM_UNIT_TEXTBOXSTYLE_TYPE" val="8"/>
</p:tagLst>
</file>

<file path=ppt/tags/tag11.xml><?xml version="1.0" encoding="utf-8"?>
<p:tagLst xmlns:p="http://schemas.openxmlformats.org/presentationml/2006/main">
  <p:tag name="KSO_WM_UNIT_TEXTBOXSTYLE_SHAPETYPE" val="0"/>
  <p:tag name="KSO_WM_UNIT_HIGHLIGHT" val="0"/>
  <p:tag name="KSO_WM_UNIT_COMPATIBLE" val="0"/>
  <p:tag name="KSO_WM_UNIT_DIAGRAM_ISNUMVISUAL" val="0"/>
  <p:tag name="KSO_WM_UNIT_DIAGRAM_ISREFERUNIT" val="0"/>
  <p:tag name="KSO_WM_UNIT_ID" val="mixed20202316_1*f*1"/>
  <p:tag name="KSO_WM_TEMPLATE_CATEGORY" val="mixed"/>
  <p:tag name="KSO_WM_TEMPLATE_INDEX" val="20202316"/>
  <p:tag name="KSO_WM_UNIT_LAYERLEVEL" val="1"/>
  <p:tag name="KSO_WM_TAG_VERSION" val="1.0"/>
  <p:tag name="KSO_WM_BEAUTIFY_FLAG" val="#wm#"/>
  <p:tag name="KSO_WM_UNIT_TEXTBOXSTYLE_TEMPLATETYPE" val="8"/>
  <p:tag name="KSO_WM_UNIT_PRESET_TEXT" val="我们能实现，图文排版，让我们能实现，图文排版，让图图片&#13;您的正文已经经简明扼要，字字珠玑。&#13;您的正文已经经简明扼要，字字珠玑。&#13;您的正文已经经简明扼要，字字珠玑。&#13;您的正文已经经简明扼要，字字珠玑。&#13;我们能实现，图文排版，让我们能实现，图文排版，让图图片"/>
  <p:tag name="KSO_WM_UNIT_NOCLEAR" val="1"/>
  <p:tag name="KSO_WM_UNIT_VALUE" val="252"/>
  <p:tag name="KSO_WM_UNIT_TYPE" val="f"/>
  <p:tag name="KSO_WM_UNIT_INDEX" val="1"/>
  <p:tag name="KSO_WM_UNIT_TEXTBOXSTYLE_GUID" val="{c048785f-5ab8-4dfc-880a-4d548cd69613}"/>
  <p:tag name="KSO_WM_UNIT_TEXTBOXSTYLE_TEMPLATEID" val="3139430"/>
  <p:tag name="KSO_WM_UNIT_TEXTBOXSTYLE_TYPE" val="8"/>
</p:tagLst>
</file>

<file path=ppt/tags/tag12.xml><?xml version="1.0" encoding="utf-8"?>
<p:tagLst xmlns:p="http://schemas.openxmlformats.org/presentationml/2006/main">
  <p:tag name="KSO_WM_UNIT_TEXTBOXSTYLE_SHAPETYPE" val="1"/>
  <p:tag name="KSO_WM_UNIT_TEXTBOXSTYLE_DECORATEINDEX" val="1"/>
  <p:tag name="KSO_WM_UNIT_TEXTBOXSTYLE_GUID" val="{c048785f-5ab8-4dfc-880a-4d548cd69613}"/>
  <p:tag name="KSO_WM_UNIT_TEXTBOXSTYLE_TEMPLATEID" val="3102073"/>
</p:tagLst>
</file>

<file path=ppt/tags/tag13.xml><?xml version="1.0" encoding="utf-8"?>
<p:tagLst xmlns:p="http://schemas.openxmlformats.org/presentationml/2006/main">
  <p:tag name="PA" val="v5.2.7"/>
  <p:tag name="PAMAINTYPE" val="4"/>
  <p:tag name="PATYPE" val="155"/>
  <p:tag name="PASUBTYPE" val="278"/>
  <p:tag name="RESOURCELIBID_SHAPE" val="396757"/>
  <p:tag name="RESOURCELIB_SHAPETYPE" val="4"/>
  <p:tag name="KSO_WM_UNIT_TEXTBOXSTYLE_SHAPETYPE" val="1"/>
  <p:tag name="KSO_WM_UNIT_TEXTBOXSTYLE_DECORATEINDEX" val="2"/>
  <p:tag name="KSO_WM_UNIT_TEXTBOXSTYLE_GUID" val="{c048785f-5ab8-4dfc-880a-4d548cd69613}"/>
  <p:tag name="KSO_WM_UNIT_TEXTBOXSTYLE_TEMPLATEID" val="3139944"/>
</p:tagLst>
</file>

<file path=ppt/tags/tag14.xml><?xml version="1.0" encoding="utf-8"?>
<p:tagLst xmlns:p="http://schemas.openxmlformats.org/presentationml/2006/main">
  <p:tag name="PA" val="v5.2.7"/>
</p:tagLst>
</file>

<file path=ppt/tags/tag15.xml><?xml version="1.0" encoding="utf-8"?>
<p:tagLst xmlns:p="http://schemas.openxmlformats.org/presentationml/2006/main">
  <p:tag name="PA" val="v5.2.7"/>
</p:tagLst>
</file>

<file path=ppt/tags/tag16.xml><?xml version="1.0" encoding="utf-8"?>
<p:tagLst xmlns:p="http://schemas.openxmlformats.org/presentationml/2006/main">
  <p:tag name="PA" val="v5.2.7"/>
</p:tagLst>
</file>

<file path=ppt/tags/tag17.xml><?xml version="1.0" encoding="utf-8"?>
<p:tagLst xmlns:p="http://schemas.openxmlformats.org/presentationml/2006/main">
  <p:tag name="PA" val="v5.2.7"/>
</p:tagLst>
</file>

<file path=ppt/tags/tag18.xml><?xml version="1.0" encoding="utf-8"?>
<p:tagLst xmlns:p="http://schemas.openxmlformats.org/presentationml/2006/main">
  <p:tag name="KSO_WM_UNIT_TEXTBOXSTYLE_GUID" val="{7f17df67-a3ef-4b73-9e54-16b0325d1d9e}"/>
</p:tagLst>
</file>

<file path=ppt/tags/tag19.xml><?xml version="1.0" encoding="utf-8"?>
<p:tagLst xmlns:p="http://schemas.openxmlformats.org/presentationml/2006/main">
  <p:tag name="KSO_WM_UNIT_TEXTBOXSTYLE_SHAPETYPE" val="1"/>
  <p:tag name="KSO_WM_UNIT_TEXTBOXSTYLE_ADJUSTLEFT" val="0_-38.84999"/>
  <p:tag name="KSO_WM_UNIT_TEXTBOXSTYLE_ADJUSTTOP" val="0_-30"/>
  <p:tag name="KSO_WM_UNIT_TEXTBOXSTYLE_ADJUSTWIDTH" val="100_77.55002"/>
  <p:tag name="KSO_WM_UNIT_TEXTBOXSTYLE_ADJUSTHEIGTH" val="100_60"/>
  <p:tag name="KSO_WM_UNIT_HIGHLIGHT" val="0"/>
  <p:tag name="KSO_WM_UNIT_COMPATIBLE" val="0"/>
  <p:tag name="KSO_WM_UNIT_DIAGRAM_ISNUMVISUAL" val="0"/>
  <p:tag name="KSO_WM_UNIT_DIAGRAM_ISREFERUNIT" val="0"/>
  <p:tag name="KSO_WM_UNIT_TYPE" val="i"/>
  <p:tag name="KSO_WM_UNIT_INDEX" val="1"/>
  <p:tag name="KSO_WM_UNIT_ID" val="mixed20201941_409*i*1"/>
  <p:tag name="KSO_WM_TEMPLATE_CATEGORY" val="mixed"/>
  <p:tag name="KSO_WM_TEMPLATE_INDEX" val="20201941"/>
  <p:tag name="KSO_WM_UNIT_LAYERLEVEL" val="1"/>
  <p:tag name="KSO_WM_TAG_VERSION" val="1.0"/>
  <p:tag name="KSO_WM_BEAUTIFY_FLAG" val="#wm#"/>
  <p:tag name="KSO_WM_UNIT_TEXTBOXSTYLE_GUID" val="{7f17df67-a3ef-4b73-9e54-16b0325d1d9e}"/>
</p:tagLst>
</file>

<file path=ppt/tags/tag2.xml><?xml version="1.0" encoding="utf-8"?>
<p:tagLst xmlns:p="http://schemas.openxmlformats.org/presentationml/2006/main">
  <p:tag name="KSO_WM_UNIT_TEXTBOXSTYLE_SHAPETYPE" val="1"/>
  <p:tag name="KSO_WM_UNIT_TEXTBOXSTYLE_ADJUSTLEFT" val="0_-30.97504"/>
  <p:tag name="KSO_WM_UNIT_TEXTBOXSTYLE_ADJUSTTOP" val="0_-25.52504"/>
  <p:tag name="KSO_WM_UNIT_TEXTBOXSTYLE_ADJUSTWIDTH" val="100_61.94998"/>
  <p:tag name="KSO_WM_UNIT_TEXTBOXSTYLE_ADJUSTHEIGTH" val="100_51.04999"/>
  <p:tag name="KSO_WM_UNIT_HIGHLIGHT" val="0"/>
  <p:tag name="KSO_WM_UNIT_COMPATIBLE" val="0"/>
  <p:tag name="KSO_WM_UNIT_DIAGRAM_ISNUMVISUAL" val="0"/>
  <p:tag name="KSO_WM_UNIT_DIAGRAM_ISREFERUNIT" val="0"/>
  <p:tag name="KSO_WM_UNIT_TYPE" val="i"/>
  <p:tag name="KSO_WM_UNIT_INDEX" val="1"/>
  <p:tag name="KSO_WM_UNIT_ID" val="mixed20201941_189*i*1"/>
  <p:tag name="KSO_WM_TEMPLATE_CATEGORY" val="mixed"/>
  <p:tag name="KSO_WM_TEMPLATE_INDEX" val="20201941"/>
  <p:tag name="KSO_WM_UNIT_LAYERLEVEL" val="1"/>
  <p:tag name="KSO_WM_TAG_VERSION" val="1.0"/>
  <p:tag name="KSO_WM_BEAUTIFY_FLAG" val="#wm#"/>
  <p:tag name="KSO_WM_UNIT_TEXTBOXSTYLE_GUID" val="{0164ffa3-f7e4-457b-8f7a-fb37c9c12b50}"/>
</p:tagLst>
</file>

<file path=ppt/tags/tag20.xml><?xml version="1.0" encoding="utf-8"?>
<p:tagLst xmlns:p="http://schemas.openxmlformats.org/presentationml/2006/main">
  <p:tag name="KSO_WM_UNIT_TEXTBOXSTYLE_SHAPETYPE" val="1"/>
  <p:tag name="KSO_WM_UNIT_TEXTBOXSTYLE_ADJUSTLEFT" val="50_-23.97499"/>
  <p:tag name="KSO_WM_UNIT_TEXTBOXSTYLE_ADJUSTTOP" val="0_-75.1"/>
  <p:tag name="KSO_WM_UNIT_HIGHLIGHT" val="0"/>
  <p:tag name="KSO_WM_UNIT_COMPATIBLE" val="0"/>
  <p:tag name="KSO_WM_UNIT_DIAGRAM_ISNUMVISUAL" val="0"/>
  <p:tag name="KSO_WM_UNIT_DIAGRAM_ISREFERUNIT" val="0"/>
  <p:tag name="KSO_WM_UNIT_TYPE" val="i"/>
  <p:tag name="KSO_WM_UNIT_INDEX" val="2"/>
  <p:tag name="KSO_WM_UNIT_ID" val="mixed20201941_409*i*2"/>
  <p:tag name="KSO_WM_TEMPLATE_CATEGORY" val="mixed"/>
  <p:tag name="KSO_WM_TEMPLATE_INDEX" val="20201941"/>
  <p:tag name="KSO_WM_UNIT_LAYERLEVEL" val="1"/>
  <p:tag name="KSO_WM_TAG_VERSION" val="1.0"/>
  <p:tag name="KSO_WM_BEAUTIFY_FLAG" val="#wm#"/>
  <p:tag name="KSO_WM_UNIT_TEXTBOXSTYLE_GUID" val="{7f17df67-a3ef-4b73-9e54-16b0325d1d9e}"/>
</p:tagLst>
</file>

<file path=ppt/tags/tag21.xml><?xml version="1.0" encoding="utf-8"?>
<p:tagLst xmlns:p="http://schemas.openxmlformats.org/presentationml/2006/main">
  <p:tag name="KSO_WM_UNIT_TEXTBOXSTYLE_SHAPETYPE" val="1"/>
  <p:tag name="KSO_WM_UNIT_TEXTBOXSTYLE_ADJUSTLEFT" val="50_-23.97499"/>
  <p:tag name="KSO_WM_UNIT_TEXTBOXSTYLE_ADJUSTTOP" val="0_-71.95"/>
  <p:tag name="KSO_WM_UNIT_HIGHLIGHT" val="0"/>
  <p:tag name="KSO_WM_UNIT_COMPATIBLE" val="0"/>
  <p:tag name="KSO_WM_UNIT_DIAGRAM_ISNUMVISUAL" val="0"/>
  <p:tag name="KSO_WM_UNIT_DIAGRAM_ISREFERUNIT" val="0"/>
  <p:tag name="KSO_WM_UNIT_TYPE" val="i"/>
  <p:tag name="KSO_WM_UNIT_INDEX" val="3"/>
  <p:tag name="KSO_WM_UNIT_ID" val="mixed20201941_409*i*3"/>
  <p:tag name="KSO_WM_TEMPLATE_CATEGORY" val="mixed"/>
  <p:tag name="KSO_WM_TEMPLATE_INDEX" val="20201941"/>
  <p:tag name="KSO_WM_UNIT_LAYERLEVEL" val="1"/>
  <p:tag name="KSO_WM_TAG_VERSION" val="1.0"/>
  <p:tag name="KSO_WM_BEAUTIFY_FLAG" val="#wm#"/>
</p:tagLst>
</file>

<file path=ppt/tags/tag22.xml><?xml version="1.0" encoding="utf-8"?>
<p:tagLst xmlns:p="http://schemas.openxmlformats.org/presentationml/2006/main">
  <p:tag name="KSO_WM_UNIT_TEXTBOXSTYLE_SHAPETYPE" val="1"/>
  <p:tag name="KSO_WM_UNIT_TEXTBOXSTYLE_ADJUSTLEFT" val="50_-8.025009"/>
  <p:tag name="KSO_WM_UNIT_TEXTBOXSTYLE_ADJUSTTOP" val="0_-75.1"/>
  <p:tag name="KSO_WM_UNIT_HIGHLIGHT" val="0"/>
  <p:tag name="KSO_WM_UNIT_COMPATIBLE" val="0"/>
  <p:tag name="KSO_WM_UNIT_DIAGRAM_ISNUMVISUAL" val="0"/>
  <p:tag name="KSO_WM_UNIT_DIAGRAM_ISREFERUNIT" val="0"/>
  <p:tag name="KSO_WM_UNIT_TYPE" val="i"/>
  <p:tag name="KSO_WM_UNIT_INDEX" val="4"/>
  <p:tag name="KSO_WM_UNIT_ID" val="mixed20201941_409*i*4"/>
  <p:tag name="KSO_WM_TEMPLATE_CATEGORY" val="mixed"/>
  <p:tag name="KSO_WM_TEMPLATE_INDEX" val="20201941"/>
  <p:tag name="KSO_WM_UNIT_LAYERLEVEL" val="1"/>
  <p:tag name="KSO_WM_TAG_VERSION" val="1.0"/>
  <p:tag name="KSO_WM_BEAUTIFY_FLAG" val="#wm#"/>
</p:tagLst>
</file>

<file path=ppt/tags/tag23.xml><?xml version="1.0" encoding="utf-8"?>
<p:tagLst xmlns:p="http://schemas.openxmlformats.org/presentationml/2006/main">
  <p:tag name="KSO_WM_UNIT_TEXTBOXSTYLE_SHAPETYPE" val="0"/>
  <p:tag name="KSO_WM_UNIT_TEXTBOXSTYLE_TEMPLATETYPE" val="1"/>
  <p:tag name="KSO_WM_UNIT_PRESET_TEXT" val="点击此处添加正文，文字是您思想的提炼，为了演示发布的良好效果，请言简意赅的阐述您的观点。&#13;您的正文已经经简明扼要，字字珠玑，但信息却千丝万缕、错综复杂，需要用更多。"/>
  <p:tag name="KSO_WM_UNIT_NOCLEAR" val="1"/>
  <p:tag name="KSO_WM_UNIT_VALUE" val="54"/>
  <p:tag name="KSO_WM_UNIT_HIGHLIGHT" val="0"/>
  <p:tag name="KSO_WM_UNIT_COMPATIBLE" val="0"/>
  <p:tag name="KSO_WM_UNIT_DIAGRAM_ISNUMVISUAL" val="0"/>
  <p:tag name="KSO_WM_UNIT_DIAGRAM_ISREFERUNIT" val="0"/>
  <p:tag name="KSO_WM_UNIT_TYPE" val="f"/>
  <p:tag name="KSO_WM_UNIT_INDEX" val="1"/>
  <p:tag name="KSO_WM_UNIT_ID" val="mixed20201941_409*f*1"/>
  <p:tag name="KSO_WM_TEMPLATE_CATEGORY" val="mixed"/>
  <p:tag name="KSO_WM_TEMPLATE_INDEX" val="20201941"/>
  <p:tag name="KSO_WM_UNIT_LAYERLEVEL" val="1"/>
  <p:tag name="KSO_WM_TAG_VERSION" val="1.0"/>
  <p:tag name="KSO_WM_BEAUTIFY_FLAG" val="#wm#"/>
  <p:tag name="KSO_WM_UNIT_TEXTBOXSTYLE_GUID" val="{7f17df67-a3ef-4b73-9e54-16b0325d1d9e}"/>
  <p:tag name="KSO_WM_UNIT_TEXTBOXSTYLE_TEMPLATEID" val="3135599"/>
  <p:tag name="KSO_WM_UNIT_TEXTBOXSTYLE_TYPE" val="8"/>
</p:tagLst>
</file>

<file path=ppt/tags/tag24.xml><?xml version="1.0" encoding="utf-8"?>
<p:tagLst xmlns:p="http://schemas.openxmlformats.org/presentationml/2006/main">
  <p:tag name="ISPRING_PRESENTATION_TITLE" val="4"/>
  <p:tag name="COMMONDATA" val="eyJoZGlkIjoiMjJmYjg0YWNmZTUwNzg2ZmFmYTE0MDMxNmY1YzZkZjUifQ=="/>
</p:tagLst>
</file>

<file path=ppt/tags/tag3.xml><?xml version="1.0" encoding="utf-8"?>
<p:tagLst xmlns:p="http://schemas.openxmlformats.org/presentationml/2006/main">
  <p:tag name="KSO_WM_UNIT_TEXTBOXSTYLE_SHAPETYPE" val="1"/>
  <p:tag name="KSO_WM_UNIT_TEXTBOXSTYLE_ADJUSTLEFT" val="0_-31.02502"/>
  <p:tag name="KSO_WM_UNIT_TEXTBOXSTYLE_ADJUSTTOP" val="100_-14.72504"/>
  <p:tag name="KSO_WM_UNIT_HIGHLIGHT" val="0"/>
  <p:tag name="KSO_WM_UNIT_COMPATIBLE" val="0"/>
  <p:tag name="KSO_WM_UNIT_DIAGRAM_ISNUMVISUAL" val="0"/>
  <p:tag name="KSO_WM_UNIT_DIAGRAM_ISREFERUNIT" val="0"/>
  <p:tag name="KSO_WM_UNIT_TYPE" val="i"/>
  <p:tag name="KSO_WM_UNIT_INDEX" val="2"/>
  <p:tag name="KSO_WM_UNIT_ID" val="mixed20201941_189*i*2"/>
  <p:tag name="KSO_WM_TEMPLATE_CATEGORY" val="mixed"/>
  <p:tag name="KSO_WM_TEMPLATE_INDEX" val="20201941"/>
  <p:tag name="KSO_WM_UNIT_LAYERLEVEL" val="1"/>
  <p:tag name="KSO_WM_TAG_VERSION" val="1.0"/>
  <p:tag name="KSO_WM_BEAUTIFY_FLAG" val="#wm#"/>
  <p:tag name="KSO_WM_UNIT_TEXTBOXSTYLE_GUID" val="{0164ffa3-f7e4-457b-8f7a-fb37c9c12b50}"/>
</p:tagLst>
</file>

<file path=ppt/tags/tag4.xml><?xml version="1.0" encoding="utf-8"?>
<p:tagLst xmlns:p="http://schemas.openxmlformats.org/presentationml/2006/main">
  <p:tag name="KSO_WM_UNIT_TEXTBOXSTYLE_SHAPETYPE" val="1"/>
  <p:tag name="KSO_WM_UNIT_TEXTBOXSTYLE_ADJUSTLEFT" val="100_-10.22501"/>
  <p:tag name="KSO_WM_UNIT_TEXTBOXSTYLE_ADJUSTTOP" val="0_-25.52504"/>
  <p:tag name="KSO_WM_UNIT_HIGHLIGHT" val="0"/>
  <p:tag name="KSO_WM_UNIT_COMPATIBLE" val="0"/>
  <p:tag name="KSO_WM_UNIT_DIAGRAM_ISNUMVISUAL" val="0"/>
  <p:tag name="KSO_WM_UNIT_DIAGRAM_ISREFERUNIT" val="0"/>
  <p:tag name="KSO_WM_UNIT_TYPE" val="i"/>
  <p:tag name="KSO_WM_UNIT_INDEX" val="3"/>
  <p:tag name="KSO_WM_UNIT_ID" val="mixed20201941_189*i*3"/>
  <p:tag name="KSO_WM_TEMPLATE_CATEGORY" val="mixed"/>
  <p:tag name="KSO_WM_TEMPLATE_INDEX" val="20201941"/>
  <p:tag name="KSO_WM_UNIT_LAYERLEVEL" val="1"/>
  <p:tag name="KSO_WM_TAG_VERSION" val="1.0"/>
  <p:tag name="KSO_WM_BEAUTIFY_FLAG" val="#wm#"/>
  <p:tag name="KSO_WM_UNIT_TEXTBOXSTYLE_GUID" val="{0164ffa3-f7e4-457b-8f7a-fb37c9c12b50}"/>
</p:tagLst>
</file>

<file path=ppt/tags/tag5.xml><?xml version="1.0" encoding="utf-8"?>
<p:tagLst xmlns:p="http://schemas.openxmlformats.org/presentationml/2006/main">
  <p:tag name="KSO_WM_UNIT_TEXTBOXSTYLE_SHAPETYPE" val="0"/>
  <p:tag name="KSO_WM_UNIT_TEXTBOXSTYLE_TEMPLATETYPE" val="1"/>
  <p:tag name="KSO_WM_UNIT_PRESET_TEXT" val="点击此处添加正文，文字是您思想的提炼，为了演示发布的良好效果，请言简意赅的阐述您的观点。&#13;您的正文已经经简明扼要，字字珠玑，但信息却千丝万缕、错综复杂，需要用更多的文字来表述；但请您尽可能提炼思想的精髓。"/>
  <p:tag name="KSO_WM_UNIT_NOCLEAR" val="1"/>
  <p:tag name="KSO_WM_UNIT_VALUE" val="54"/>
  <p:tag name="KSO_WM_UNIT_HIGHLIGHT" val="0"/>
  <p:tag name="KSO_WM_UNIT_COMPATIBLE" val="0"/>
  <p:tag name="KSO_WM_UNIT_DIAGRAM_ISNUMVISUAL" val="0"/>
  <p:tag name="KSO_WM_UNIT_DIAGRAM_ISREFERUNIT" val="0"/>
  <p:tag name="KSO_WM_UNIT_TYPE" val="f"/>
  <p:tag name="KSO_WM_UNIT_INDEX" val="1"/>
  <p:tag name="KSO_WM_UNIT_ID" val="mixed20201941_189*f*1"/>
  <p:tag name="KSO_WM_TEMPLATE_CATEGORY" val="mixed"/>
  <p:tag name="KSO_WM_TEMPLATE_INDEX" val="20201941"/>
  <p:tag name="KSO_WM_UNIT_LAYERLEVEL" val="1"/>
  <p:tag name="KSO_WM_TAG_VERSION" val="1.0"/>
  <p:tag name="KSO_WM_BEAUTIFY_FLAG" val="#wm#"/>
  <p:tag name="KSO_WM_UNIT_TEXTBOXSTYLE_GUID" val="{0164ffa3-f7e4-457b-8f7a-fb37c9c12b50}"/>
  <p:tag name="KSO_WM_UNIT_TEXTBOXSTYLE_TEMPLATEID" val="3135379"/>
  <p:tag name="KSO_WM_UNIT_TEXTBOXSTYLE_TYPE" val="8"/>
</p:tagLst>
</file>

<file path=ppt/tags/tag6.xml><?xml version="1.0" encoding="utf-8"?>
<p:tagLst xmlns:p="http://schemas.openxmlformats.org/presentationml/2006/main">
  <p:tag name="KSO_WM_UNIT_TEXTBOXSTYLE_GUID" val="{70a98e1e-aac7-4d1f-a78d-5d276898897a}"/>
</p:tagLst>
</file>

<file path=ppt/tags/tag7.xml><?xml version="1.0" encoding="utf-8"?>
<p:tagLst xmlns:p="http://schemas.openxmlformats.org/presentationml/2006/main">
  <p:tag name="KSO_WM_UNIT_TEXTBOXSTYLE_SHAPETYPE" val="1"/>
  <p:tag name="KSO_WM_UNIT_TEXTBOXSTYLE_ADJUSTLEFT" val="0_-30.97504"/>
  <p:tag name="KSO_WM_UNIT_TEXTBOXSTYLE_ADJUSTTOP" val="0_-25.52504"/>
  <p:tag name="KSO_WM_UNIT_TEXTBOXSTYLE_ADJUSTWIDTH" val="100_61.94998"/>
  <p:tag name="KSO_WM_UNIT_TEXTBOXSTYLE_ADJUSTHEIGTH" val="100_51.04999"/>
  <p:tag name="KSO_WM_UNIT_HIGHLIGHT" val="0"/>
  <p:tag name="KSO_WM_UNIT_COMPATIBLE" val="0"/>
  <p:tag name="KSO_WM_UNIT_DIAGRAM_ISNUMVISUAL" val="0"/>
  <p:tag name="KSO_WM_UNIT_DIAGRAM_ISREFERUNIT" val="0"/>
  <p:tag name="KSO_WM_UNIT_TYPE" val="i"/>
  <p:tag name="KSO_WM_UNIT_INDEX" val="1"/>
  <p:tag name="KSO_WM_UNIT_ID" val="mixed20201941_181*i*1"/>
  <p:tag name="KSO_WM_TEMPLATE_CATEGORY" val="mixed"/>
  <p:tag name="KSO_WM_TEMPLATE_INDEX" val="20201941"/>
  <p:tag name="KSO_WM_UNIT_LAYERLEVEL" val="1"/>
  <p:tag name="KSO_WM_TAG_VERSION" val="1.0"/>
  <p:tag name="KSO_WM_BEAUTIFY_FLAG" val="#wm#"/>
  <p:tag name="KSO_WM_UNIT_TEXTBOXSTYLE_GUID" val="{70a98e1e-aac7-4d1f-a78d-5d276898897a}"/>
</p:tagLst>
</file>

<file path=ppt/tags/tag8.xml><?xml version="1.0" encoding="utf-8"?>
<p:tagLst xmlns:p="http://schemas.openxmlformats.org/presentationml/2006/main">
  <p:tag name="KSO_WM_UNIT_TEXTBOXSTYLE_SHAPETYPE" val="1"/>
  <p:tag name="KSO_WM_UNIT_TEXTBOXSTYLE_ADJUSTLEFT" val="0_-31.02502"/>
  <p:tag name="KSO_WM_UNIT_TEXTBOXSTYLE_ADJUSTTOP" val="100_-14.72504"/>
  <p:tag name="KSO_WM_UNIT_HIGHLIGHT" val="0"/>
  <p:tag name="KSO_WM_UNIT_COMPATIBLE" val="0"/>
  <p:tag name="KSO_WM_UNIT_DIAGRAM_ISNUMVISUAL" val="0"/>
  <p:tag name="KSO_WM_UNIT_DIAGRAM_ISREFERUNIT" val="0"/>
  <p:tag name="KSO_WM_UNIT_TYPE" val="i"/>
  <p:tag name="KSO_WM_UNIT_INDEX" val="2"/>
  <p:tag name="KSO_WM_UNIT_ID" val="mixed20201941_181*i*2"/>
  <p:tag name="KSO_WM_TEMPLATE_CATEGORY" val="mixed"/>
  <p:tag name="KSO_WM_TEMPLATE_INDEX" val="20201941"/>
  <p:tag name="KSO_WM_UNIT_LAYERLEVEL" val="1"/>
  <p:tag name="KSO_WM_TAG_VERSION" val="1.0"/>
  <p:tag name="KSO_WM_BEAUTIFY_FLAG" val="#wm#"/>
  <p:tag name="KSO_WM_UNIT_TEXTBOXSTYLE_GUID" val="{70a98e1e-aac7-4d1f-a78d-5d276898897a}"/>
</p:tagLst>
</file>

<file path=ppt/tags/tag9.xml><?xml version="1.0" encoding="utf-8"?>
<p:tagLst xmlns:p="http://schemas.openxmlformats.org/presentationml/2006/main">
  <p:tag name="KSO_WM_UNIT_TEXTBOXSTYLE_SHAPETYPE" val="1"/>
  <p:tag name="KSO_WM_UNIT_TEXTBOXSTYLE_ADJUSTLEFT" val="100_-10.22501"/>
  <p:tag name="KSO_WM_UNIT_TEXTBOXSTYLE_ADJUSTTOP" val="0_-25.52504"/>
  <p:tag name="KSO_WM_UNIT_HIGHLIGHT" val="0"/>
  <p:tag name="KSO_WM_UNIT_COMPATIBLE" val="0"/>
  <p:tag name="KSO_WM_UNIT_DIAGRAM_ISNUMVISUAL" val="0"/>
  <p:tag name="KSO_WM_UNIT_DIAGRAM_ISREFERUNIT" val="0"/>
  <p:tag name="KSO_WM_UNIT_TYPE" val="i"/>
  <p:tag name="KSO_WM_UNIT_INDEX" val="3"/>
  <p:tag name="KSO_WM_UNIT_ID" val="mixed20201941_181*i*3"/>
  <p:tag name="KSO_WM_TEMPLATE_CATEGORY" val="mixed"/>
  <p:tag name="KSO_WM_TEMPLATE_INDEX" val="20201941"/>
  <p:tag name="KSO_WM_UNIT_LAYERLEVEL" val="1"/>
  <p:tag name="KSO_WM_TAG_VERSION" val="1.0"/>
  <p:tag name="KSO_WM_BEAUTIFY_FLAG" val="#wm#"/>
  <p:tag name="KSO_WM_UNIT_TEXTBOXSTYLE_GUID" val="{70a98e1e-aac7-4d1f-a78d-5d276898897a}"/>
</p:tagLst>
</file>

<file path=ppt/theme/theme1.xml><?xml version="1.0" encoding="utf-8"?>
<a:theme xmlns:a="http://schemas.openxmlformats.org/drawingml/2006/main" name="Office Theme">
  <a:themeElements>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fontScheme name="hleewddq">
      <a:majorFont>
        <a:latin typeface="Arial"/>
        <a:ea typeface="Microsoft YaHei"/>
        <a:cs typeface=""/>
      </a:majorFont>
      <a:minorFont>
        <a:latin typeface="Arial"/>
        <a:ea typeface="Microsoft YaHei"/>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主题5">
  <a:themeElements>
    <a:clrScheme name="房利美">
      <a:dk1>
        <a:srgbClr val="000000"/>
      </a:dk1>
      <a:lt1>
        <a:srgbClr val="FFFFFF"/>
      </a:lt1>
      <a:dk2>
        <a:srgbClr val="768394"/>
      </a:dk2>
      <a:lt2>
        <a:srgbClr val="F0F0F0"/>
      </a:lt2>
      <a:accent1>
        <a:srgbClr val="E94E27"/>
      </a:accent1>
      <a:accent2>
        <a:srgbClr val="0D3D69"/>
      </a:accent2>
      <a:accent3>
        <a:srgbClr val="F3BD20"/>
      </a:accent3>
      <a:accent4>
        <a:srgbClr val="454F58"/>
      </a:accent4>
      <a:accent5>
        <a:srgbClr val="828D95"/>
      </a:accent5>
      <a:accent6>
        <a:srgbClr val="525352"/>
      </a:accent6>
      <a:hlink>
        <a:srgbClr val="4276AA"/>
      </a:hlink>
      <a:folHlink>
        <a:srgbClr val="BFBFBF"/>
      </a:folHlink>
    </a:clrScheme>
    <a:fontScheme name="hleewddq">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房利美">
    <a:dk1>
      <a:srgbClr val="000000"/>
    </a:dk1>
    <a:lt1>
      <a:srgbClr val="FFFFFF"/>
    </a:lt1>
    <a:dk2>
      <a:srgbClr val="768394"/>
    </a:dk2>
    <a:lt2>
      <a:srgbClr val="F0F0F0"/>
    </a:lt2>
    <a:accent1>
      <a:srgbClr val="E94E27"/>
    </a:accent1>
    <a:accent2>
      <a:srgbClr val="0D3D69"/>
    </a:accent2>
    <a:accent3>
      <a:srgbClr val="F3BD20"/>
    </a:accent3>
    <a:accent4>
      <a:srgbClr val="454F58"/>
    </a:accent4>
    <a:accent5>
      <a:srgbClr val="828D95"/>
    </a:accent5>
    <a:accent6>
      <a:srgbClr val="525352"/>
    </a:accent6>
    <a:hlink>
      <a:srgbClr val="4276AA"/>
    </a:hlink>
    <a:folHlink>
      <a:srgbClr val="BFBFBF"/>
    </a:folHlink>
  </a:clrScheme>
</a:themeOverride>
</file>

<file path=ppt/theme/themeOverride2.xml><?xml version="1.0" encoding="utf-8"?>
<a:themeOverride xmlns:a="http://schemas.openxmlformats.org/drawingml/2006/main">
  <a:clrScheme name="房利美">
    <a:dk1>
      <a:srgbClr val="000000"/>
    </a:dk1>
    <a:lt1>
      <a:srgbClr val="FFFFFF"/>
    </a:lt1>
    <a:dk2>
      <a:srgbClr val="768394"/>
    </a:dk2>
    <a:lt2>
      <a:srgbClr val="F0F0F0"/>
    </a:lt2>
    <a:accent1>
      <a:srgbClr val="E94E27"/>
    </a:accent1>
    <a:accent2>
      <a:srgbClr val="0D3D69"/>
    </a:accent2>
    <a:accent3>
      <a:srgbClr val="F3BD20"/>
    </a:accent3>
    <a:accent4>
      <a:srgbClr val="454F58"/>
    </a:accent4>
    <a:accent5>
      <a:srgbClr val="828D95"/>
    </a:accent5>
    <a:accent6>
      <a:srgbClr val="525352"/>
    </a:accent6>
    <a:hlink>
      <a:srgbClr val="4276AA"/>
    </a:hlink>
    <a:folHlink>
      <a:srgbClr val="BFBFBF"/>
    </a:folHlink>
  </a:clrScheme>
</a:themeOverride>
</file>

<file path=docProps/app.xml><?xml version="1.0" encoding="utf-8"?>
<Properties xmlns="http://schemas.openxmlformats.org/officeDocument/2006/extended-properties" xmlns:vt="http://schemas.openxmlformats.org/officeDocument/2006/docPropsVTypes">
  <Template>Office Theme</Template>
  <TotalTime>0</TotalTime>
  <Words>7970</Words>
  <Application>WPS 演示</Application>
  <PresentationFormat>宽屏</PresentationFormat>
  <Paragraphs>319</Paragraphs>
  <Slides>33</Slides>
  <Notes>19</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33</vt:i4>
      </vt:variant>
    </vt:vector>
  </HeadingPairs>
  <TitlesOfParts>
    <vt:vector size="46" baseType="lpstr">
      <vt:lpstr>Arial</vt:lpstr>
      <vt:lpstr>宋体</vt:lpstr>
      <vt:lpstr>Wingdings</vt:lpstr>
      <vt:lpstr>Arial</vt:lpstr>
      <vt:lpstr>微软雅黑</vt:lpstr>
      <vt:lpstr>Arial Unicode MS</vt:lpstr>
      <vt:lpstr>等线</vt:lpstr>
      <vt:lpstr>Wingdings</vt:lpstr>
      <vt:lpstr>Wingdings 3</vt:lpstr>
      <vt:lpstr>Calibri</vt:lpstr>
      <vt:lpstr>Microsoft JhengHei</vt:lpstr>
      <vt:lpstr>Office Theme</vt:lpstr>
      <vt:lpstr>主题5</vt:lpstr>
      <vt:lpstr>基本前提</vt:lpstr>
      <vt:lpstr>基本前提</vt:lpstr>
      <vt:lpstr>Bion的理论</vt:lpstr>
      <vt:lpstr>PowerPoint 演示文稿</vt:lpstr>
      <vt:lpstr>PowerPoint 演示文稿</vt:lpstr>
      <vt:lpstr>PowerPoint 演示文稿</vt:lpstr>
      <vt:lpstr>PowerPoint 演示文稿</vt:lpstr>
      <vt:lpstr>PowerPoint 演示文稿</vt:lpstr>
      <vt:lpstr>PowerPoint 演示文稿</vt:lpstr>
      <vt:lpstr>两个重要概念</vt:lpstr>
      <vt:lpstr>团体中的“替罪羊”现象</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完毕，感谢聆听。</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几何拼接商务</dc:title>
  <dc:creator>WIN7</dc:creator>
  <cp:lastModifiedBy>BULK</cp:lastModifiedBy>
  <cp:revision>57</cp:revision>
  <dcterms:created xsi:type="dcterms:W3CDTF">2017-08-18T03:02:00Z</dcterms:created>
  <dcterms:modified xsi:type="dcterms:W3CDTF">2022-09-14T00:58:57Z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2052-11.1.0.11805</vt:lpwstr>
  </property>
  <property fmtid="{D5CDD505-2E9C-101B-9397-08002B2CF9AE}" pid="3" name="ICV">
    <vt:lpwstr>041565B07DA64FDCA9D8DC5656D73281</vt:lpwstr>
  </property>
</Properties>
</file>